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56" r:id="rId2"/>
    <p:sldId id="257" r:id="rId3"/>
    <p:sldId id="258" r:id="rId4"/>
    <p:sldId id="259" r:id="rId5"/>
    <p:sldId id="261" r:id="rId6"/>
    <p:sldId id="260" r:id="rId7"/>
    <p:sldId id="262" r:id="rId8"/>
    <p:sldId id="272" r:id="rId9"/>
    <p:sldId id="273" r:id="rId10"/>
    <p:sldId id="263" r:id="rId11"/>
    <p:sldId id="265" r:id="rId12"/>
    <p:sldId id="266" r:id="rId13"/>
    <p:sldId id="267" r:id="rId14"/>
    <p:sldId id="269" r:id="rId15"/>
    <p:sldId id="270" r:id="rId16"/>
    <p:sldId id="271"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E7A67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9498" autoAdjust="0"/>
    <p:restoredTop sz="64791" autoAdjust="0"/>
  </p:normalViewPr>
  <p:slideViewPr>
    <p:cSldViewPr>
      <p:cViewPr varScale="1">
        <p:scale>
          <a:sx n="78" d="100"/>
          <a:sy n="78" d="100"/>
        </p:scale>
        <p:origin x="20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4AEFD06-1B87-44E8-BC0E-8E6F1EA0BB0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10243" name="Rectangle 3">
            <a:extLst>
              <a:ext uri="{FF2B5EF4-FFF2-40B4-BE49-F238E27FC236}">
                <a16:creationId xmlns:a16="http://schemas.microsoft.com/office/drawing/2014/main" id="{BB83E538-11B8-4CF8-92C7-BEB7D5896AB6}"/>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53C18036-6D96-4B61-AA09-E96F785D23A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89EA01F4-5658-46F2-B67A-053DCB9F834D}"/>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7AF36FA7-32C5-42FD-9B8E-B559DFCDF9BA}"/>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10247" name="Rectangle 7">
            <a:extLst>
              <a:ext uri="{FF2B5EF4-FFF2-40B4-BE49-F238E27FC236}">
                <a16:creationId xmlns:a16="http://schemas.microsoft.com/office/drawing/2014/main" id="{9279D4E2-2C9D-4351-AC46-111BEF8A91C4}"/>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65E584FE-D332-4847-9389-FCDF24B4919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18B36D4-B8D8-4389-A0FE-25019DC1D58E}"/>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53E6A2-E8FA-4899-B387-6167EEFD62F9}" type="slidenum">
              <a:rPr lang="en-US" altLang="en-US">
                <a:latin typeface="Times New Roman" panose="02020603050405020304" pitchFamily="18" charset="0"/>
              </a:rPr>
              <a:pPr/>
              <a:t>1</a:t>
            </a:fld>
            <a:endParaRPr lang="en-US" altLang="en-US">
              <a:latin typeface="Times New Roman" panose="02020603050405020304" pitchFamily="18" charset="0"/>
            </a:endParaRPr>
          </a:p>
        </p:txBody>
      </p:sp>
      <p:sp>
        <p:nvSpPr>
          <p:cNvPr id="5123" name="Rectangle 2">
            <a:extLst>
              <a:ext uri="{FF2B5EF4-FFF2-40B4-BE49-F238E27FC236}">
                <a16:creationId xmlns:a16="http://schemas.microsoft.com/office/drawing/2014/main" id="{715C6EEA-00A1-4B10-BF16-664E8FA2EAC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E18EE175-5120-4558-BCDF-D7F90C28494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BDFD190-2682-4244-89A1-C41ADE1FA5D6}"/>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D7E4FB-7353-4295-9F4F-E4891A1D72A6}" type="slidenum">
              <a:rPr lang="en-US" altLang="en-US">
                <a:latin typeface="Times New Roman" panose="02020603050405020304" pitchFamily="18" charset="0"/>
              </a:rPr>
              <a:pPr/>
              <a:t>10</a:t>
            </a:fld>
            <a:endParaRPr lang="en-US" altLang="en-US">
              <a:latin typeface="Times New Roman" panose="02020603050405020304" pitchFamily="18" charset="0"/>
            </a:endParaRPr>
          </a:p>
        </p:txBody>
      </p:sp>
      <p:sp>
        <p:nvSpPr>
          <p:cNvPr id="23555" name="Rectangle 2">
            <a:extLst>
              <a:ext uri="{FF2B5EF4-FFF2-40B4-BE49-F238E27FC236}">
                <a16:creationId xmlns:a16="http://schemas.microsoft.com/office/drawing/2014/main" id="{B075B2CE-FF90-403E-90AE-F5739570A6C0}"/>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BADBDC1D-A210-4DA2-B231-EB6B1AE7C04F}"/>
              </a:ext>
            </a:extLst>
          </p:cNvPr>
          <p:cNvSpPr>
            <a:spLocks noGrp="1" noChangeArrowheads="1"/>
          </p:cNvSpPr>
          <p:nvPr>
            <p:ph type="body" idx="1"/>
          </p:nvPr>
        </p:nvSpPr>
        <p:spPr>
          <a:noFill/>
        </p:spPr>
        <p:txBody>
          <a:bodyPr/>
          <a:lstStyle/>
          <a:p>
            <a:pPr eaLnBrk="1" hangingPunct="1"/>
            <a:r>
              <a:rPr lang="en-US" altLang="en-US"/>
              <a:t>Read the following scenario to the students:</a:t>
            </a:r>
          </a:p>
          <a:p>
            <a:pPr eaLnBrk="1" hangingPunct="1"/>
            <a:r>
              <a:rPr lang="en-US" altLang="en-US"/>
              <a:t>Sam wants to know if birds prefer one color of feeder to another.  He makes three feeders out of 2-liter bottles and paints one red, one blue, and one green.  He fills the feeders with the same amount of sunflower seed, and plans to keep the feeders out for one week before measuring how much seed is eaten out of each.  On Tuesday, he puts each of the feeders in his back yard: the red feeder in a large dead tree, the blue feeder he sits on the doghouse, and the green one he puts in a small bushy tree.</a:t>
            </a:r>
          </a:p>
          <a:p>
            <a:pPr eaLnBrk="1" hangingPunct="1"/>
            <a:endParaRPr lang="en-US" altLang="en-US"/>
          </a:p>
          <a:p>
            <a:pPr eaLnBrk="1" hangingPunct="1"/>
            <a:r>
              <a:rPr lang="en-US" altLang="en-US"/>
              <a:t>Is Sam’s experiment fair?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AE1C4404-5AC2-4395-8DB5-C99880E5687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E9B151-C160-400B-BD7A-07FC3B8CB8A5}" type="slidenum">
              <a:rPr lang="en-US" altLang="en-US">
                <a:latin typeface="Times New Roman" panose="02020603050405020304" pitchFamily="18" charset="0"/>
              </a:rPr>
              <a:pPr/>
              <a:t>11</a:t>
            </a:fld>
            <a:endParaRPr lang="en-US" altLang="en-US">
              <a:latin typeface="Times New Roman" panose="02020603050405020304" pitchFamily="18" charset="0"/>
            </a:endParaRPr>
          </a:p>
        </p:txBody>
      </p:sp>
      <p:sp>
        <p:nvSpPr>
          <p:cNvPr id="25603" name="Rectangle 2">
            <a:extLst>
              <a:ext uri="{FF2B5EF4-FFF2-40B4-BE49-F238E27FC236}">
                <a16:creationId xmlns:a16="http://schemas.microsoft.com/office/drawing/2014/main" id="{C1239A75-55CB-4F74-A6CD-5579B7384E41}"/>
              </a:ext>
            </a:extLst>
          </p:cNvPr>
          <p:cNvSpPr>
            <a:spLocks noGrp="1" noRot="1" noChangeAspect="1" noChangeArrowheads="1" noTextEdit="1"/>
          </p:cNvSpPr>
          <p:nvPr>
            <p:ph type="sldImg"/>
          </p:nvPr>
        </p:nvSpPr>
        <p:spPr>
          <a:solidFill>
            <a:srgbClr val="FFFFFF"/>
          </a:solidFill>
          <a:ln/>
        </p:spPr>
      </p:sp>
      <p:sp>
        <p:nvSpPr>
          <p:cNvPr id="25604" name="Rectangle 3">
            <a:extLst>
              <a:ext uri="{FF2B5EF4-FFF2-40B4-BE49-F238E27FC236}">
                <a16:creationId xmlns:a16="http://schemas.microsoft.com/office/drawing/2014/main" id="{8BD9A290-1AB9-44AD-8A90-4DEA4944762F}"/>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t>Read the following scenario to the students:</a:t>
            </a:r>
          </a:p>
          <a:p>
            <a:pPr eaLnBrk="1" hangingPunct="1"/>
            <a:r>
              <a:rPr lang="en-US" altLang="en-US"/>
              <a:t>Maria wants to know if birds prefer one color of feeder to another.  She makes three feeders out of 2-liter bottles and paints one red, one blue, and one green.  She fills each of the feeders with the same amount of mixed birdseed, and plans to keep the feeders out for 10 days before measuring how much seed is eaten from each feeder.  She puts each of the feeders in the school courtyard in a small tree, hanging each at the same height.</a:t>
            </a:r>
          </a:p>
          <a:p>
            <a:pPr eaLnBrk="1" hangingPunct="1"/>
            <a:endParaRPr lang="en-US" altLang="en-US"/>
          </a:p>
          <a:p>
            <a:pPr eaLnBrk="1" hangingPunct="1"/>
            <a:r>
              <a:rPr lang="en-US" altLang="en-US"/>
              <a:t>Does Maria’s experiment seem fair?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EC2C9B55-E61E-4ABE-9B44-3679112B87C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D9AB1D-0F4D-47C6-9DA4-01B64F472342}" type="slidenum">
              <a:rPr lang="en-US" altLang="en-US">
                <a:latin typeface="Times New Roman" panose="02020603050405020304" pitchFamily="18" charset="0"/>
              </a:rPr>
              <a:pPr/>
              <a:t>12</a:t>
            </a:fld>
            <a:endParaRPr lang="en-US" altLang="en-US">
              <a:latin typeface="Times New Roman" panose="02020603050405020304" pitchFamily="18" charset="0"/>
            </a:endParaRPr>
          </a:p>
        </p:txBody>
      </p:sp>
      <p:sp>
        <p:nvSpPr>
          <p:cNvPr id="27651" name="Rectangle 2">
            <a:extLst>
              <a:ext uri="{FF2B5EF4-FFF2-40B4-BE49-F238E27FC236}">
                <a16:creationId xmlns:a16="http://schemas.microsoft.com/office/drawing/2014/main" id="{B647077B-004B-4370-9E8A-F19AB2A4E30C}"/>
              </a:ext>
            </a:extLst>
          </p:cNvPr>
          <p:cNvSpPr>
            <a:spLocks noGrp="1" noRot="1" noChangeAspect="1" noChangeArrowheads="1" noTextEdit="1"/>
          </p:cNvSpPr>
          <p:nvPr>
            <p:ph type="sldImg"/>
          </p:nvPr>
        </p:nvSpPr>
        <p:spPr>
          <a:solidFill>
            <a:srgbClr val="FFFFFF"/>
          </a:solidFill>
          <a:ln/>
        </p:spPr>
      </p:sp>
      <p:sp>
        <p:nvSpPr>
          <p:cNvPr id="27652" name="Rectangle 3">
            <a:extLst>
              <a:ext uri="{FF2B5EF4-FFF2-40B4-BE49-F238E27FC236}">
                <a16:creationId xmlns:a16="http://schemas.microsoft.com/office/drawing/2014/main" id="{92098B9E-6AE4-4482-B54A-009A1504D811}"/>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t>Read the following scenario to the students:</a:t>
            </a:r>
          </a:p>
          <a:p>
            <a:pPr eaLnBrk="1" hangingPunct="1"/>
            <a:r>
              <a:rPr lang="en-US" altLang="en-US"/>
              <a:t>Jessie wants to know if birds prefer one color of feeder to another.  She makes three feeders out of 2-liter bottles and paints one red, one blue, and one green.  She fills the each of the feeders with sunflower seed.  She plans to leave each feeder out for 2 days and then measure the amount of seed that the birds ate. She has one hook in her backyard the she plans to hang each of the feeders on. She puts the red feeder out on Tuesday and measures the seed 2 days later, the green feeder doesn’t go out until Saturday since it was very snowy, but she is able to measure the seed 2 days later.  The weather turned rainy, but she needs to finish her experiment, so blue feeder goes out on Monday and is measured 2 days later.</a:t>
            </a:r>
          </a:p>
          <a:p>
            <a:pPr eaLnBrk="1" hangingPunct="1"/>
            <a:endParaRPr lang="en-US" altLang="en-US"/>
          </a:p>
          <a:p>
            <a:pPr eaLnBrk="1" hangingPunct="1"/>
            <a:r>
              <a:rPr lang="en-US" altLang="en-US"/>
              <a:t>Is Jessie’s experiment fair?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111BBC3A-0F50-4D60-8B61-0F33A1474B9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554DAF-7532-406A-A0BD-C01BE9C56D22}" type="slidenum">
              <a:rPr lang="en-US" altLang="en-US">
                <a:latin typeface="Times New Roman" panose="02020603050405020304" pitchFamily="18" charset="0"/>
              </a:rPr>
              <a:pPr/>
              <a:t>13</a:t>
            </a:fld>
            <a:endParaRPr lang="en-US" altLang="en-US">
              <a:latin typeface="Times New Roman" panose="02020603050405020304" pitchFamily="18" charset="0"/>
            </a:endParaRPr>
          </a:p>
        </p:txBody>
      </p:sp>
      <p:sp>
        <p:nvSpPr>
          <p:cNvPr id="29699" name="Rectangle 2">
            <a:extLst>
              <a:ext uri="{FF2B5EF4-FFF2-40B4-BE49-F238E27FC236}">
                <a16:creationId xmlns:a16="http://schemas.microsoft.com/office/drawing/2014/main" id="{87CAE8A6-54BA-4060-BA66-05C34AE534AB}"/>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6AF479E5-2E0D-4FF2-884E-C04C444E2153}"/>
              </a:ext>
            </a:extLst>
          </p:cNvPr>
          <p:cNvSpPr>
            <a:spLocks noGrp="1" noChangeArrowheads="1"/>
          </p:cNvSpPr>
          <p:nvPr>
            <p:ph type="body" idx="1"/>
          </p:nvPr>
        </p:nvSpPr>
        <p:spPr>
          <a:noFill/>
        </p:spPr>
        <p:txBody>
          <a:bodyPr/>
          <a:lstStyle/>
          <a:p>
            <a:pPr eaLnBrk="1" hangingPunct="1"/>
            <a:r>
              <a:rPr lang="en-US" altLang="en-US"/>
              <a:t>You may want to have students brainstorm in pairs, or conduct a group discussion.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8F243AB-0220-4E55-9BDA-86BBBFD2B42E}"/>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77A282-054F-4A0D-B262-622E9A215E50}" type="slidenum">
              <a:rPr lang="en-US" altLang="en-US">
                <a:latin typeface="Times New Roman" panose="02020603050405020304" pitchFamily="18" charset="0"/>
              </a:rPr>
              <a:pPr/>
              <a:t>14</a:t>
            </a:fld>
            <a:endParaRPr lang="en-US" altLang="en-US">
              <a:latin typeface="Times New Roman" panose="02020603050405020304" pitchFamily="18" charset="0"/>
            </a:endParaRPr>
          </a:p>
        </p:txBody>
      </p:sp>
      <p:sp>
        <p:nvSpPr>
          <p:cNvPr id="31747" name="Rectangle 2">
            <a:extLst>
              <a:ext uri="{FF2B5EF4-FFF2-40B4-BE49-F238E27FC236}">
                <a16:creationId xmlns:a16="http://schemas.microsoft.com/office/drawing/2014/main" id="{B223B940-46BA-4F1C-BA9B-835A675119DF}"/>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D49CCD05-8487-4CC8-B2F1-B12759EB1CFB}"/>
              </a:ext>
            </a:extLst>
          </p:cNvPr>
          <p:cNvSpPr>
            <a:spLocks noGrp="1" noChangeArrowheads="1"/>
          </p:cNvSpPr>
          <p:nvPr>
            <p:ph type="body" idx="1"/>
          </p:nvPr>
        </p:nvSpPr>
        <p:spPr>
          <a:noFill/>
        </p:spPr>
        <p:txBody>
          <a:bodyPr/>
          <a:lstStyle/>
          <a:p>
            <a:pPr eaLnBrk="1" hangingPunct="1"/>
            <a:r>
              <a:rPr lang="en-US" altLang="en-US"/>
              <a:t>What is the Independent Variable?</a:t>
            </a:r>
          </a:p>
          <a:p>
            <a:pPr eaLnBrk="1" hangingPunct="1"/>
            <a:endParaRPr lang="en-US" altLang="en-US"/>
          </a:p>
          <a:p>
            <a:pPr eaLnBrk="1" hangingPunct="1"/>
            <a:r>
              <a:rPr lang="en-US" altLang="en-US"/>
              <a:t>What is the Dependent Variable?</a:t>
            </a:r>
          </a:p>
          <a:p>
            <a:pPr eaLnBrk="1" hangingPunct="1"/>
            <a:endParaRPr lang="en-US" altLang="en-US"/>
          </a:p>
          <a:p>
            <a:pPr eaLnBrk="1" hangingPunct="1"/>
            <a:r>
              <a:rPr lang="en-US" altLang="en-US"/>
              <a:t>What would you hold constant?</a:t>
            </a:r>
          </a:p>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428D59AF-809A-47CF-9D0C-1CDA1F266B2D}"/>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974B10-1A4F-4411-B8A5-04D588550582}" type="slidenum">
              <a:rPr lang="en-US" altLang="en-US">
                <a:latin typeface="Times New Roman" panose="02020603050405020304" pitchFamily="18" charset="0"/>
              </a:rPr>
              <a:pPr/>
              <a:t>15</a:t>
            </a:fld>
            <a:endParaRPr lang="en-US" altLang="en-US">
              <a:latin typeface="Times New Roman" panose="02020603050405020304" pitchFamily="18" charset="0"/>
            </a:endParaRPr>
          </a:p>
        </p:txBody>
      </p:sp>
      <p:sp>
        <p:nvSpPr>
          <p:cNvPr id="33795" name="Rectangle 2">
            <a:extLst>
              <a:ext uri="{FF2B5EF4-FFF2-40B4-BE49-F238E27FC236}">
                <a16:creationId xmlns:a16="http://schemas.microsoft.com/office/drawing/2014/main" id="{C1F2CE94-E81B-4914-BA27-2303FA3C9A9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08AA171E-59DE-461C-9A4F-365CC6DE8E3D}"/>
              </a:ext>
            </a:extLst>
          </p:cNvPr>
          <p:cNvSpPr>
            <a:spLocks noGrp="1" noChangeArrowheads="1"/>
          </p:cNvSpPr>
          <p:nvPr>
            <p:ph type="body" idx="1"/>
          </p:nvPr>
        </p:nvSpPr>
        <p:spPr>
          <a:noFill/>
        </p:spPr>
        <p:txBody>
          <a:bodyPr/>
          <a:lstStyle/>
          <a:p>
            <a:pPr eaLnBrk="1" hangingPunct="1"/>
            <a:r>
              <a:rPr lang="en-US" altLang="en-US"/>
              <a:t>What is the Independent Variable?</a:t>
            </a:r>
          </a:p>
          <a:p>
            <a:pPr eaLnBrk="1" hangingPunct="1"/>
            <a:endParaRPr lang="en-US" altLang="en-US"/>
          </a:p>
          <a:p>
            <a:pPr eaLnBrk="1" hangingPunct="1"/>
            <a:r>
              <a:rPr lang="en-US" altLang="en-US"/>
              <a:t>What is the Dependent Variable? Number of birds– also, you may want to record what KINDS visit.  Maybe diversity is higher with one seed or the other!</a:t>
            </a:r>
          </a:p>
          <a:p>
            <a:pPr eaLnBrk="1" hangingPunct="1"/>
            <a:endParaRPr lang="en-US" altLang="en-US"/>
          </a:p>
          <a:p>
            <a:pPr eaLnBrk="1" hangingPunct="1"/>
            <a:r>
              <a:rPr lang="en-US" altLang="en-US"/>
              <a:t>What would you hold constant?  There are other answers as well.  Feel free to add to the list</a:t>
            </a:r>
          </a:p>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C2940D97-DA78-4180-9FC6-F1C676153014}"/>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6C22F1-FAE2-4449-8555-1C4639B8788F}" type="slidenum">
              <a:rPr lang="en-US" altLang="en-US">
                <a:latin typeface="Times New Roman" panose="02020603050405020304" pitchFamily="18" charset="0"/>
              </a:rPr>
              <a:pPr/>
              <a:t>2</a:t>
            </a:fld>
            <a:endParaRPr lang="en-US" altLang="en-US">
              <a:latin typeface="Times New Roman" panose="02020603050405020304" pitchFamily="18" charset="0"/>
            </a:endParaRPr>
          </a:p>
        </p:txBody>
      </p:sp>
      <p:sp>
        <p:nvSpPr>
          <p:cNvPr id="7171" name="Rectangle 2">
            <a:extLst>
              <a:ext uri="{FF2B5EF4-FFF2-40B4-BE49-F238E27FC236}">
                <a16:creationId xmlns:a16="http://schemas.microsoft.com/office/drawing/2014/main" id="{9EF5130F-5B63-48F0-8629-463F1E8029C6}"/>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76469DA7-8656-44EA-A882-249D1D824D3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26F451D-CBCB-409D-881B-1498DBD2744C}"/>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CABFCE-211E-4911-9615-A213CADDD060}" type="slidenum">
              <a:rPr lang="en-US" altLang="en-US">
                <a:latin typeface="Times New Roman" panose="02020603050405020304" pitchFamily="18" charset="0"/>
              </a:rPr>
              <a:pPr/>
              <a:t>3</a:t>
            </a:fld>
            <a:endParaRPr lang="en-US" altLang="en-US">
              <a:latin typeface="Times New Roman" panose="02020603050405020304" pitchFamily="18" charset="0"/>
            </a:endParaRPr>
          </a:p>
        </p:txBody>
      </p:sp>
      <p:sp>
        <p:nvSpPr>
          <p:cNvPr id="9219" name="Rectangle 2">
            <a:extLst>
              <a:ext uri="{FF2B5EF4-FFF2-40B4-BE49-F238E27FC236}">
                <a16:creationId xmlns:a16="http://schemas.microsoft.com/office/drawing/2014/main" id="{0F197D04-AE1F-4DC4-A0BF-E330C5194505}"/>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FEFC89C-E3E3-4E14-8A7C-D33689C1274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265436F8-A348-4C6B-AD91-175B99097BE6}"/>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D22C0B-7892-42C1-8179-937C45821D7C}" type="slidenum">
              <a:rPr lang="en-US" altLang="en-US">
                <a:latin typeface="Times New Roman" panose="02020603050405020304" pitchFamily="18" charset="0"/>
              </a:rPr>
              <a:pPr/>
              <a:t>4</a:t>
            </a:fld>
            <a:endParaRPr lang="en-US" altLang="en-US">
              <a:latin typeface="Times New Roman" panose="02020603050405020304" pitchFamily="18" charset="0"/>
            </a:endParaRPr>
          </a:p>
        </p:txBody>
      </p:sp>
      <p:sp>
        <p:nvSpPr>
          <p:cNvPr id="11267" name="Rectangle 2">
            <a:extLst>
              <a:ext uri="{FF2B5EF4-FFF2-40B4-BE49-F238E27FC236}">
                <a16:creationId xmlns:a16="http://schemas.microsoft.com/office/drawing/2014/main" id="{89325F4B-370C-4D32-81B4-8DF357D011F2}"/>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DE20BF3F-FCE3-49BD-8DA2-4230836AAA84}"/>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cs typeface="Times New Roman" panose="02020603050405020304" pitchFamily="18" charset="0"/>
              </a:rPr>
              <a:t>If a student wanted to determine whether feeder color has an effect, he might suggest, “if I put up a red, blue, and green feeder, birds will visit the green feeder more” as a hypothesis.  He might speculate that the green feeder, being the most “camouflaged” or “natural” might be visited the most.  </a:t>
            </a: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32372B02-D0A9-49CC-BDA6-087A2241B140}"/>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979DB1-2DFA-409E-85FB-5E512400129E}" type="slidenum">
              <a:rPr lang="en-US" altLang="en-US">
                <a:latin typeface="Times New Roman" panose="02020603050405020304" pitchFamily="18" charset="0"/>
              </a:rPr>
              <a:pPr/>
              <a:t>5</a:t>
            </a:fld>
            <a:endParaRPr lang="en-US" altLang="en-US">
              <a:latin typeface="Times New Roman" panose="02020603050405020304" pitchFamily="18" charset="0"/>
            </a:endParaRPr>
          </a:p>
        </p:txBody>
      </p:sp>
      <p:sp>
        <p:nvSpPr>
          <p:cNvPr id="13315" name="Rectangle 2">
            <a:extLst>
              <a:ext uri="{FF2B5EF4-FFF2-40B4-BE49-F238E27FC236}">
                <a16:creationId xmlns:a16="http://schemas.microsoft.com/office/drawing/2014/main" id="{A7325741-EB77-4D9F-931E-E1B0C848E96C}"/>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47C49F9-01AF-4255-9992-306729F91E7D}"/>
              </a:ext>
            </a:extLst>
          </p:cNvPr>
          <p:cNvSpPr>
            <a:spLocks noGrp="1" noChangeArrowheads="1"/>
          </p:cNvSpPr>
          <p:nvPr>
            <p:ph type="body" idx="1"/>
          </p:nvPr>
        </p:nvSpPr>
        <p:spPr>
          <a:noFill/>
        </p:spPr>
        <p:txBody>
          <a:bodyPr/>
          <a:lstStyle/>
          <a:p>
            <a:pPr eaLnBrk="1" hangingPunct="1"/>
            <a:r>
              <a:rPr lang="en-US" altLang="en-US" b="1"/>
              <a:t>Independent Variable:</a:t>
            </a:r>
            <a:r>
              <a:rPr lang="en-US" altLang="en-US"/>
              <a:t> the one factor that is changed by the person doing the experiment</a:t>
            </a:r>
          </a:p>
          <a:p>
            <a:pPr eaLnBrk="1" hangingPunct="1"/>
            <a:r>
              <a:rPr lang="en-US" altLang="en-US" b="1"/>
              <a:t>Dependent Variable:</a:t>
            </a:r>
            <a:r>
              <a:rPr lang="en-US" altLang="en-US"/>
              <a:t> the factor which is measured in the experiment</a:t>
            </a:r>
          </a:p>
          <a:p>
            <a:pPr eaLnBrk="1" hangingPunct="1"/>
            <a:r>
              <a:rPr lang="en-US" altLang="en-US" b="1"/>
              <a:t>Constants:</a:t>
            </a:r>
            <a:r>
              <a:rPr lang="en-US" altLang="en-US"/>
              <a:t> all the factors that stay the same in an experiment</a:t>
            </a:r>
          </a:p>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62C2F5C-3491-428B-9336-A27850CC2CD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A7B62D-FAED-4630-9177-99C2CB0ACA24}" type="slidenum">
              <a:rPr lang="en-US" altLang="en-US">
                <a:latin typeface="Times New Roman" panose="02020603050405020304" pitchFamily="18" charset="0"/>
              </a:rPr>
              <a:pPr/>
              <a:t>6</a:t>
            </a:fld>
            <a:endParaRPr lang="en-US" altLang="en-US">
              <a:latin typeface="Times New Roman" panose="02020603050405020304" pitchFamily="18" charset="0"/>
            </a:endParaRPr>
          </a:p>
        </p:txBody>
      </p:sp>
      <p:sp>
        <p:nvSpPr>
          <p:cNvPr id="15363" name="Rectangle 2">
            <a:extLst>
              <a:ext uri="{FF2B5EF4-FFF2-40B4-BE49-F238E27FC236}">
                <a16:creationId xmlns:a16="http://schemas.microsoft.com/office/drawing/2014/main" id="{F128C45D-3C2E-4D5E-82AA-64F5E1A74AAD}"/>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7EB231C0-84AC-4B54-BD5B-DCEC8702595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D84E556B-DE45-4828-87D9-4DA83CDB5B49}"/>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36D3BB-14BF-40A3-AD4E-969407B23F40}" type="slidenum">
              <a:rPr lang="en-US" altLang="en-US">
                <a:latin typeface="Times New Roman" panose="02020603050405020304" pitchFamily="18" charset="0"/>
              </a:rPr>
              <a:pPr/>
              <a:t>7</a:t>
            </a:fld>
            <a:endParaRPr lang="en-US" altLang="en-US">
              <a:latin typeface="Times New Roman" panose="02020603050405020304" pitchFamily="18" charset="0"/>
            </a:endParaRPr>
          </a:p>
        </p:txBody>
      </p:sp>
      <p:sp>
        <p:nvSpPr>
          <p:cNvPr id="17411" name="Rectangle 2">
            <a:extLst>
              <a:ext uri="{FF2B5EF4-FFF2-40B4-BE49-F238E27FC236}">
                <a16:creationId xmlns:a16="http://schemas.microsoft.com/office/drawing/2014/main" id="{1CACDA1F-FB23-4C01-B5E2-CF0CF36F1D0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AD2447DC-D448-4ED9-AAE6-8E4A8BAE179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F3AF0094-927F-4A57-A6F4-A0D8EC53310F}"/>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B34C7D-2CBA-4B45-84F1-A5FF6E8AC399}" type="slidenum">
              <a:rPr lang="en-US" altLang="en-US">
                <a:latin typeface="Times New Roman" panose="02020603050405020304" pitchFamily="18" charset="0"/>
              </a:rPr>
              <a:pPr/>
              <a:t>8</a:t>
            </a:fld>
            <a:endParaRPr lang="en-US" altLang="en-US">
              <a:latin typeface="Times New Roman" panose="02020603050405020304" pitchFamily="18" charset="0"/>
            </a:endParaRPr>
          </a:p>
        </p:txBody>
      </p:sp>
      <p:sp>
        <p:nvSpPr>
          <p:cNvPr id="19459" name="Rectangle 2">
            <a:extLst>
              <a:ext uri="{FF2B5EF4-FFF2-40B4-BE49-F238E27FC236}">
                <a16:creationId xmlns:a16="http://schemas.microsoft.com/office/drawing/2014/main" id="{6A5C5B77-6EC1-44F2-8AFC-BECE11783E39}"/>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60347574-B33E-4409-88A9-6DB461D1EE35}"/>
              </a:ext>
            </a:extLst>
          </p:cNvPr>
          <p:cNvSpPr>
            <a:spLocks noGrp="1" noChangeArrowheads="1"/>
          </p:cNvSpPr>
          <p:nvPr>
            <p:ph type="body" idx="1"/>
          </p:nvPr>
        </p:nvSpPr>
        <p:spPr>
          <a:noFill/>
        </p:spPr>
        <p:txBody>
          <a:bodyPr/>
          <a:lstStyle/>
          <a:p>
            <a:pPr eaLnBrk="1" hangingPunct="1"/>
            <a:r>
              <a:rPr lang="en-US" altLang="en-US"/>
              <a:t>Collect answers…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C95EEF33-CD6D-464A-8459-7720428625ED}"/>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AEB615-8941-4BC4-9710-0647D9E1BF45}" type="slidenum">
              <a:rPr lang="en-US" altLang="en-US">
                <a:latin typeface="Times New Roman" panose="02020603050405020304" pitchFamily="18" charset="0"/>
              </a:rPr>
              <a:pPr/>
              <a:t>9</a:t>
            </a:fld>
            <a:endParaRPr lang="en-US" altLang="en-US">
              <a:latin typeface="Times New Roman" panose="02020603050405020304" pitchFamily="18" charset="0"/>
            </a:endParaRPr>
          </a:p>
        </p:txBody>
      </p:sp>
      <p:sp>
        <p:nvSpPr>
          <p:cNvPr id="21507" name="Rectangle 2">
            <a:extLst>
              <a:ext uri="{FF2B5EF4-FFF2-40B4-BE49-F238E27FC236}">
                <a16:creationId xmlns:a16="http://schemas.microsoft.com/office/drawing/2014/main" id="{2A93A697-5CB7-4EC8-8FB5-78B51DE5A632}"/>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F0708FB7-6E7B-4425-B775-95ED4F867115}"/>
              </a:ext>
            </a:extLst>
          </p:cNvPr>
          <p:cNvSpPr>
            <a:spLocks noGrp="1" noChangeArrowheads="1"/>
          </p:cNvSpPr>
          <p:nvPr>
            <p:ph type="body" idx="1"/>
          </p:nvPr>
        </p:nvSpPr>
        <p:spPr>
          <a:noFill/>
        </p:spPr>
        <p:txBody>
          <a:bodyPr/>
          <a:lstStyle/>
          <a:p>
            <a:pPr eaLnBrk="1" hangingPunct="1"/>
            <a:r>
              <a:rPr lang="en-US" altLang="en-US"/>
              <a:t>Give an example:  a girl wanted to know whether her dog being out in the backyard scared birds away.  She thought it would, because the dog likes to bark a lot and has been known to chase little animals.</a:t>
            </a:r>
          </a:p>
          <a:p>
            <a:pPr eaLnBrk="1" hangingPunct="1"/>
            <a:endParaRPr lang="en-US" altLang="en-US"/>
          </a:p>
          <a:p>
            <a:pPr eaLnBrk="1" hangingPunct="1"/>
            <a:r>
              <a:rPr lang="en-US" altLang="en-US"/>
              <a:t>For 5 days when the dog was out, she counted for an hour.</a:t>
            </a:r>
          </a:p>
          <a:p>
            <a:pPr eaLnBrk="1" hangingPunct="1"/>
            <a:r>
              <a:rPr lang="en-US" altLang="en-US"/>
              <a:t>For 5 days the dog wasn’t out, she counted for an hour.</a:t>
            </a:r>
          </a:p>
          <a:p>
            <a:pPr eaLnBrk="1" hangingPunct="1"/>
            <a:endParaRPr lang="en-US" altLang="en-US"/>
          </a:p>
          <a:p>
            <a:pPr eaLnBrk="1" hangingPunct="1"/>
            <a:r>
              <a:rPr lang="en-US" altLang="en-US"/>
              <a:t>After she collected the data, she noticed that birds are actually out MORE when the dog is in the yard.  Does that surprise you?</a:t>
            </a:r>
          </a:p>
          <a:p>
            <a:pPr eaLnBrk="1" hangingPunct="1"/>
            <a:endParaRPr lang="en-US" altLang="en-US"/>
          </a:p>
          <a:p>
            <a:pPr eaLnBrk="1" hangingPunct="1"/>
            <a:r>
              <a:rPr lang="en-US" altLang="en-US"/>
              <a:t>But, what the girl didn’t think of was other things that might effect the number of birds that were out.  She began thinking that maybe something else might be going on.  She realized that the dog was out on sunny warm days, and not on rainy, cool days.</a:t>
            </a:r>
          </a:p>
          <a:p>
            <a:pPr eaLnBrk="1" hangingPunct="1"/>
            <a:endParaRPr lang="en-US" altLang="en-US"/>
          </a:p>
          <a:p>
            <a:pPr eaLnBrk="1" hangingPunct="1"/>
            <a:r>
              <a:rPr lang="en-US" altLang="en-US"/>
              <a:t>So, even though she found a change, how will she know if it was the dog may have had an effect?  Or was it the weather?</a:t>
            </a:r>
          </a:p>
          <a:p>
            <a:pPr eaLnBrk="1" hangingPunct="1"/>
            <a:endParaRPr lang="en-US" altLang="en-US"/>
          </a:p>
          <a:p>
            <a:pPr eaLnBrk="1" hangingPunct="1"/>
            <a:r>
              <a:rPr lang="en-US" altLang="en-US"/>
              <a:t>See if kids can suggest improvements to the experiment.  (i.e. making sure the weather and temperature is similar on the days she counts.)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E7145A43-8373-497A-8F8E-8C445747754E}"/>
              </a:ext>
            </a:extLst>
          </p:cNvPr>
          <p:cNvGrpSpPr>
            <a:grpSpLocks/>
          </p:cNvGrpSpPr>
          <p:nvPr/>
        </p:nvGrpSpPr>
        <p:grpSpPr bwMode="auto">
          <a:xfrm>
            <a:off x="0" y="0"/>
            <a:ext cx="5867400" cy="6858000"/>
            <a:chOff x="0" y="0"/>
            <a:chExt cx="3696" cy="4320"/>
          </a:xfrm>
        </p:grpSpPr>
        <p:sp>
          <p:nvSpPr>
            <p:cNvPr id="5" name="Rectangle 3">
              <a:extLst>
                <a:ext uri="{FF2B5EF4-FFF2-40B4-BE49-F238E27FC236}">
                  <a16:creationId xmlns:a16="http://schemas.microsoft.com/office/drawing/2014/main" id="{8DF13EDC-EA81-4D4D-9F06-079C329E5DB2}"/>
                </a:ext>
              </a:extLst>
            </p:cNvPr>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en-US" altLang="en-US" sz="2400">
                <a:latin typeface="Times New Roman" panose="02020603050405020304" pitchFamily="18" charset="0"/>
              </a:endParaRPr>
            </a:p>
          </p:txBody>
        </p:sp>
        <p:sp>
          <p:nvSpPr>
            <p:cNvPr id="6" name="AutoShape 4">
              <a:extLst>
                <a:ext uri="{FF2B5EF4-FFF2-40B4-BE49-F238E27FC236}">
                  <a16:creationId xmlns:a16="http://schemas.microsoft.com/office/drawing/2014/main" id="{74B5BA7C-22CF-426B-9B2D-3321653201CB}"/>
                </a:ext>
              </a:extLst>
            </p:cNvPr>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en-US" altLang="en-US" sz="2400">
                <a:latin typeface="Times New Roman" panose="02020603050405020304" pitchFamily="18" charset="0"/>
              </a:endParaRPr>
            </a:p>
          </p:txBody>
        </p:sp>
      </p:grpSp>
      <p:grpSp>
        <p:nvGrpSpPr>
          <p:cNvPr id="7" name="Group 5">
            <a:extLst>
              <a:ext uri="{FF2B5EF4-FFF2-40B4-BE49-F238E27FC236}">
                <a16:creationId xmlns:a16="http://schemas.microsoft.com/office/drawing/2014/main" id="{7D68A301-6DA8-4648-B25E-E3BF94498158}"/>
              </a:ext>
            </a:extLst>
          </p:cNvPr>
          <p:cNvGrpSpPr>
            <a:grpSpLocks/>
          </p:cNvGrpSpPr>
          <p:nvPr/>
        </p:nvGrpSpPr>
        <p:grpSpPr bwMode="auto">
          <a:xfrm>
            <a:off x="3632200" y="4889500"/>
            <a:ext cx="4876800" cy="319088"/>
            <a:chOff x="2288" y="3080"/>
            <a:chExt cx="3072" cy="201"/>
          </a:xfrm>
        </p:grpSpPr>
        <p:sp>
          <p:nvSpPr>
            <p:cNvPr id="8" name="AutoShape 6">
              <a:extLst>
                <a:ext uri="{FF2B5EF4-FFF2-40B4-BE49-F238E27FC236}">
                  <a16:creationId xmlns:a16="http://schemas.microsoft.com/office/drawing/2014/main" id="{DBB567A1-F813-49F8-BEFB-D100ADF9974D}"/>
                </a:ext>
              </a:extLst>
            </p:cNvPr>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AU" altLang="en-US"/>
            </a:p>
          </p:txBody>
        </p:sp>
        <p:sp>
          <p:nvSpPr>
            <p:cNvPr id="9" name="AutoShape 7">
              <a:extLst>
                <a:ext uri="{FF2B5EF4-FFF2-40B4-BE49-F238E27FC236}">
                  <a16:creationId xmlns:a16="http://schemas.microsoft.com/office/drawing/2014/main" id="{B16E8862-CB97-4490-9B53-660E5DB8790F}"/>
                </a:ext>
              </a:extLst>
            </p:cNvPr>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AU" altLang="en-US"/>
            </a:p>
          </p:txBody>
        </p:sp>
      </p:grpSp>
      <p:sp>
        <p:nvSpPr>
          <p:cNvPr id="3687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a:t>Click to edit Master subtitle style</a:t>
            </a:r>
          </a:p>
        </p:txBody>
      </p:sp>
      <p:sp>
        <p:nvSpPr>
          <p:cNvPr id="3687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a:t>Click to edit Master title style</a:t>
            </a:r>
          </a:p>
        </p:txBody>
      </p:sp>
      <p:sp>
        <p:nvSpPr>
          <p:cNvPr id="10" name="Date Placeholder 9">
            <a:extLst>
              <a:ext uri="{FF2B5EF4-FFF2-40B4-BE49-F238E27FC236}">
                <a16:creationId xmlns:a16="http://schemas.microsoft.com/office/drawing/2014/main" id="{E362A7A0-4F9F-49A2-9D63-B525A484F17E}"/>
              </a:ext>
            </a:extLst>
          </p:cNvPr>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Footer Placeholder 10">
            <a:extLst>
              <a:ext uri="{FF2B5EF4-FFF2-40B4-BE49-F238E27FC236}">
                <a16:creationId xmlns:a16="http://schemas.microsoft.com/office/drawing/2014/main" id="{4648A4A2-5512-4035-813A-1836B1EE5C7F}"/>
              </a:ext>
            </a:extLst>
          </p:cNvPr>
          <p:cNvSpPr>
            <a:spLocks noGrp="1" noChangeArrowheads="1"/>
          </p:cNvSpPr>
          <p:nvPr>
            <p:ph type="ftr" sz="quarter" idx="11"/>
          </p:nvPr>
        </p:nvSpPr>
        <p:spPr/>
        <p:txBody>
          <a:bodyPr/>
          <a:lstStyle>
            <a:lvl1pPr algn="r">
              <a:defRPr/>
            </a:lvl1pPr>
          </a:lstStyle>
          <a:p>
            <a:pPr>
              <a:defRPr/>
            </a:pPr>
            <a:endParaRPr lang="en-US"/>
          </a:p>
        </p:txBody>
      </p:sp>
      <p:sp>
        <p:nvSpPr>
          <p:cNvPr id="12" name="Slide Number Placeholder 11">
            <a:extLst>
              <a:ext uri="{FF2B5EF4-FFF2-40B4-BE49-F238E27FC236}">
                <a16:creationId xmlns:a16="http://schemas.microsoft.com/office/drawing/2014/main" id="{3CB5FFF4-D677-4538-BA72-8FF1117B881D}"/>
              </a:ext>
            </a:extLst>
          </p:cNvPr>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9BE474FA-DC00-4436-B775-38AAB26CEBA0}" type="slidenum">
              <a:rPr lang="en-US" altLang="en-US"/>
              <a:pPr>
                <a:defRPr/>
              </a:pPr>
              <a:t>‹#›</a:t>
            </a:fld>
            <a:endParaRPr lang="en-US" altLang="en-US"/>
          </a:p>
        </p:txBody>
      </p:sp>
    </p:spTree>
    <p:extLst>
      <p:ext uri="{BB962C8B-B14F-4D97-AF65-F5344CB8AC3E}">
        <p14:creationId xmlns:p14="http://schemas.microsoft.com/office/powerpoint/2010/main" val="216536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11">
            <a:extLst>
              <a:ext uri="{FF2B5EF4-FFF2-40B4-BE49-F238E27FC236}">
                <a16:creationId xmlns:a16="http://schemas.microsoft.com/office/drawing/2014/main" id="{17ABE410-1606-436B-ACC6-CC1AE46B96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728B0025-D438-4D9D-A0A7-44586A45F4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A7A5594F-DA43-49C3-A84A-71E452A5B487}"/>
              </a:ext>
            </a:extLst>
          </p:cNvPr>
          <p:cNvSpPr>
            <a:spLocks noGrp="1" noChangeArrowheads="1"/>
          </p:cNvSpPr>
          <p:nvPr>
            <p:ph type="sldNum" sz="quarter" idx="12"/>
          </p:nvPr>
        </p:nvSpPr>
        <p:spPr>
          <a:ln/>
        </p:spPr>
        <p:txBody>
          <a:bodyPr/>
          <a:lstStyle>
            <a:lvl1pPr>
              <a:defRPr/>
            </a:lvl1pPr>
          </a:lstStyle>
          <a:p>
            <a:pPr>
              <a:defRPr/>
            </a:pPr>
            <a:fld id="{1D6BAC33-DE88-455F-A748-412030BC356B}" type="slidenum">
              <a:rPr lang="en-US" altLang="en-US"/>
              <a:pPr>
                <a:defRPr/>
              </a:pPr>
              <a:t>‹#›</a:t>
            </a:fld>
            <a:endParaRPr lang="en-US" altLang="en-US"/>
          </a:p>
        </p:txBody>
      </p:sp>
    </p:spTree>
    <p:extLst>
      <p:ext uri="{BB962C8B-B14F-4D97-AF65-F5344CB8AC3E}">
        <p14:creationId xmlns:p14="http://schemas.microsoft.com/office/powerpoint/2010/main" val="3569323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11">
            <a:extLst>
              <a:ext uri="{FF2B5EF4-FFF2-40B4-BE49-F238E27FC236}">
                <a16:creationId xmlns:a16="http://schemas.microsoft.com/office/drawing/2014/main" id="{734B687B-19D5-44A1-8E15-A690DFBC4DA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41EDC314-7E1D-4C1B-884B-9E9F37EF7C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1D2959CA-D762-4924-A2D0-923E8DA6224B}"/>
              </a:ext>
            </a:extLst>
          </p:cNvPr>
          <p:cNvSpPr>
            <a:spLocks noGrp="1" noChangeArrowheads="1"/>
          </p:cNvSpPr>
          <p:nvPr>
            <p:ph type="sldNum" sz="quarter" idx="12"/>
          </p:nvPr>
        </p:nvSpPr>
        <p:spPr>
          <a:ln/>
        </p:spPr>
        <p:txBody>
          <a:bodyPr/>
          <a:lstStyle>
            <a:lvl1pPr>
              <a:defRPr/>
            </a:lvl1pPr>
          </a:lstStyle>
          <a:p>
            <a:pPr>
              <a:defRPr/>
            </a:pPr>
            <a:fld id="{16AC7B4F-21C9-4498-846C-FF18C016B167}" type="slidenum">
              <a:rPr lang="en-US" altLang="en-US"/>
              <a:pPr>
                <a:defRPr/>
              </a:pPr>
              <a:t>‹#›</a:t>
            </a:fld>
            <a:endParaRPr lang="en-US" altLang="en-US"/>
          </a:p>
        </p:txBody>
      </p:sp>
    </p:spTree>
    <p:extLst>
      <p:ext uri="{BB962C8B-B14F-4D97-AF65-F5344CB8AC3E}">
        <p14:creationId xmlns:p14="http://schemas.microsoft.com/office/powerpoint/2010/main" val="93242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endParaRPr lang="en-AU"/>
          </a:p>
        </p:txBody>
      </p:sp>
      <p:sp>
        <p:nvSpPr>
          <p:cNvPr id="3" name="Table Placeholder 2"/>
          <p:cNvSpPr>
            <a:spLocks noGrp="1"/>
          </p:cNvSpPr>
          <p:nvPr>
            <p:ph type="tbl" idx="1"/>
          </p:nvPr>
        </p:nvSpPr>
        <p:spPr>
          <a:xfrm>
            <a:off x="838200" y="2362200"/>
            <a:ext cx="7693025" cy="3724275"/>
          </a:xfrm>
        </p:spPr>
        <p:txBody>
          <a:bodyPr/>
          <a:lstStyle/>
          <a:p>
            <a:pPr lvl="0"/>
            <a:endParaRPr lang="en-AU" noProof="0"/>
          </a:p>
        </p:txBody>
      </p:sp>
      <p:sp>
        <p:nvSpPr>
          <p:cNvPr id="4" name="Rectangle 11">
            <a:extLst>
              <a:ext uri="{FF2B5EF4-FFF2-40B4-BE49-F238E27FC236}">
                <a16:creationId xmlns:a16="http://schemas.microsoft.com/office/drawing/2014/main" id="{81B47A57-C354-4195-B218-7BB18E26983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7DE25513-4978-476B-B6BD-832A64090A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4FE3AE56-1ECF-4EAE-A337-60FB0D29837F}"/>
              </a:ext>
            </a:extLst>
          </p:cNvPr>
          <p:cNvSpPr>
            <a:spLocks noGrp="1" noChangeArrowheads="1"/>
          </p:cNvSpPr>
          <p:nvPr>
            <p:ph type="sldNum" sz="quarter" idx="12"/>
          </p:nvPr>
        </p:nvSpPr>
        <p:spPr>
          <a:ln/>
        </p:spPr>
        <p:txBody>
          <a:bodyPr/>
          <a:lstStyle>
            <a:lvl1pPr>
              <a:defRPr/>
            </a:lvl1pPr>
          </a:lstStyle>
          <a:p>
            <a:pPr>
              <a:defRPr/>
            </a:pPr>
            <a:fld id="{EA35B2EF-DD1F-4AD9-A09A-CF7F9909E81D}" type="slidenum">
              <a:rPr lang="en-US" altLang="en-US"/>
              <a:pPr>
                <a:defRPr/>
              </a:pPr>
              <a:t>‹#›</a:t>
            </a:fld>
            <a:endParaRPr lang="en-US" altLang="en-US"/>
          </a:p>
        </p:txBody>
      </p:sp>
    </p:spTree>
    <p:extLst>
      <p:ext uri="{BB962C8B-B14F-4D97-AF65-F5344CB8AC3E}">
        <p14:creationId xmlns:p14="http://schemas.microsoft.com/office/powerpoint/2010/main" val="102078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11">
            <a:extLst>
              <a:ext uri="{FF2B5EF4-FFF2-40B4-BE49-F238E27FC236}">
                <a16:creationId xmlns:a16="http://schemas.microsoft.com/office/drawing/2014/main" id="{7D640873-6067-4A0A-9169-F7D09B9D94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A0A6D3DB-A7DD-4354-828A-183ED1D94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B318506A-6073-424E-B602-A02452B4C327}"/>
              </a:ext>
            </a:extLst>
          </p:cNvPr>
          <p:cNvSpPr>
            <a:spLocks noGrp="1" noChangeArrowheads="1"/>
          </p:cNvSpPr>
          <p:nvPr>
            <p:ph type="sldNum" sz="quarter" idx="12"/>
          </p:nvPr>
        </p:nvSpPr>
        <p:spPr>
          <a:ln/>
        </p:spPr>
        <p:txBody>
          <a:bodyPr/>
          <a:lstStyle>
            <a:lvl1pPr>
              <a:defRPr/>
            </a:lvl1pPr>
          </a:lstStyle>
          <a:p>
            <a:pPr>
              <a:defRPr/>
            </a:pPr>
            <a:fld id="{788342FC-58F2-4B46-9C60-D06478BBDC00}" type="slidenum">
              <a:rPr lang="en-US" altLang="en-US"/>
              <a:pPr>
                <a:defRPr/>
              </a:pPr>
              <a:t>‹#›</a:t>
            </a:fld>
            <a:endParaRPr lang="en-US" altLang="en-US"/>
          </a:p>
        </p:txBody>
      </p:sp>
    </p:spTree>
    <p:extLst>
      <p:ext uri="{BB962C8B-B14F-4D97-AF65-F5344CB8AC3E}">
        <p14:creationId xmlns:p14="http://schemas.microsoft.com/office/powerpoint/2010/main" val="398400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CA45EAE9-0FAB-42B1-9308-99FC14A768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82E6892B-CE8D-4ADB-AD1B-B65C845AC6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0EAAA7B5-EACD-49EF-A291-6334D74DC3B3}"/>
              </a:ext>
            </a:extLst>
          </p:cNvPr>
          <p:cNvSpPr>
            <a:spLocks noGrp="1" noChangeArrowheads="1"/>
          </p:cNvSpPr>
          <p:nvPr>
            <p:ph type="sldNum" sz="quarter" idx="12"/>
          </p:nvPr>
        </p:nvSpPr>
        <p:spPr>
          <a:ln/>
        </p:spPr>
        <p:txBody>
          <a:bodyPr/>
          <a:lstStyle>
            <a:lvl1pPr>
              <a:defRPr/>
            </a:lvl1pPr>
          </a:lstStyle>
          <a:p>
            <a:pPr>
              <a:defRPr/>
            </a:pPr>
            <a:fld id="{AE852F22-B0A7-43A5-9012-13B6BD252CF8}" type="slidenum">
              <a:rPr lang="en-US" altLang="en-US"/>
              <a:pPr>
                <a:defRPr/>
              </a:pPr>
              <a:t>‹#›</a:t>
            </a:fld>
            <a:endParaRPr lang="en-US" altLang="en-US"/>
          </a:p>
        </p:txBody>
      </p:sp>
    </p:spTree>
    <p:extLst>
      <p:ext uri="{BB962C8B-B14F-4D97-AF65-F5344CB8AC3E}">
        <p14:creationId xmlns:p14="http://schemas.microsoft.com/office/powerpoint/2010/main" val="3938338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11">
            <a:extLst>
              <a:ext uri="{FF2B5EF4-FFF2-40B4-BE49-F238E27FC236}">
                <a16:creationId xmlns:a16="http://schemas.microsoft.com/office/drawing/2014/main" id="{98E68066-0A5E-44D1-A79D-2D15F020BAB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0E2545A4-0C18-445C-A9F3-E35010B2EB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FD8690C4-498B-46CD-B58E-7782809AB9C8}"/>
              </a:ext>
            </a:extLst>
          </p:cNvPr>
          <p:cNvSpPr>
            <a:spLocks noGrp="1" noChangeArrowheads="1"/>
          </p:cNvSpPr>
          <p:nvPr>
            <p:ph type="sldNum" sz="quarter" idx="12"/>
          </p:nvPr>
        </p:nvSpPr>
        <p:spPr>
          <a:ln/>
        </p:spPr>
        <p:txBody>
          <a:bodyPr/>
          <a:lstStyle>
            <a:lvl1pPr>
              <a:defRPr/>
            </a:lvl1pPr>
          </a:lstStyle>
          <a:p>
            <a:pPr>
              <a:defRPr/>
            </a:pPr>
            <a:fld id="{1AEF7635-2CB0-4618-B560-A8C60D3DAEF4}" type="slidenum">
              <a:rPr lang="en-US" altLang="en-US"/>
              <a:pPr>
                <a:defRPr/>
              </a:pPr>
              <a:t>‹#›</a:t>
            </a:fld>
            <a:endParaRPr lang="en-US" altLang="en-US"/>
          </a:p>
        </p:txBody>
      </p:sp>
    </p:spTree>
    <p:extLst>
      <p:ext uri="{BB962C8B-B14F-4D97-AF65-F5344CB8AC3E}">
        <p14:creationId xmlns:p14="http://schemas.microsoft.com/office/powerpoint/2010/main" val="1985720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11">
            <a:extLst>
              <a:ext uri="{FF2B5EF4-FFF2-40B4-BE49-F238E27FC236}">
                <a16:creationId xmlns:a16="http://schemas.microsoft.com/office/drawing/2014/main" id="{FA78FF83-D19B-4166-AB13-0816337C006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96C5A39A-1CD2-4931-808D-C20AB47506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340A5AC4-8997-4E55-B12F-69083922A1B2}"/>
              </a:ext>
            </a:extLst>
          </p:cNvPr>
          <p:cNvSpPr>
            <a:spLocks noGrp="1" noChangeArrowheads="1"/>
          </p:cNvSpPr>
          <p:nvPr>
            <p:ph type="sldNum" sz="quarter" idx="12"/>
          </p:nvPr>
        </p:nvSpPr>
        <p:spPr>
          <a:ln/>
        </p:spPr>
        <p:txBody>
          <a:bodyPr/>
          <a:lstStyle>
            <a:lvl1pPr>
              <a:defRPr/>
            </a:lvl1pPr>
          </a:lstStyle>
          <a:p>
            <a:pPr>
              <a:defRPr/>
            </a:pPr>
            <a:fld id="{1B1FBEC2-B8E1-4E5D-88E5-495E8CDB3E9E}" type="slidenum">
              <a:rPr lang="en-US" altLang="en-US"/>
              <a:pPr>
                <a:defRPr/>
              </a:pPr>
              <a:t>‹#›</a:t>
            </a:fld>
            <a:endParaRPr lang="en-US" altLang="en-US"/>
          </a:p>
        </p:txBody>
      </p:sp>
    </p:spTree>
    <p:extLst>
      <p:ext uri="{BB962C8B-B14F-4D97-AF65-F5344CB8AC3E}">
        <p14:creationId xmlns:p14="http://schemas.microsoft.com/office/powerpoint/2010/main" val="122618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11">
            <a:extLst>
              <a:ext uri="{FF2B5EF4-FFF2-40B4-BE49-F238E27FC236}">
                <a16:creationId xmlns:a16="http://schemas.microsoft.com/office/drawing/2014/main" id="{D2F71215-F05E-424B-AD09-9F4E5DE4821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58CE862E-1C23-472C-BD25-4C3F8B610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54A96F53-E173-4532-91A5-724CD64CBD60}"/>
              </a:ext>
            </a:extLst>
          </p:cNvPr>
          <p:cNvSpPr>
            <a:spLocks noGrp="1" noChangeArrowheads="1"/>
          </p:cNvSpPr>
          <p:nvPr>
            <p:ph type="sldNum" sz="quarter" idx="12"/>
          </p:nvPr>
        </p:nvSpPr>
        <p:spPr>
          <a:ln/>
        </p:spPr>
        <p:txBody>
          <a:bodyPr/>
          <a:lstStyle>
            <a:lvl1pPr>
              <a:defRPr/>
            </a:lvl1pPr>
          </a:lstStyle>
          <a:p>
            <a:pPr>
              <a:defRPr/>
            </a:pPr>
            <a:fld id="{934A5415-63BC-40D5-A088-7F049D3BD415}" type="slidenum">
              <a:rPr lang="en-US" altLang="en-US"/>
              <a:pPr>
                <a:defRPr/>
              </a:pPr>
              <a:t>‹#›</a:t>
            </a:fld>
            <a:endParaRPr lang="en-US" altLang="en-US"/>
          </a:p>
        </p:txBody>
      </p:sp>
    </p:spTree>
    <p:extLst>
      <p:ext uri="{BB962C8B-B14F-4D97-AF65-F5344CB8AC3E}">
        <p14:creationId xmlns:p14="http://schemas.microsoft.com/office/powerpoint/2010/main" val="506543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C830ECC6-0AF9-4A9C-8A12-D394AFD644F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95995386-61A3-4A82-BC6B-FAA6F0A9FB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47FDA145-2852-45EC-8F6F-A270E26C2513}"/>
              </a:ext>
            </a:extLst>
          </p:cNvPr>
          <p:cNvSpPr>
            <a:spLocks noGrp="1" noChangeArrowheads="1"/>
          </p:cNvSpPr>
          <p:nvPr>
            <p:ph type="sldNum" sz="quarter" idx="12"/>
          </p:nvPr>
        </p:nvSpPr>
        <p:spPr>
          <a:ln/>
        </p:spPr>
        <p:txBody>
          <a:bodyPr/>
          <a:lstStyle>
            <a:lvl1pPr>
              <a:defRPr/>
            </a:lvl1pPr>
          </a:lstStyle>
          <a:p>
            <a:pPr>
              <a:defRPr/>
            </a:pPr>
            <a:fld id="{41240C0A-50FE-4EB7-9F53-DFFEB6B45032}" type="slidenum">
              <a:rPr lang="en-US" altLang="en-US"/>
              <a:pPr>
                <a:defRPr/>
              </a:pPr>
              <a:t>‹#›</a:t>
            </a:fld>
            <a:endParaRPr lang="en-US" altLang="en-US"/>
          </a:p>
        </p:txBody>
      </p:sp>
    </p:spTree>
    <p:extLst>
      <p:ext uri="{BB962C8B-B14F-4D97-AF65-F5344CB8AC3E}">
        <p14:creationId xmlns:p14="http://schemas.microsoft.com/office/powerpoint/2010/main" val="3613820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CF217B83-E75E-4D7B-BDF1-8A2D2C1FBE8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ABF23C8F-6A76-46AF-95B8-F2845A0727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A07DBBFE-1787-42F4-A820-DFED0CA05ECA}"/>
              </a:ext>
            </a:extLst>
          </p:cNvPr>
          <p:cNvSpPr>
            <a:spLocks noGrp="1" noChangeArrowheads="1"/>
          </p:cNvSpPr>
          <p:nvPr>
            <p:ph type="sldNum" sz="quarter" idx="12"/>
          </p:nvPr>
        </p:nvSpPr>
        <p:spPr>
          <a:ln/>
        </p:spPr>
        <p:txBody>
          <a:bodyPr/>
          <a:lstStyle>
            <a:lvl1pPr>
              <a:defRPr/>
            </a:lvl1pPr>
          </a:lstStyle>
          <a:p>
            <a:pPr>
              <a:defRPr/>
            </a:pPr>
            <a:fld id="{F3424FBA-7ADA-44B5-8483-75B7A48B7A1C}" type="slidenum">
              <a:rPr lang="en-US" altLang="en-US"/>
              <a:pPr>
                <a:defRPr/>
              </a:pPr>
              <a:t>‹#›</a:t>
            </a:fld>
            <a:endParaRPr lang="en-US" altLang="en-US"/>
          </a:p>
        </p:txBody>
      </p:sp>
    </p:spTree>
    <p:extLst>
      <p:ext uri="{BB962C8B-B14F-4D97-AF65-F5344CB8AC3E}">
        <p14:creationId xmlns:p14="http://schemas.microsoft.com/office/powerpoint/2010/main" val="403579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737ADCEC-88DE-4E5A-B85D-F33C54103C6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F080633B-F1A8-4677-AAE6-FCCF20C692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29A45CF0-728D-445B-8914-1D4225F3B376}"/>
              </a:ext>
            </a:extLst>
          </p:cNvPr>
          <p:cNvSpPr>
            <a:spLocks noGrp="1" noChangeArrowheads="1"/>
          </p:cNvSpPr>
          <p:nvPr>
            <p:ph type="sldNum" sz="quarter" idx="12"/>
          </p:nvPr>
        </p:nvSpPr>
        <p:spPr>
          <a:ln/>
        </p:spPr>
        <p:txBody>
          <a:bodyPr/>
          <a:lstStyle>
            <a:lvl1pPr>
              <a:defRPr/>
            </a:lvl1pPr>
          </a:lstStyle>
          <a:p>
            <a:pPr>
              <a:defRPr/>
            </a:pPr>
            <a:fld id="{F2AF791E-4FFE-4F5C-B94F-660A6B9100A7}" type="slidenum">
              <a:rPr lang="en-US" altLang="en-US"/>
              <a:pPr>
                <a:defRPr/>
              </a:pPr>
              <a:t>‹#›</a:t>
            </a:fld>
            <a:endParaRPr lang="en-US" altLang="en-US"/>
          </a:p>
        </p:txBody>
      </p:sp>
    </p:spTree>
    <p:extLst>
      <p:ext uri="{BB962C8B-B14F-4D97-AF65-F5344CB8AC3E}">
        <p14:creationId xmlns:p14="http://schemas.microsoft.com/office/powerpoint/2010/main" val="3104056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FC8E9497-EB2C-47AB-9634-FC6095D13C25}"/>
              </a:ext>
            </a:extLst>
          </p:cNvPr>
          <p:cNvGrpSpPr>
            <a:grpSpLocks/>
          </p:cNvGrpSpPr>
          <p:nvPr/>
        </p:nvGrpSpPr>
        <p:grpSpPr bwMode="auto">
          <a:xfrm>
            <a:off x="0" y="0"/>
            <a:ext cx="7620000" cy="6858000"/>
            <a:chOff x="0" y="0"/>
            <a:chExt cx="4800" cy="4320"/>
          </a:xfrm>
        </p:grpSpPr>
        <p:grpSp>
          <p:nvGrpSpPr>
            <p:cNvPr id="1032" name="Group 3">
              <a:extLst>
                <a:ext uri="{FF2B5EF4-FFF2-40B4-BE49-F238E27FC236}">
                  <a16:creationId xmlns:a16="http://schemas.microsoft.com/office/drawing/2014/main" id="{549CB9BD-A511-44DD-B7ED-F2F0078B5A68}"/>
                </a:ext>
              </a:extLst>
            </p:cNvPr>
            <p:cNvGrpSpPr>
              <a:grpSpLocks/>
            </p:cNvGrpSpPr>
            <p:nvPr userDrawn="1"/>
          </p:nvGrpSpPr>
          <p:grpSpPr bwMode="auto">
            <a:xfrm>
              <a:off x="0" y="0"/>
              <a:ext cx="2016" cy="4320"/>
              <a:chOff x="0" y="0"/>
              <a:chExt cx="2016" cy="4320"/>
            </a:xfrm>
          </p:grpSpPr>
          <p:sp>
            <p:nvSpPr>
              <p:cNvPr id="1036" name="Rectangle 4">
                <a:extLst>
                  <a:ext uri="{FF2B5EF4-FFF2-40B4-BE49-F238E27FC236}">
                    <a16:creationId xmlns:a16="http://schemas.microsoft.com/office/drawing/2014/main" id="{6F80E28C-7D95-46E9-A48C-94A624CBC76B}"/>
                  </a:ext>
                </a:extLst>
              </p:cNvPr>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AU" altLang="en-US"/>
              </a:p>
            </p:txBody>
          </p:sp>
          <p:sp>
            <p:nvSpPr>
              <p:cNvPr id="1037" name="Freeform 5">
                <a:extLst>
                  <a:ext uri="{FF2B5EF4-FFF2-40B4-BE49-F238E27FC236}">
                    <a16:creationId xmlns:a16="http://schemas.microsoft.com/office/drawing/2014/main" id="{EF7B77FF-1710-4561-A754-D36E06450B72}"/>
                  </a:ext>
                </a:extLst>
              </p:cNvPr>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grpSp>
        <p:grpSp>
          <p:nvGrpSpPr>
            <p:cNvPr id="1033" name="Group 6">
              <a:extLst>
                <a:ext uri="{FF2B5EF4-FFF2-40B4-BE49-F238E27FC236}">
                  <a16:creationId xmlns:a16="http://schemas.microsoft.com/office/drawing/2014/main" id="{CA674699-3D54-48F0-BB27-188D2CE1BB20}"/>
                </a:ext>
              </a:extLst>
            </p:cNvPr>
            <p:cNvGrpSpPr>
              <a:grpSpLocks/>
            </p:cNvGrpSpPr>
            <p:nvPr/>
          </p:nvGrpSpPr>
          <p:grpSpPr bwMode="auto">
            <a:xfrm>
              <a:off x="144" y="1248"/>
              <a:ext cx="4656" cy="201"/>
              <a:chOff x="144" y="1248"/>
              <a:chExt cx="4656" cy="201"/>
            </a:xfrm>
          </p:grpSpPr>
          <p:sp>
            <p:nvSpPr>
              <p:cNvPr id="1034" name="AutoShape 7">
                <a:extLst>
                  <a:ext uri="{FF2B5EF4-FFF2-40B4-BE49-F238E27FC236}">
                    <a16:creationId xmlns:a16="http://schemas.microsoft.com/office/drawing/2014/main" id="{78F38111-2BCA-4E87-9F8C-1563ADBDFA38}"/>
                  </a:ext>
                </a:extLst>
              </p:cNvPr>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AU" altLang="en-US"/>
              </a:p>
            </p:txBody>
          </p:sp>
          <p:sp>
            <p:nvSpPr>
              <p:cNvPr id="1035" name="AutoShape 8">
                <a:extLst>
                  <a:ext uri="{FF2B5EF4-FFF2-40B4-BE49-F238E27FC236}">
                    <a16:creationId xmlns:a16="http://schemas.microsoft.com/office/drawing/2014/main" id="{2F3294D1-A044-44F3-8870-8C484BF95773}"/>
                  </a:ext>
                </a:extLst>
              </p:cNvPr>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AU" altLang="en-US"/>
              </a:p>
            </p:txBody>
          </p:sp>
        </p:grpSp>
      </p:grpSp>
      <p:sp>
        <p:nvSpPr>
          <p:cNvPr id="1027" name="AutoShape 9">
            <a:extLst>
              <a:ext uri="{FF2B5EF4-FFF2-40B4-BE49-F238E27FC236}">
                <a16:creationId xmlns:a16="http://schemas.microsoft.com/office/drawing/2014/main" id="{D8CC905A-6D96-4FF4-AF5A-FD761C7C71DB}"/>
              </a:ext>
            </a:extLst>
          </p:cNvPr>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a:extLst>
              <a:ext uri="{FF2B5EF4-FFF2-40B4-BE49-F238E27FC236}">
                <a16:creationId xmlns:a16="http://schemas.microsoft.com/office/drawing/2014/main" id="{7A9CA34F-6BA0-4B4F-842B-839896AF68EE}"/>
              </a:ext>
            </a:extLst>
          </p:cNvPr>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5851" name="Rectangle 11">
            <a:extLst>
              <a:ext uri="{FF2B5EF4-FFF2-40B4-BE49-F238E27FC236}">
                <a16:creationId xmlns:a16="http://schemas.microsoft.com/office/drawing/2014/main" id="{8F70A1E8-C0FD-4C71-97D5-7A6D36702B44}"/>
              </a:ext>
            </a:extLst>
          </p:cNvPr>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atin typeface="Arial" charset="0"/>
              </a:defRPr>
            </a:lvl1pPr>
          </a:lstStyle>
          <a:p>
            <a:pPr>
              <a:defRPr/>
            </a:pPr>
            <a:endParaRPr lang="en-US"/>
          </a:p>
        </p:txBody>
      </p:sp>
      <p:sp>
        <p:nvSpPr>
          <p:cNvPr id="35852" name="Rectangle 12">
            <a:extLst>
              <a:ext uri="{FF2B5EF4-FFF2-40B4-BE49-F238E27FC236}">
                <a16:creationId xmlns:a16="http://schemas.microsoft.com/office/drawing/2014/main" id="{B62FC2E3-D86D-4F36-B364-EECDA9FCA6C3}"/>
              </a:ext>
            </a:extLst>
          </p:cNvPr>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35853" name="Rectangle 13">
            <a:extLst>
              <a:ext uri="{FF2B5EF4-FFF2-40B4-BE49-F238E27FC236}">
                <a16:creationId xmlns:a16="http://schemas.microsoft.com/office/drawing/2014/main" id="{B45D6A45-66AA-45E4-9FD2-D1F566A93DA8}"/>
              </a:ext>
            </a:extLst>
          </p:cNvPr>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F1098FA1-56A2-4F97-B289-993921CE08C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a:extLst>
              <a:ext uri="{FF2B5EF4-FFF2-40B4-BE49-F238E27FC236}">
                <a16:creationId xmlns:a16="http://schemas.microsoft.com/office/drawing/2014/main" id="{04C95148-E43A-452F-B422-F88092247F43}"/>
              </a:ext>
            </a:extLst>
          </p:cNvPr>
          <p:cNvSpPr>
            <a:spLocks noGrp="1" noChangeArrowheads="1"/>
          </p:cNvSpPr>
          <p:nvPr>
            <p:ph type="ctrTitle"/>
          </p:nvPr>
        </p:nvSpPr>
        <p:spPr>
          <a:xfrm>
            <a:off x="1371600" y="1219200"/>
            <a:ext cx="7315200" cy="1481137"/>
          </a:xfrm>
        </p:spPr>
        <p:txBody>
          <a:bodyPr/>
          <a:lstStyle/>
          <a:p>
            <a:pPr eaLnBrk="1" hangingPunct="1">
              <a:lnSpc>
                <a:spcPct val="110000"/>
              </a:lnSpc>
            </a:pPr>
            <a:r>
              <a:rPr lang="en-US" altLang="en-US" sz="4000" dirty="0"/>
              <a:t>Understanding </a:t>
            </a:r>
            <a:br>
              <a:rPr lang="en-US" altLang="en-US" sz="4000" dirty="0"/>
            </a:br>
            <a:r>
              <a:rPr lang="en-US" altLang="en-US" sz="4000" u="sng" dirty="0"/>
              <a:t>Variable</a:t>
            </a:r>
            <a:r>
              <a:rPr lang="en-US" altLang="en-US" sz="4000" dirty="0"/>
              <a:t>s and </a:t>
            </a:r>
            <a:r>
              <a:rPr lang="en-US" altLang="en-US" sz="4000" u="sng" dirty="0"/>
              <a:t>Fair tests</a:t>
            </a:r>
            <a:br>
              <a:rPr lang="en-US" altLang="en-US" sz="4000" dirty="0"/>
            </a:br>
            <a:r>
              <a:rPr lang="en-US" altLang="en-US" sz="4000" dirty="0"/>
              <a:t>in Science Experiments</a:t>
            </a:r>
          </a:p>
        </p:txBody>
      </p:sp>
      <p:sp>
        <p:nvSpPr>
          <p:cNvPr id="4099" name="Rectangle 3">
            <a:extLst>
              <a:ext uri="{FF2B5EF4-FFF2-40B4-BE49-F238E27FC236}">
                <a16:creationId xmlns:a16="http://schemas.microsoft.com/office/drawing/2014/main" id="{F749B983-E5C0-4EF8-A80B-1381B4D9B95C}"/>
              </a:ext>
            </a:extLst>
          </p:cNvPr>
          <p:cNvSpPr>
            <a:spLocks noGrp="1" noChangeArrowheads="1"/>
          </p:cNvSpPr>
          <p:nvPr>
            <p:ph type="subTitle" idx="1"/>
          </p:nvPr>
        </p:nvSpPr>
        <p:spPr/>
        <p:txBody>
          <a:bodyPr/>
          <a:lstStyle/>
          <a:p>
            <a:pPr eaLnBrk="1" hangingPunct="1"/>
            <a:r>
              <a:rPr lang="en-US" altLang="en-US" dirty="0"/>
              <a:t>What makes an experiment “fair”?</a:t>
            </a:r>
          </a:p>
        </p:txBody>
      </p:sp>
      <p:sp>
        <p:nvSpPr>
          <p:cNvPr id="4" name="Rectangle 3">
            <a:extLst>
              <a:ext uri="{FF2B5EF4-FFF2-40B4-BE49-F238E27FC236}">
                <a16:creationId xmlns:a16="http://schemas.microsoft.com/office/drawing/2014/main" id="{63C695F1-069B-48D3-919E-835800B7AB64}"/>
              </a:ext>
            </a:extLst>
          </p:cNvPr>
          <p:cNvSpPr txBox="1">
            <a:spLocks noChangeArrowheads="1"/>
          </p:cNvSpPr>
          <p:nvPr/>
        </p:nvSpPr>
        <p:spPr bwMode="auto">
          <a:xfrm>
            <a:off x="4685323" y="4343400"/>
            <a:ext cx="4013200" cy="182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1"/>
              </a:buClr>
              <a:buSzPct val="75000"/>
              <a:buFont typeface="Wingdings" pitchFamily="2" charset="2"/>
              <a:buNone/>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a:lstStyle>
          <a:p>
            <a:pPr eaLnBrk="1" hangingPunct="1"/>
            <a:r>
              <a:rPr lang="en-US" altLang="en-US" i="1" kern="0" dirty="0">
                <a:solidFill>
                  <a:schemeClr val="bg1">
                    <a:lumMod val="75000"/>
                  </a:schemeClr>
                </a:solidFill>
              </a:rPr>
              <a:t>Hint – the variables!!!!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AutoShape 2">
            <a:extLst>
              <a:ext uri="{FF2B5EF4-FFF2-40B4-BE49-F238E27FC236}">
                <a16:creationId xmlns:a16="http://schemas.microsoft.com/office/drawing/2014/main" id="{B4148CDD-BD4B-4B3A-957B-1570B247620A}"/>
              </a:ext>
            </a:extLst>
          </p:cNvPr>
          <p:cNvSpPr>
            <a:spLocks noGrp="1" noChangeArrowheads="1"/>
          </p:cNvSpPr>
          <p:nvPr>
            <p:ph type="title"/>
          </p:nvPr>
        </p:nvSpPr>
        <p:spPr>
          <a:xfrm>
            <a:off x="914400" y="762000"/>
            <a:ext cx="7772400" cy="1143000"/>
          </a:xfrm>
        </p:spPr>
        <p:txBody>
          <a:bodyPr/>
          <a:lstStyle/>
          <a:p>
            <a:pPr eaLnBrk="1" hangingPunct="1"/>
            <a:r>
              <a:rPr lang="en-US" altLang="en-US" sz="3200"/>
              <a:t>Is Sam’s experiment fair?   </a:t>
            </a:r>
            <a:br>
              <a:rPr lang="en-US" altLang="en-US" sz="3200"/>
            </a:br>
            <a:br>
              <a:rPr lang="en-US" altLang="en-US" sz="3200"/>
            </a:br>
            <a:r>
              <a:rPr lang="en-US" altLang="en-US" sz="3200"/>
              <a:t>YES?  NO?</a:t>
            </a:r>
          </a:p>
        </p:txBody>
      </p:sp>
      <p:sp>
        <p:nvSpPr>
          <p:cNvPr id="9219" name="Rectangle 3">
            <a:extLst>
              <a:ext uri="{FF2B5EF4-FFF2-40B4-BE49-F238E27FC236}">
                <a16:creationId xmlns:a16="http://schemas.microsoft.com/office/drawing/2014/main" id="{F29D8D32-686F-4971-A0E4-EF271E70D731}"/>
              </a:ext>
            </a:extLst>
          </p:cNvPr>
          <p:cNvSpPr>
            <a:spLocks noGrp="1" noChangeArrowheads="1"/>
          </p:cNvSpPr>
          <p:nvPr>
            <p:ph type="body" idx="1"/>
          </p:nvPr>
        </p:nvSpPr>
        <p:spPr>
          <a:xfrm>
            <a:off x="685800" y="5029200"/>
            <a:ext cx="7772400" cy="1371600"/>
          </a:xfrm>
        </p:spPr>
        <p:txBody>
          <a:bodyPr/>
          <a:lstStyle/>
          <a:p>
            <a:pPr eaLnBrk="1" hangingPunct="1">
              <a:buFont typeface="Wingdings" panose="05000000000000000000" pitchFamily="2" charset="2"/>
              <a:buNone/>
            </a:pPr>
            <a:r>
              <a:rPr lang="en-US" altLang="en-US" b="1">
                <a:solidFill>
                  <a:srgbClr val="FF0000"/>
                </a:solidFill>
              </a:rPr>
              <a:t>NO!</a:t>
            </a:r>
            <a:r>
              <a:rPr lang="en-US" altLang="en-US"/>
              <a:t>  It isn’t fair since the locations of the feeders were very different!</a:t>
            </a:r>
          </a:p>
        </p:txBody>
      </p:sp>
      <p:grpSp>
        <p:nvGrpSpPr>
          <p:cNvPr id="22532" name="Group 68">
            <a:extLst>
              <a:ext uri="{FF2B5EF4-FFF2-40B4-BE49-F238E27FC236}">
                <a16:creationId xmlns:a16="http://schemas.microsoft.com/office/drawing/2014/main" id="{6AD79934-EC1F-414D-ABE4-5E7D3D80CF09}"/>
              </a:ext>
            </a:extLst>
          </p:cNvPr>
          <p:cNvGrpSpPr>
            <a:grpSpLocks noChangeAspect="1"/>
          </p:cNvGrpSpPr>
          <p:nvPr/>
        </p:nvGrpSpPr>
        <p:grpSpPr bwMode="auto">
          <a:xfrm>
            <a:off x="6705600" y="2801938"/>
            <a:ext cx="1371600" cy="1058862"/>
            <a:chOff x="240" y="2112"/>
            <a:chExt cx="1082" cy="835"/>
          </a:xfrm>
        </p:grpSpPr>
        <p:sp>
          <p:nvSpPr>
            <p:cNvPr id="22651" name="AutoShape 69">
              <a:extLst>
                <a:ext uri="{FF2B5EF4-FFF2-40B4-BE49-F238E27FC236}">
                  <a16:creationId xmlns:a16="http://schemas.microsoft.com/office/drawing/2014/main" id="{2109C6E6-CD2A-4C78-A30C-B2B7A91B9869}"/>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2652" name="Freeform 70">
              <a:extLst>
                <a:ext uri="{FF2B5EF4-FFF2-40B4-BE49-F238E27FC236}">
                  <a16:creationId xmlns:a16="http://schemas.microsoft.com/office/drawing/2014/main" id="{43F6CCF4-AA0A-44C0-A9AB-C297D124A1A2}"/>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3" name="Freeform 71">
              <a:extLst>
                <a:ext uri="{FF2B5EF4-FFF2-40B4-BE49-F238E27FC236}">
                  <a16:creationId xmlns:a16="http://schemas.microsoft.com/office/drawing/2014/main" id="{84BCEBD1-01B8-4080-9D41-1C808F66F7FF}"/>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4" name="Freeform 72">
              <a:extLst>
                <a:ext uri="{FF2B5EF4-FFF2-40B4-BE49-F238E27FC236}">
                  <a16:creationId xmlns:a16="http://schemas.microsoft.com/office/drawing/2014/main" id="{E9457B03-0AFF-4709-A452-B6CC46BC4E7A}"/>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5" name="Freeform 73">
              <a:extLst>
                <a:ext uri="{FF2B5EF4-FFF2-40B4-BE49-F238E27FC236}">
                  <a16:creationId xmlns:a16="http://schemas.microsoft.com/office/drawing/2014/main" id="{BB1150FC-5959-4127-8DAD-E7A20FBB0E2F}"/>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6" name="Freeform 74">
              <a:extLst>
                <a:ext uri="{FF2B5EF4-FFF2-40B4-BE49-F238E27FC236}">
                  <a16:creationId xmlns:a16="http://schemas.microsoft.com/office/drawing/2014/main" id="{D8FB6495-439C-4D03-9ABE-6945FA6EFACF}"/>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7" name="Freeform 75">
              <a:extLst>
                <a:ext uri="{FF2B5EF4-FFF2-40B4-BE49-F238E27FC236}">
                  <a16:creationId xmlns:a16="http://schemas.microsoft.com/office/drawing/2014/main" id="{BBB6934B-BDD0-4C84-ACDD-DB14BB8B21AA}"/>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8" name="Freeform 76">
              <a:extLst>
                <a:ext uri="{FF2B5EF4-FFF2-40B4-BE49-F238E27FC236}">
                  <a16:creationId xmlns:a16="http://schemas.microsoft.com/office/drawing/2014/main" id="{3B03909F-B792-46A9-A313-5B6A0F2D67C4}"/>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9" name="Freeform 77">
              <a:extLst>
                <a:ext uri="{FF2B5EF4-FFF2-40B4-BE49-F238E27FC236}">
                  <a16:creationId xmlns:a16="http://schemas.microsoft.com/office/drawing/2014/main" id="{B9E48315-7797-45E9-A2EC-A90E2AE657A0}"/>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60" name="Freeform 78">
              <a:extLst>
                <a:ext uri="{FF2B5EF4-FFF2-40B4-BE49-F238E27FC236}">
                  <a16:creationId xmlns:a16="http://schemas.microsoft.com/office/drawing/2014/main" id="{24ABC67D-74BB-4DC2-A37E-2067ECBB05AF}"/>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61" name="Freeform 79">
              <a:extLst>
                <a:ext uri="{FF2B5EF4-FFF2-40B4-BE49-F238E27FC236}">
                  <a16:creationId xmlns:a16="http://schemas.microsoft.com/office/drawing/2014/main" id="{55115CF3-A77F-49D4-A853-102531C7747D}"/>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62" name="Rectangle 80">
              <a:extLst>
                <a:ext uri="{FF2B5EF4-FFF2-40B4-BE49-F238E27FC236}">
                  <a16:creationId xmlns:a16="http://schemas.microsoft.com/office/drawing/2014/main" id="{CAF4244A-372F-4491-9856-FAB545CF6B6E}"/>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63" name="Rectangle 81">
              <a:extLst>
                <a:ext uri="{FF2B5EF4-FFF2-40B4-BE49-F238E27FC236}">
                  <a16:creationId xmlns:a16="http://schemas.microsoft.com/office/drawing/2014/main" id="{76D07E0B-759A-4B31-83CA-0F1C0C9E66B2}"/>
                </a:ext>
              </a:extLst>
            </p:cNvPr>
            <p:cNvSpPr>
              <a:spLocks noChangeArrowheads="1"/>
            </p:cNvSpPr>
            <p:nvPr/>
          </p:nvSpPr>
          <p:spPr bwMode="auto">
            <a:xfrm>
              <a:off x="796" y="2367"/>
              <a:ext cx="375" cy="3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64" name="Rectangle 82">
              <a:extLst>
                <a:ext uri="{FF2B5EF4-FFF2-40B4-BE49-F238E27FC236}">
                  <a16:creationId xmlns:a16="http://schemas.microsoft.com/office/drawing/2014/main" id="{50118E5F-567C-4D5A-B1E5-28797605DEF6}"/>
                </a:ext>
              </a:extLst>
            </p:cNvPr>
            <p:cNvSpPr>
              <a:spLocks noChangeArrowheads="1"/>
            </p:cNvSpPr>
            <p:nvPr/>
          </p:nvSpPr>
          <p:spPr bwMode="auto">
            <a:xfrm>
              <a:off x="770" y="2808"/>
              <a:ext cx="397" cy="7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65" name="Freeform 83">
              <a:extLst>
                <a:ext uri="{FF2B5EF4-FFF2-40B4-BE49-F238E27FC236}">
                  <a16:creationId xmlns:a16="http://schemas.microsoft.com/office/drawing/2014/main" id="{FD68FE82-5844-460F-8EB6-C49211B27554}"/>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66" name="Rectangle 84">
              <a:extLst>
                <a:ext uri="{FF2B5EF4-FFF2-40B4-BE49-F238E27FC236}">
                  <a16:creationId xmlns:a16="http://schemas.microsoft.com/office/drawing/2014/main" id="{E52E808B-9B6A-436E-8CB4-251B184BC1F1}"/>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67" name="Freeform 85">
              <a:extLst>
                <a:ext uri="{FF2B5EF4-FFF2-40B4-BE49-F238E27FC236}">
                  <a16:creationId xmlns:a16="http://schemas.microsoft.com/office/drawing/2014/main" id="{8C58F83B-E53B-4D35-9B3A-4DC5E8A251D3}"/>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68" name="Freeform 86">
              <a:extLst>
                <a:ext uri="{FF2B5EF4-FFF2-40B4-BE49-F238E27FC236}">
                  <a16:creationId xmlns:a16="http://schemas.microsoft.com/office/drawing/2014/main" id="{25633869-74D4-4FD3-ADC5-32552FBB68E5}"/>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69" name="Freeform 87">
              <a:extLst>
                <a:ext uri="{FF2B5EF4-FFF2-40B4-BE49-F238E27FC236}">
                  <a16:creationId xmlns:a16="http://schemas.microsoft.com/office/drawing/2014/main" id="{E5BB5269-D9D3-47E2-9E6F-048C5711A16C}"/>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0" name="Freeform 88">
              <a:extLst>
                <a:ext uri="{FF2B5EF4-FFF2-40B4-BE49-F238E27FC236}">
                  <a16:creationId xmlns:a16="http://schemas.microsoft.com/office/drawing/2014/main" id="{30A56303-5783-4943-BC6C-A0CA6DDA4CC4}"/>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1" name="Freeform 89">
              <a:extLst>
                <a:ext uri="{FF2B5EF4-FFF2-40B4-BE49-F238E27FC236}">
                  <a16:creationId xmlns:a16="http://schemas.microsoft.com/office/drawing/2014/main" id="{366D1AA5-0436-4119-AC6A-A484DE7689CA}"/>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2" name="Freeform 90">
              <a:extLst>
                <a:ext uri="{FF2B5EF4-FFF2-40B4-BE49-F238E27FC236}">
                  <a16:creationId xmlns:a16="http://schemas.microsoft.com/office/drawing/2014/main" id="{B3408F77-2882-46BF-AB99-02982605EC2A}"/>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3" name="Freeform 91">
              <a:extLst>
                <a:ext uri="{FF2B5EF4-FFF2-40B4-BE49-F238E27FC236}">
                  <a16:creationId xmlns:a16="http://schemas.microsoft.com/office/drawing/2014/main" id="{A68EF3C7-584A-431F-A205-99EF33B5EE9E}"/>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4" name="Freeform 92">
              <a:extLst>
                <a:ext uri="{FF2B5EF4-FFF2-40B4-BE49-F238E27FC236}">
                  <a16:creationId xmlns:a16="http://schemas.microsoft.com/office/drawing/2014/main" id="{21D7F3E6-095A-48B9-84C7-182EC20489EB}"/>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5" name="Freeform 93">
              <a:extLst>
                <a:ext uri="{FF2B5EF4-FFF2-40B4-BE49-F238E27FC236}">
                  <a16:creationId xmlns:a16="http://schemas.microsoft.com/office/drawing/2014/main" id="{64B6709E-7DBA-41FB-8E00-79E2C0F27209}"/>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6" name="Freeform 94">
              <a:extLst>
                <a:ext uri="{FF2B5EF4-FFF2-40B4-BE49-F238E27FC236}">
                  <a16:creationId xmlns:a16="http://schemas.microsoft.com/office/drawing/2014/main" id="{4B18E447-86E2-470E-B792-94494AA0EB47}"/>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7" name="Freeform 95">
              <a:extLst>
                <a:ext uri="{FF2B5EF4-FFF2-40B4-BE49-F238E27FC236}">
                  <a16:creationId xmlns:a16="http://schemas.microsoft.com/office/drawing/2014/main" id="{4F34D847-DA91-4067-AAF5-4A088BD786B0}"/>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8" name="Freeform 96">
              <a:extLst>
                <a:ext uri="{FF2B5EF4-FFF2-40B4-BE49-F238E27FC236}">
                  <a16:creationId xmlns:a16="http://schemas.microsoft.com/office/drawing/2014/main" id="{CC0628E0-A61A-4068-97D8-A4238B18278C}"/>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79" name="Freeform 97">
              <a:extLst>
                <a:ext uri="{FF2B5EF4-FFF2-40B4-BE49-F238E27FC236}">
                  <a16:creationId xmlns:a16="http://schemas.microsoft.com/office/drawing/2014/main" id="{245C4341-B0A0-4F66-9E0E-A43C3256CC66}"/>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80" name="Freeform 98">
              <a:extLst>
                <a:ext uri="{FF2B5EF4-FFF2-40B4-BE49-F238E27FC236}">
                  <a16:creationId xmlns:a16="http://schemas.microsoft.com/office/drawing/2014/main" id="{3E94A9E2-88BA-48B4-A7AD-D4343BBB089C}"/>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81" name="Freeform 99">
              <a:extLst>
                <a:ext uri="{FF2B5EF4-FFF2-40B4-BE49-F238E27FC236}">
                  <a16:creationId xmlns:a16="http://schemas.microsoft.com/office/drawing/2014/main" id="{DD7725D7-6D52-4A61-9122-A84DD37B6600}"/>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
        <p:nvSpPr>
          <p:cNvPr id="22533" name="Tree">
            <a:extLst>
              <a:ext uri="{FF2B5EF4-FFF2-40B4-BE49-F238E27FC236}">
                <a16:creationId xmlns:a16="http://schemas.microsoft.com/office/drawing/2014/main" id="{17F6177B-3259-42A1-855D-63F80EB1BBBD}"/>
              </a:ext>
            </a:extLst>
          </p:cNvPr>
          <p:cNvSpPr>
            <a:spLocks noEditPoints="1" noChangeArrowheads="1"/>
          </p:cNvSpPr>
          <p:nvPr/>
        </p:nvSpPr>
        <p:spPr bwMode="auto">
          <a:xfrm>
            <a:off x="6248400" y="2819400"/>
            <a:ext cx="1809750" cy="1809750"/>
          </a:xfrm>
          <a:custGeom>
            <a:avLst/>
            <a:gdLst>
              <a:gd name="T0" fmla="*/ 75814701 w 21600"/>
              <a:gd name="T1" fmla="*/ 0 h 21600"/>
              <a:gd name="T2" fmla="*/ 43319718 w 21600"/>
              <a:gd name="T3" fmla="*/ 44225263 h 21600"/>
              <a:gd name="T4" fmla="*/ 21663378 w 21600"/>
              <a:gd name="T5" fmla="*/ 88450526 h 21600"/>
              <a:gd name="T6" fmla="*/ 0 w 21600"/>
              <a:gd name="T7" fmla="*/ 132675705 h 21600"/>
              <a:gd name="T8" fmla="*/ 108309683 w 21600"/>
              <a:gd name="T9" fmla="*/ 44225263 h 21600"/>
              <a:gd name="T10" fmla="*/ 129966023 w 21600"/>
              <a:gd name="T11" fmla="*/ 88450526 h 21600"/>
              <a:gd name="T12" fmla="*/ 151629401 w 21600"/>
              <a:gd name="T13" fmla="*/ 132675705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lnTo>
                  <a:pt x="0" y="18900"/>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AU"/>
          </a:p>
        </p:txBody>
      </p:sp>
      <p:grpSp>
        <p:nvGrpSpPr>
          <p:cNvPr id="22534" name="Group 182">
            <a:extLst>
              <a:ext uri="{FF2B5EF4-FFF2-40B4-BE49-F238E27FC236}">
                <a16:creationId xmlns:a16="http://schemas.microsoft.com/office/drawing/2014/main" id="{DA63B9B1-4C91-43CF-B6F0-DE1DFE5BFBC6}"/>
              </a:ext>
            </a:extLst>
          </p:cNvPr>
          <p:cNvGrpSpPr>
            <a:grpSpLocks/>
          </p:cNvGrpSpPr>
          <p:nvPr/>
        </p:nvGrpSpPr>
        <p:grpSpPr bwMode="auto">
          <a:xfrm>
            <a:off x="1504950" y="2819400"/>
            <a:ext cx="1098550" cy="1082675"/>
            <a:chOff x="948" y="1776"/>
            <a:chExt cx="692" cy="682"/>
          </a:xfrm>
        </p:grpSpPr>
        <p:sp>
          <p:nvSpPr>
            <p:cNvPr id="22632" name="Freeform 8">
              <a:extLst>
                <a:ext uri="{FF2B5EF4-FFF2-40B4-BE49-F238E27FC236}">
                  <a16:creationId xmlns:a16="http://schemas.microsoft.com/office/drawing/2014/main" id="{2F510E25-CC92-4488-AD7D-F2C5A3F2EB68}"/>
                </a:ext>
              </a:extLst>
            </p:cNvPr>
            <p:cNvSpPr>
              <a:spLocks/>
            </p:cNvSpPr>
            <p:nvPr/>
          </p:nvSpPr>
          <p:spPr bwMode="auto">
            <a:xfrm>
              <a:off x="948" y="2150"/>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3" name="Freeform 9">
              <a:extLst>
                <a:ext uri="{FF2B5EF4-FFF2-40B4-BE49-F238E27FC236}">
                  <a16:creationId xmlns:a16="http://schemas.microsoft.com/office/drawing/2014/main" id="{D0AF69D1-DBEC-48E6-9798-B1B456E406C8}"/>
                </a:ext>
              </a:extLst>
            </p:cNvPr>
            <p:cNvSpPr>
              <a:spLocks/>
            </p:cNvSpPr>
            <p:nvPr/>
          </p:nvSpPr>
          <p:spPr bwMode="auto">
            <a:xfrm>
              <a:off x="1072" y="2332"/>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4" name="Freeform 10">
              <a:extLst>
                <a:ext uri="{FF2B5EF4-FFF2-40B4-BE49-F238E27FC236}">
                  <a16:creationId xmlns:a16="http://schemas.microsoft.com/office/drawing/2014/main" id="{917B3A0F-347F-4C51-B93B-EBCFD52DC445}"/>
                </a:ext>
              </a:extLst>
            </p:cNvPr>
            <p:cNvSpPr>
              <a:spLocks/>
            </p:cNvSpPr>
            <p:nvPr/>
          </p:nvSpPr>
          <p:spPr bwMode="auto">
            <a:xfrm>
              <a:off x="1119" y="2390"/>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5" name="Freeform 11">
              <a:extLst>
                <a:ext uri="{FF2B5EF4-FFF2-40B4-BE49-F238E27FC236}">
                  <a16:creationId xmlns:a16="http://schemas.microsoft.com/office/drawing/2014/main" id="{83D2A56D-EA33-4C89-83C1-90D17A8FFDE7}"/>
                </a:ext>
              </a:extLst>
            </p:cNvPr>
            <p:cNvSpPr>
              <a:spLocks/>
            </p:cNvSpPr>
            <p:nvPr/>
          </p:nvSpPr>
          <p:spPr bwMode="auto">
            <a:xfrm>
              <a:off x="1131" y="2440"/>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6" name="Freeform 12">
              <a:extLst>
                <a:ext uri="{FF2B5EF4-FFF2-40B4-BE49-F238E27FC236}">
                  <a16:creationId xmlns:a16="http://schemas.microsoft.com/office/drawing/2014/main" id="{D2B155A7-893F-4D07-AF6F-D709B8DF1B7A}"/>
                </a:ext>
              </a:extLst>
            </p:cNvPr>
            <p:cNvSpPr>
              <a:spLocks/>
            </p:cNvSpPr>
            <p:nvPr/>
          </p:nvSpPr>
          <p:spPr bwMode="auto">
            <a:xfrm>
              <a:off x="1130" y="2351"/>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7" name="Freeform 13">
              <a:extLst>
                <a:ext uri="{FF2B5EF4-FFF2-40B4-BE49-F238E27FC236}">
                  <a16:creationId xmlns:a16="http://schemas.microsoft.com/office/drawing/2014/main" id="{BFF4B508-1D71-48FB-B916-01691E8155C6}"/>
                </a:ext>
              </a:extLst>
            </p:cNvPr>
            <p:cNvSpPr>
              <a:spLocks/>
            </p:cNvSpPr>
            <p:nvPr/>
          </p:nvSpPr>
          <p:spPr bwMode="auto">
            <a:xfrm>
              <a:off x="1160" y="2265"/>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8" name="Freeform 14">
              <a:extLst>
                <a:ext uri="{FF2B5EF4-FFF2-40B4-BE49-F238E27FC236}">
                  <a16:creationId xmlns:a16="http://schemas.microsoft.com/office/drawing/2014/main" id="{B46A0F7C-C3EA-4120-931B-0E49EB8329C3}"/>
                </a:ext>
              </a:extLst>
            </p:cNvPr>
            <p:cNvSpPr>
              <a:spLocks/>
            </p:cNvSpPr>
            <p:nvPr/>
          </p:nvSpPr>
          <p:spPr bwMode="auto">
            <a:xfrm>
              <a:off x="1219" y="2227"/>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9" name="Freeform 15">
              <a:extLst>
                <a:ext uri="{FF2B5EF4-FFF2-40B4-BE49-F238E27FC236}">
                  <a16:creationId xmlns:a16="http://schemas.microsoft.com/office/drawing/2014/main" id="{16C0D5AF-E2BB-438A-8F81-7540A19EBEB1}"/>
                </a:ext>
              </a:extLst>
            </p:cNvPr>
            <p:cNvSpPr>
              <a:spLocks/>
            </p:cNvSpPr>
            <p:nvPr/>
          </p:nvSpPr>
          <p:spPr bwMode="auto">
            <a:xfrm>
              <a:off x="1248" y="2207"/>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0" name="Freeform 25">
              <a:extLst>
                <a:ext uri="{FF2B5EF4-FFF2-40B4-BE49-F238E27FC236}">
                  <a16:creationId xmlns:a16="http://schemas.microsoft.com/office/drawing/2014/main" id="{3CEDFDEE-B771-4B25-8AB8-2EFDBB8CEECC}"/>
                </a:ext>
              </a:extLst>
            </p:cNvPr>
            <p:cNvSpPr>
              <a:spLocks/>
            </p:cNvSpPr>
            <p:nvPr/>
          </p:nvSpPr>
          <p:spPr bwMode="auto">
            <a:xfrm>
              <a:off x="1448" y="2255"/>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1" name="Freeform 26">
              <a:extLst>
                <a:ext uri="{FF2B5EF4-FFF2-40B4-BE49-F238E27FC236}">
                  <a16:creationId xmlns:a16="http://schemas.microsoft.com/office/drawing/2014/main" id="{D6008AD4-BF71-4748-B807-C8CCFEEB2CA7}"/>
                </a:ext>
              </a:extLst>
            </p:cNvPr>
            <p:cNvSpPr>
              <a:spLocks/>
            </p:cNvSpPr>
            <p:nvPr/>
          </p:nvSpPr>
          <p:spPr bwMode="auto">
            <a:xfrm>
              <a:off x="1380" y="2299"/>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2" name="Freeform 27">
              <a:extLst>
                <a:ext uri="{FF2B5EF4-FFF2-40B4-BE49-F238E27FC236}">
                  <a16:creationId xmlns:a16="http://schemas.microsoft.com/office/drawing/2014/main" id="{14F44D9F-3BA9-477D-B7A1-7DFAC96B87F8}"/>
                </a:ext>
              </a:extLst>
            </p:cNvPr>
            <p:cNvSpPr>
              <a:spLocks/>
            </p:cNvSpPr>
            <p:nvPr/>
          </p:nvSpPr>
          <p:spPr bwMode="auto">
            <a:xfrm>
              <a:off x="1476" y="2361"/>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3" name="Freeform 28">
              <a:extLst>
                <a:ext uri="{FF2B5EF4-FFF2-40B4-BE49-F238E27FC236}">
                  <a16:creationId xmlns:a16="http://schemas.microsoft.com/office/drawing/2014/main" id="{84B3F47A-8996-4AC6-ADD7-104746E20E7C}"/>
                </a:ext>
              </a:extLst>
            </p:cNvPr>
            <p:cNvSpPr>
              <a:spLocks/>
            </p:cNvSpPr>
            <p:nvPr/>
          </p:nvSpPr>
          <p:spPr bwMode="auto">
            <a:xfrm>
              <a:off x="1543" y="2299"/>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4" name="Freeform 29">
              <a:extLst>
                <a:ext uri="{FF2B5EF4-FFF2-40B4-BE49-F238E27FC236}">
                  <a16:creationId xmlns:a16="http://schemas.microsoft.com/office/drawing/2014/main" id="{F97E5E3B-7C48-430C-AEC1-076C61A7683E}"/>
                </a:ext>
              </a:extLst>
            </p:cNvPr>
            <p:cNvSpPr>
              <a:spLocks/>
            </p:cNvSpPr>
            <p:nvPr/>
          </p:nvSpPr>
          <p:spPr bwMode="auto">
            <a:xfrm>
              <a:off x="1545" y="2352"/>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5" name="Freeform 30">
              <a:extLst>
                <a:ext uri="{FF2B5EF4-FFF2-40B4-BE49-F238E27FC236}">
                  <a16:creationId xmlns:a16="http://schemas.microsoft.com/office/drawing/2014/main" id="{09A45F56-5063-4B4A-9B10-11C7853CA1D3}"/>
                </a:ext>
              </a:extLst>
            </p:cNvPr>
            <p:cNvSpPr>
              <a:spLocks/>
            </p:cNvSpPr>
            <p:nvPr/>
          </p:nvSpPr>
          <p:spPr bwMode="auto">
            <a:xfrm>
              <a:off x="1522" y="2261"/>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6" name="Freeform 31">
              <a:extLst>
                <a:ext uri="{FF2B5EF4-FFF2-40B4-BE49-F238E27FC236}">
                  <a16:creationId xmlns:a16="http://schemas.microsoft.com/office/drawing/2014/main" id="{20A1C07B-7146-443E-BC76-471EEF880CDC}"/>
                </a:ext>
              </a:extLst>
            </p:cNvPr>
            <p:cNvSpPr>
              <a:spLocks/>
            </p:cNvSpPr>
            <p:nvPr/>
          </p:nvSpPr>
          <p:spPr bwMode="auto">
            <a:xfrm>
              <a:off x="1409" y="2356"/>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7" name="Freeform 32">
              <a:extLst>
                <a:ext uri="{FF2B5EF4-FFF2-40B4-BE49-F238E27FC236}">
                  <a16:creationId xmlns:a16="http://schemas.microsoft.com/office/drawing/2014/main" id="{8B5DEF76-0CF6-4849-A7BF-E61A10D89DD9}"/>
                </a:ext>
              </a:extLst>
            </p:cNvPr>
            <p:cNvSpPr>
              <a:spLocks/>
            </p:cNvSpPr>
            <p:nvPr/>
          </p:nvSpPr>
          <p:spPr bwMode="auto">
            <a:xfrm>
              <a:off x="1456" y="2312"/>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8" name="Freeform 33">
              <a:extLst>
                <a:ext uri="{FF2B5EF4-FFF2-40B4-BE49-F238E27FC236}">
                  <a16:creationId xmlns:a16="http://schemas.microsoft.com/office/drawing/2014/main" id="{1C5551E6-13F3-4E84-99A5-5BD61AED6CBB}"/>
                </a:ext>
              </a:extLst>
            </p:cNvPr>
            <p:cNvSpPr>
              <a:spLocks/>
            </p:cNvSpPr>
            <p:nvPr/>
          </p:nvSpPr>
          <p:spPr bwMode="auto">
            <a:xfrm>
              <a:off x="1329" y="2336"/>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49" name="Freeform 34">
              <a:extLst>
                <a:ext uri="{FF2B5EF4-FFF2-40B4-BE49-F238E27FC236}">
                  <a16:creationId xmlns:a16="http://schemas.microsoft.com/office/drawing/2014/main" id="{B880852E-677F-4E9B-9E12-86A20A5249D1}"/>
                </a:ext>
              </a:extLst>
            </p:cNvPr>
            <p:cNvSpPr>
              <a:spLocks/>
            </p:cNvSpPr>
            <p:nvPr/>
          </p:nvSpPr>
          <p:spPr bwMode="auto">
            <a:xfrm>
              <a:off x="1612" y="2331"/>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50" name="Freeform 35">
              <a:extLst>
                <a:ext uri="{FF2B5EF4-FFF2-40B4-BE49-F238E27FC236}">
                  <a16:creationId xmlns:a16="http://schemas.microsoft.com/office/drawing/2014/main" id="{FA9CD562-4C0D-4405-99A0-EA6971088FD4}"/>
                </a:ext>
              </a:extLst>
            </p:cNvPr>
            <p:cNvSpPr>
              <a:spLocks/>
            </p:cNvSpPr>
            <p:nvPr/>
          </p:nvSpPr>
          <p:spPr bwMode="auto">
            <a:xfrm>
              <a:off x="1296" y="1776"/>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pic>
        <p:nvPicPr>
          <p:cNvPr id="22535" name="Picture 104" descr="MCj04339120000[1]">
            <a:extLst>
              <a:ext uri="{FF2B5EF4-FFF2-40B4-BE49-F238E27FC236}">
                <a16:creationId xmlns:a16="http://schemas.microsoft.com/office/drawing/2014/main" id="{C0A1AD57-F6C3-48A1-84DF-EFFE040E72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3528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6" name="Group 36">
            <a:extLst>
              <a:ext uri="{FF2B5EF4-FFF2-40B4-BE49-F238E27FC236}">
                <a16:creationId xmlns:a16="http://schemas.microsoft.com/office/drawing/2014/main" id="{DD1FFAD8-31F9-46DA-BF91-623C31673D8F}"/>
              </a:ext>
            </a:extLst>
          </p:cNvPr>
          <p:cNvGrpSpPr>
            <a:grpSpLocks noChangeAspect="1"/>
          </p:cNvGrpSpPr>
          <p:nvPr/>
        </p:nvGrpSpPr>
        <p:grpSpPr bwMode="auto">
          <a:xfrm>
            <a:off x="4114800" y="2751138"/>
            <a:ext cx="1219200" cy="941387"/>
            <a:chOff x="240" y="2112"/>
            <a:chExt cx="1082" cy="835"/>
          </a:xfrm>
        </p:grpSpPr>
        <p:sp>
          <p:nvSpPr>
            <p:cNvPr id="22601" name="AutoShape 37">
              <a:extLst>
                <a:ext uri="{FF2B5EF4-FFF2-40B4-BE49-F238E27FC236}">
                  <a16:creationId xmlns:a16="http://schemas.microsoft.com/office/drawing/2014/main" id="{1AEFD767-D75A-4E13-B9E9-6038E6A4B77C}"/>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2602" name="Freeform 38">
              <a:extLst>
                <a:ext uri="{FF2B5EF4-FFF2-40B4-BE49-F238E27FC236}">
                  <a16:creationId xmlns:a16="http://schemas.microsoft.com/office/drawing/2014/main" id="{A810C3D3-1DEE-4284-91A2-9264DEECA12E}"/>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3" name="Freeform 39">
              <a:extLst>
                <a:ext uri="{FF2B5EF4-FFF2-40B4-BE49-F238E27FC236}">
                  <a16:creationId xmlns:a16="http://schemas.microsoft.com/office/drawing/2014/main" id="{411F060B-A599-4B3F-9052-66B5383844B2}"/>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4" name="Freeform 40">
              <a:extLst>
                <a:ext uri="{FF2B5EF4-FFF2-40B4-BE49-F238E27FC236}">
                  <a16:creationId xmlns:a16="http://schemas.microsoft.com/office/drawing/2014/main" id="{01FA6687-7083-4C5A-9936-ACAB0030FB3E}"/>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5" name="Freeform 41">
              <a:extLst>
                <a:ext uri="{FF2B5EF4-FFF2-40B4-BE49-F238E27FC236}">
                  <a16:creationId xmlns:a16="http://schemas.microsoft.com/office/drawing/2014/main" id="{F6BADDC3-FCF6-4D67-AD82-2E0115439A86}"/>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6" name="Freeform 42">
              <a:extLst>
                <a:ext uri="{FF2B5EF4-FFF2-40B4-BE49-F238E27FC236}">
                  <a16:creationId xmlns:a16="http://schemas.microsoft.com/office/drawing/2014/main" id="{0D97D8E0-1768-4AF9-8F06-E00D8209E43E}"/>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7" name="Freeform 43">
              <a:extLst>
                <a:ext uri="{FF2B5EF4-FFF2-40B4-BE49-F238E27FC236}">
                  <a16:creationId xmlns:a16="http://schemas.microsoft.com/office/drawing/2014/main" id="{757346B4-868B-4822-937D-2912972FE7D6}"/>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8" name="Freeform 44">
              <a:extLst>
                <a:ext uri="{FF2B5EF4-FFF2-40B4-BE49-F238E27FC236}">
                  <a16:creationId xmlns:a16="http://schemas.microsoft.com/office/drawing/2014/main" id="{B629204A-6335-4C98-9D17-24C9925D9F83}"/>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9" name="Freeform 45">
              <a:extLst>
                <a:ext uri="{FF2B5EF4-FFF2-40B4-BE49-F238E27FC236}">
                  <a16:creationId xmlns:a16="http://schemas.microsoft.com/office/drawing/2014/main" id="{9E06615B-F1F4-4649-833A-DCFF6830595E}"/>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10" name="Freeform 46">
              <a:extLst>
                <a:ext uri="{FF2B5EF4-FFF2-40B4-BE49-F238E27FC236}">
                  <a16:creationId xmlns:a16="http://schemas.microsoft.com/office/drawing/2014/main" id="{2420BF33-B3B4-4EE7-BE85-923CA1483709}"/>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11" name="Freeform 47">
              <a:extLst>
                <a:ext uri="{FF2B5EF4-FFF2-40B4-BE49-F238E27FC236}">
                  <a16:creationId xmlns:a16="http://schemas.microsoft.com/office/drawing/2014/main" id="{F8B86C71-D2D1-49A5-ABBA-23095E006645}"/>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12" name="Rectangle 48">
              <a:extLst>
                <a:ext uri="{FF2B5EF4-FFF2-40B4-BE49-F238E27FC236}">
                  <a16:creationId xmlns:a16="http://schemas.microsoft.com/office/drawing/2014/main" id="{3CC97E5B-7F60-4C6A-9D62-CD4697787721}"/>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13" name="Rectangle 49">
              <a:extLst>
                <a:ext uri="{FF2B5EF4-FFF2-40B4-BE49-F238E27FC236}">
                  <a16:creationId xmlns:a16="http://schemas.microsoft.com/office/drawing/2014/main" id="{3CAC7251-E961-4A81-8FC9-992464094151}"/>
                </a:ext>
              </a:extLst>
            </p:cNvPr>
            <p:cNvSpPr>
              <a:spLocks noChangeArrowheads="1"/>
            </p:cNvSpPr>
            <p:nvPr/>
          </p:nvSpPr>
          <p:spPr bwMode="auto">
            <a:xfrm>
              <a:off x="796" y="2367"/>
              <a:ext cx="375" cy="36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14" name="Rectangle 50">
              <a:extLst>
                <a:ext uri="{FF2B5EF4-FFF2-40B4-BE49-F238E27FC236}">
                  <a16:creationId xmlns:a16="http://schemas.microsoft.com/office/drawing/2014/main" id="{A283B48F-B2C5-49C2-A9AE-899DF4BAFE11}"/>
                </a:ext>
              </a:extLst>
            </p:cNvPr>
            <p:cNvSpPr>
              <a:spLocks noChangeArrowheads="1"/>
            </p:cNvSpPr>
            <p:nvPr/>
          </p:nvSpPr>
          <p:spPr bwMode="auto">
            <a:xfrm>
              <a:off x="770" y="2808"/>
              <a:ext cx="397" cy="7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15" name="Freeform 51">
              <a:extLst>
                <a:ext uri="{FF2B5EF4-FFF2-40B4-BE49-F238E27FC236}">
                  <a16:creationId xmlns:a16="http://schemas.microsoft.com/office/drawing/2014/main" id="{B61A2C8B-07F1-456E-90A1-9D540A3742A8}"/>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16" name="Rectangle 52">
              <a:extLst>
                <a:ext uri="{FF2B5EF4-FFF2-40B4-BE49-F238E27FC236}">
                  <a16:creationId xmlns:a16="http://schemas.microsoft.com/office/drawing/2014/main" id="{5156BC86-D84E-48EB-887A-E3A4E44E606E}"/>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617" name="Freeform 53">
              <a:extLst>
                <a:ext uri="{FF2B5EF4-FFF2-40B4-BE49-F238E27FC236}">
                  <a16:creationId xmlns:a16="http://schemas.microsoft.com/office/drawing/2014/main" id="{BD30DD9B-05F6-46EC-AD0B-B206D93604F0}"/>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18" name="Freeform 54">
              <a:extLst>
                <a:ext uri="{FF2B5EF4-FFF2-40B4-BE49-F238E27FC236}">
                  <a16:creationId xmlns:a16="http://schemas.microsoft.com/office/drawing/2014/main" id="{9E400AB5-34B1-42B3-98FA-0F339A5FABC2}"/>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19" name="Freeform 55">
              <a:extLst>
                <a:ext uri="{FF2B5EF4-FFF2-40B4-BE49-F238E27FC236}">
                  <a16:creationId xmlns:a16="http://schemas.microsoft.com/office/drawing/2014/main" id="{B8F466DE-D836-4211-9DBD-C39A60D53A48}"/>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0" name="Freeform 56">
              <a:extLst>
                <a:ext uri="{FF2B5EF4-FFF2-40B4-BE49-F238E27FC236}">
                  <a16:creationId xmlns:a16="http://schemas.microsoft.com/office/drawing/2014/main" id="{682A7BE4-D545-452D-B22A-62A7CB879869}"/>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1" name="Freeform 57">
              <a:extLst>
                <a:ext uri="{FF2B5EF4-FFF2-40B4-BE49-F238E27FC236}">
                  <a16:creationId xmlns:a16="http://schemas.microsoft.com/office/drawing/2014/main" id="{C36FA69C-2244-47D7-BB55-828EEC965D93}"/>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2" name="Freeform 58">
              <a:extLst>
                <a:ext uri="{FF2B5EF4-FFF2-40B4-BE49-F238E27FC236}">
                  <a16:creationId xmlns:a16="http://schemas.microsoft.com/office/drawing/2014/main" id="{F32B593F-0C1D-439F-B841-90CC76D84F1D}"/>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3" name="Freeform 59">
              <a:extLst>
                <a:ext uri="{FF2B5EF4-FFF2-40B4-BE49-F238E27FC236}">
                  <a16:creationId xmlns:a16="http://schemas.microsoft.com/office/drawing/2014/main" id="{0FD2D327-EB84-4BEE-8739-ED12C318693D}"/>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4" name="Freeform 60">
              <a:extLst>
                <a:ext uri="{FF2B5EF4-FFF2-40B4-BE49-F238E27FC236}">
                  <a16:creationId xmlns:a16="http://schemas.microsoft.com/office/drawing/2014/main" id="{539E459D-A07D-4884-B5B5-B786E7D9725A}"/>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5" name="Freeform 61">
              <a:extLst>
                <a:ext uri="{FF2B5EF4-FFF2-40B4-BE49-F238E27FC236}">
                  <a16:creationId xmlns:a16="http://schemas.microsoft.com/office/drawing/2014/main" id="{F542ECB2-4402-4C29-AEDD-F9B9AB060BC6}"/>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6" name="Freeform 62">
              <a:extLst>
                <a:ext uri="{FF2B5EF4-FFF2-40B4-BE49-F238E27FC236}">
                  <a16:creationId xmlns:a16="http://schemas.microsoft.com/office/drawing/2014/main" id="{71DFB9C8-92D4-441B-A5D8-7522070400A9}"/>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7" name="Freeform 63">
              <a:extLst>
                <a:ext uri="{FF2B5EF4-FFF2-40B4-BE49-F238E27FC236}">
                  <a16:creationId xmlns:a16="http://schemas.microsoft.com/office/drawing/2014/main" id="{AE89DACB-AA8B-41CB-AE57-BDEDC9D7C849}"/>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8" name="Freeform 64">
              <a:extLst>
                <a:ext uri="{FF2B5EF4-FFF2-40B4-BE49-F238E27FC236}">
                  <a16:creationId xmlns:a16="http://schemas.microsoft.com/office/drawing/2014/main" id="{C0AFC3A5-306D-4866-9F91-12A7A183FB4B}"/>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29" name="Freeform 65">
              <a:extLst>
                <a:ext uri="{FF2B5EF4-FFF2-40B4-BE49-F238E27FC236}">
                  <a16:creationId xmlns:a16="http://schemas.microsoft.com/office/drawing/2014/main" id="{0EF4E677-4D0A-4B9E-BC31-81D0C9E8F982}"/>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0" name="Freeform 66">
              <a:extLst>
                <a:ext uri="{FF2B5EF4-FFF2-40B4-BE49-F238E27FC236}">
                  <a16:creationId xmlns:a16="http://schemas.microsoft.com/office/drawing/2014/main" id="{F531CD64-1875-4667-A2BD-D49D06FC32D5}"/>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31" name="Freeform 67">
              <a:extLst>
                <a:ext uri="{FF2B5EF4-FFF2-40B4-BE49-F238E27FC236}">
                  <a16:creationId xmlns:a16="http://schemas.microsoft.com/office/drawing/2014/main" id="{3AF25C52-A0F5-4740-AD34-CECF6E98626E}"/>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22537" name="Group 149">
            <a:extLst>
              <a:ext uri="{FF2B5EF4-FFF2-40B4-BE49-F238E27FC236}">
                <a16:creationId xmlns:a16="http://schemas.microsoft.com/office/drawing/2014/main" id="{95F30807-1E43-439F-9B83-9416FE0D0EC6}"/>
              </a:ext>
            </a:extLst>
          </p:cNvPr>
          <p:cNvGrpSpPr>
            <a:grpSpLocks/>
          </p:cNvGrpSpPr>
          <p:nvPr/>
        </p:nvGrpSpPr>
        <p:grpSpPr bwMode="auto">
          <a:xfrm>
            <a:off x="990600" y="2362200"/>
            <a:ext cx="1981200" cy="2362200"/>
            <a:chOff x="624" y="1488"/>
            <a:chExt cx="1110" cy="1132"/>
          </a:xfrm>
        </p:grpSpPr>
        <p:sp>
          <p:nvSpPr>
            <p:cNvPr id="22570" name="AutoShape 106">
              <a:extLst>
                <a:ext uri="{FF2B5EF4-FFF2-40B4-BE49-F238E27FC236}">
                  <a16:creationId xmlns:a16="http://schemas.microsoft.com/office/drawing/2014/main" id="{4CF95203-75C5-4398-A3DB-1FB661D605DD}"/>
                </a:ext>
              </a:extLst>
            </p:cNvPr>
            <p:cNvSpPr>
              <a:spLocks noChangeAspect="1" noChangeArrowheads="1" noTextEdit="1"/>
            </p:cNvSpPr>
            <p:nvPr/>
          </p:nvSpPr>
          <p:spPr bwMode="auto">
            <a:xfrm>
              <a:off x="624" y="1488"/>
              <a:ext cx="1110" cy="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2571" name="Freeform 108">
              <a:extLst>
                <a:ext uri="{FF2B5EF4-FFF2-40B4-BE49-F238E27FC236}">
                  <a16:creationId xmlns:a16="http://schemas.microsoft.com/office/drawing/2014/main" id="{96780782-9E92-4BD2-BFC9-CEDF5E6A94D0}"/>
                </a:ext>
              </a:extLst>
            </p:cNvPr>
            <p:cNvSpPr>
              <a:spLocks/>
            </p:cNvSpPr>
            <p:nvPr/>
          </p:nvSpPr>
          <p:spPr bwMode="auto">
            <a:xfrm>
              <a:off x="1012" y="1501"/>
              <a:ext cx="286" cy="120"/>
            </a:xfrm>
            <a:custGeom>
              <a:avLst/>
              <a:gdLst>
                <a:gd name="T0" fmla="*/ 2 w 573"/>
                <a:gd name="T1" fmla="*/ 52 h 239"/>
                <a:gd name="T2" fmla="*/ 0 w 573"/>
                <a:gd name="T3" fmla="*/ 57 h 239"/>
                <a:gd name="T4" fmla="*/ 1 w 573"/>
                <a:gd name="T5" fmla="*/ 59 h 239"/>
                <a:gd name="T6" fmla="*/ 4 w 573"/>
                <a:gd name="T7" fmla="*/ 60 h 239"/>
                <a:gd name="T8" fmla="*/ 7 w 573"/>
                <a:gd name="T9" fmla="*/ 59 h 239"/>
                <a:gd name="T10" fmla="*/ 11 w 573"/>
                <a:gd name="T11" fmla="*/ 58 h 239"/>
                <a:gd name="T12" fmla="*/ 15 w 573"/>
                <a:gd name="T13" fmla="*/ 57 h 239"/>
                <a:gd name="T14" fmla="*/ 19 w 573"/>
                <a:gd name="T15" fmla="*/ 55 h 239"/>
                <a:gd name="T16" fmla="*/ 24 w 573"/>
                <a:gd name="T17" fmla="*/ 54 h 239"/>
                <a:gd name="T18" fmla="*/ 29 w 573"/>
                <a:gd name="T19" fmla="*/ 51 h 239"/>
                <a:gd name="T20" fmla="*/ 34 w 573"/>
                <a:gd name="T21" fmla="*/ 49 h 239"/>
                <a:gd name="T22" fmla="*/ 39 w 573"/>
                <a:gd name="T23" fmla="*/ 46 h 239"/>
                <a:gd name="T24" fmla="*/ 44 w 573"/>
                <a:gd name="T25" fmla="*/ 43 h 239"/>
                <a:gd name="T26" fmla="*/ 49 w 573"/>
                <a:gd name="T27" fmla="*/ 39 h 239"/>
                <a:gd name="T28" fmla="*/ 53 w 573"/>
                <a:gd name="T29" fmla="*/ 36 h 239"/>
                <a:gd name="T30" fmla="*/ 57 w 573"/>
                <a:gd name="T31" fmla="*/ 33 h 239"/>
                <a:gd name="T32" fmla="*/ 60 w 573"/>
                <a:gd name="T33" fmla="*/ 30 h 239"/>
                <a:gd name="T34" fmla="*/ 64 w 573"/>
                <a:gd name="T35" fmla="*/ 27 h 239"/>
                <a:gd name="T36" fmla="*/ 69 w 573"/>
                <a:gd name="T37" fmla="*/ 23 h 239"/>
                <a:gd name="T38" fmla="*/ 71 w 573"/>
                <a:gd name="T39" fmla="*/ 20 h 239"/>
                <a:gd name="T40" fmla="*/ 73 w 573"/>
                <a:gd name="T41" fmla="*/ 19 h 239"/>
                <a:gd name="T42" fmla="*/ 78 w 573"/>
                <a:gd name="T43" fmla="*/ 18 h 239"/>
                <a:gd name="T44" fmla="*/ 81 w 573"/>
                <a:gd name="T45" fmla="*/ 18 h 239"/>
                <a:gd name="T46" fmla="*/ 85 w 573"/>
                <a:gd name="T47" fmla="*/ 18 h 239"/>
                <a:gd name="T48" fmla="*/ 88 w 573"/>
                <a:gd name="T49" fmla="*/ 17 h 239"/>
                <a:gd name="T50" fmla="*/ 91 w 573"/>
                <a:gd name="T51" fmla="*/ 17 h 239"/>
                <a:gd name="T52" fmla="*/ 95 w 573"/>
                <a:gd name="T53" fmla="*/ 17 h 239"/>
                <a:gd name="T54" fmla="*/ 99 w 573"/>
                <a:gd name="T55" fmla="*/ 17 h 239"/>
                <a:gd name="T56" fmla="*/ 103 w 573"/>
                <a:gd name="T57" fmla="*/ 16 h 239"/>
                <a:gd name="T58" fmla="*/ 107 w 573"/>
                <a:gd name="T59" fmla="*/ 16 h 239"/>
                <a:gd name="T60" fmla="*/ 110 w 573"/>
                <a:gd name="T61" fmla="*/ 16 h 239"/>
                <a:gd name="T62" fmla="*/ 114 w 573"/>
                <a:gd name="T63" fmla="*/ 16 h 239"/>
                <a:gd name="T64" fmla="*/ 117 w 573"/>
                <a:gd name="T65" fmla="*/ 16 h 239"/>
                <a:gd name="T66" fmla="*/ 122 w 573"/>
                <a:gd name="T67" fmla="*/ 16 h 239"/>
                <a:gd name="T68" fmla="*/ 126 w 573"/>
                <a:gd name="T69" fmla="*/ 17 h 239"/>
                <a:gd name="T70" fmla="*/ 129 w 573"/>
                <a:gd name="T71" fmla="*/ 19 h 239"/>
                <a:gd name="T72" fmla="*/ 129 w 573"/>
                <a:gd name="T73" fmla="*/ 23 h 239"/>
                <a:gd name="T74" fmla="*/ 129 w 573"/>
                <a:gd name="T75" fmla="*/ 26 h 239"/>
                <a:gd name="T76" fmla="*/ 129 w 573"/>
                <a:gd name="T77" fmla="*/ 29 h 239"/>
                <a:gd name="T78" fmla="*/ 130 w 573"/>
                <a:gd name="T79" fmla="*/ 32 h 239"/>
                <a:gd name="T80" fmla="*/ 133 w 573"/>
                <a:gd name="T81" fmla="*/ 33 h 239"/>
                <a:gd name="T82" fmla="*/ 136 w 573"/>
                <a:gd name="T83" fmla="*/ 32 h 239"/>
                <a:gd name="T84" fmla="*/ 140 w 573"/>
                <a:gd name="T85" fmla="*/ 29 h 239"/>
                <a:gd name="T86" fmla="*/ 142 w 573"/>
                <a:gd name="T87" fmla="*/ 24 h 239"/>
                <a:gd name="T88" fmla="*/ 142 w 573"/>
                <a:gd name="T89" fmla="*/ 21 h 239"/>
                <a:gd name="T90" fmla="*/ 138 w 573"/>
                <a:gd name="T91" fmla="*/ 15 h 239"/>
                <a:gd name="T92" fmla="*/ 133 w 573"/>
                <a:gd name="T93" fmla="*/ 10 h 239"/>
                <a:gd name="T94" fmla="*/ 128 w 573"/>
                <a:gd name="T95" fmla="*/ 5 h 239"/>
                <a:gd name="T96" fmla="*/ 124 w 573"/>
                <a:gd name="T97" fmla="*/ 1 h 239"/>
                <a:gd name="T98" fmla="*/ 38 w 573"/>
                <a:gd name="T99" fmla="*/ 30 h 23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73" h="239">
                  <a:moveTo>
                    <a:pt x="21" y="192"/>
                  </a:moveTo>
                  <a:lnTo>
                    <a:pt x="16" y="199"/>
                  </a:lnTo>
                  <a:lnTo>
                    <a:pt x="10" y="205"/>
                  </a:lnTo>
                  <a:lnTo>
                    <a:pt x="4" y="213"/>
                  </a:lnTo>
                  <a:lnTo>
                    <a:pt x="0" y="220"/>
                  </a:lnTo>
                  <a:lnTo>
                    <a:pt x="0" y="226"/>
                  </a:lnTo>
                  <a:lnTo>
                    <a:pt x="0" y="233"/>
                  </a:lnTo>
                  <a:lnTo>
                    <a:pt x="4" y="235"/>
                  </a:lnTo>
                  <a:lnTo>
                    <a:pt x="8" y="239"/>
                  </a:lnTo>
                  <a:lnTo>
                    <a:pt x="12" y="239"/>
                  </a:lnTo>
                  <a:lnTo>
                    <a:pt x="18" y="239"/>
                  </a:lnTo>
                  <a:lnTo>
                    <a:pt x="25" y="235"/>
                  </a:lnTo>
                  <a:lnTo>
                    <a:pt x="29" y="233"/>
                  </a:lnTo>
                  <a:lnTo>
                    <a:pt x="31" y="233"/>
                  </a:lnTo>
                  <a:lnTo>
                    <a:pt x="35" y="233"/>
                  </a:lnTo>
                  <a:lnTo>
                    <a:pt x="40" y="233"/>
                  </a:lnTo>
                  <a:lnTo>
                    <a:pt x="44" y="232"/>
                  </a:lnTo>
                  <a:lnTo>
                    <a:pt x="50" y="230"/>
                  </a:lnTo>
                  <a:lnTo>
                    <a:pt x="56" y="228"/>
                  </a:lnTo>
                  <a:lnTo>
                    <a:pt x="61" y="226"/>
                  </a:lnTo>
                  <a:lnTo>
                    <a:pt x="67" y="224"/>
                  </a:lnTo>
                  <a:lnTo>
                    <a:pt x="73" y="222"/>
                  </a:lnTo>
                  <a:lnTo>
                    <a:pt x="78" y="218"/>
                  </a:lnTo>
                  <a:lnTo>
                    <a:pt x="86" y="218"/>
                  </a:lnTo>
                  <a:lnTo>
                    <a:pt x="92" y="214"/>
                  </a:lnTo>
                  <a:lnTo>
                    <a:pt x="97" y="213"/>
                  </a:lnTo>
                  <a:lnTo>
                    <a:pt x="103" y="209"/>
                  </a:lnTo>
                  <a:lnTo>
                    <a:pt x="111" y="207"/>
                  </a:lnTo>
                  <a:lnTo>
                    <a:pt x="118" y="203"/>
                  </a:lnTo>
                  <a:lnTo>
                    <a:pt x="124" y="199"/>
                  </a:lnTo>
                  <a:lnTo>
                    <a:pt x="130" y="195"/>
                  </a:lnTo>
                  <a:lnTo>
                    <a:pt x="137" y="194"/>
                  </a:lnTo>
                  <a:lnTo>
                    <a:pt x="145" y="190"/>
                  </a:lnTo>
                  <a:lnTo>
                    <a:pt x="151" y="184"/>
                  </a:lnTo>
                  <a:lnTo>
                    <a:pt x="158" y="182"/>
                  </a:lnTo>
                  <a:lnTo>
                    <a:pt x="164" y="178"/>
                  </a:lnTo>
                  <a:lnTo>
                    <a:pt x="172" y="174"/>
                  </a:lnTo>
                  <a:lnTo>
                    <a:pt x="177" y="169"/>
                  </a:lnTo>
                  <a:lnTo>
                    <a:pt x="183" y="165"/>
                  </a:lnTo>
                  <a:lnTo>
                    <a:pt x="192" y="161"/>
                  </a:lnTo>
                  <a:lnTo>
                    <a:pt x="196" y="155"/>
                  </a:lnTo>
                  <a:lnTo>
                    <a:pt x="202" y="152"/>
                  </a:lnTo>
                  <a:lnTo>
                    <a:pt x="208" y="148"/>
                  </a:lnTo>
                  <a:lnTo>
                    <a:pt x="213" y="142"/>
                  </a:lnTo>
                  <a:lnTo>
                    <a:pt x="219" y="138"/>
                  </a:lnTo>
                  <a:lnTo>
                    <a:pt x="225" y="135"/>
                  </a:lnTo>
                  <a:lnTo>
                    <a:pt x="230" y="131"/>
                  </a:lnTo>
                  <a:lnTo>
                    <a:pt x="234" y="127"/>
                  </a:lnTo>
                  <a:lnTo>
                    <a:pt x="238" y="123"/>
                  </a:lnTo>
                  <a:lnTo>
                    <a:pt x="242" y="119"/>
                  </a:lnTo>
                  <a:lnTo>
                    <a:pt x="246" y="116"/>
                  </a:lnTo>
                  <a:lnTo>
                    <a:pt x="251" y="112"/>
                  </a:lnTo>
                  <a:lnTo>
                    <a:pt x="257" y="106"/>
                  </a:lnTo>
                  <a:lnTo>
                    <a:pt x="265" y="100"/>
                  </a:lnTo>
                  <a:lnTo>
                    <a:pt x="270" y="95"/>
                  </a:lnTo>
                  <a:lnTo>
                    <a:pt x="276" y="91"/>
                  </a:lnTo>
                  <a:lnTo>
                    <a:pt x="278" y="85"/>
                  </a:lnTo>
                  <a:lnTo>
                    <a:pt x="282" y="81"/>
                  </a:lnTo>
                  <a:lnTo>
                    <a:pt x="286" y="78"/>
                  </a:lnTo>
                  <a:lnTo>
                    <a:pt x="287" y="76"/>
                  </a:lnTo>
                  <a:lnTo>
                    <a:pt x="291" y="76"/>
                  </a:lnTo>
                  <a:lnTo>
                    <a:pt x="295" y="76"/>
                  </a:lnTo>
                  <a:lnTo>
                    <a:pt x="301" y="74"/>
                  </a:lnTo>
                  <a:lnTo>
                    <a:pt x="306" y="74"/>
                  </a:lnTo>
                  <a:lnTo>
                    <a:pt x="312" y="72"/>
                  </a:lnTo>
                  <a:lnTo>
                    <a:pt x="320" y="72"/>
                  </a:lnTo>
                  <a:lnTo>
                    <a:pt x="324" y="70"/>
                  </a:lnTo>
                  <a:lnTo>
                    <a:pt x="327" y="70"/>
                  </a:lnTo>
                  <a:lnTo>
                    <a:pt x="331" y="70"/>
                  </a:lnTo>
                  <a:lnTo>
                    <a:pt x="335" y="70"/>
                  </a:lnTo>
                  <a:lnTo>
                    <a:pt x="341" y="70"/>
                  </a:lnTo>
                  <a:lnTo>
                    <a:pt x="345" y="70"/>
                  </a:lnTo>
                  <a:lnTo>
                    <a:pt x="348" y="68"/>
                  </a:lnTo>
                  <a:lnTo>
                    <a:pt x="354" y="68"/>
                  </a:lnTo>
                  <a:lnTo>
                    <a:pt x="358" y="68"/>
                  </a:lnTo>
                  <a:lnTo>
                    <a:pt x="362" y="66"/>
                  </a:lnTo>
                  <a:lnTo>
                    <a:pt x="367" y="66"/>
                  </a:lnTo>
                  <a:lnTo>
                    <a:pt x="373" y="66"/>
                  </a:lnTo>
                  <a:lnTo>
                    <a:pt x="377" y="66"/>
                  </a:lnTo>
                  <a:lnTo>
                    <a:pt x="383" y="66"/>
                  </a:lnTo>
                  <a:lnTo>
                    <a:pt x="388" y="66"/>
                  </a:lnTo>
                  <a:lnTo>
                    <a:pt x="394" y="66"/>
                  </a:lnTo>
                  <a:lnTo>
                    <a:pt x="398" y="66"/>
                  </a:lnTo>
                  <a:lnTo>
                    <a:pt x="403" y="64"/>
                  </a:lnTo>
                  <a:lnTo>
                    <a:pt x="409" y="64"/>
                  </a:lnTo>
                  <a:lnTo>
                    <a:pt x="413" y="64"/>
                  </a:lnTo>
                  <a:lnTo>
                    <a:pt x="419" y="64"/>
                  </a:lnTo>
                  <a:lnTo>
                    <a:pt x="422" y="64"/>
                  </a:lnTo>
                  <a:lnTo>
                    <a:pt x="428" y="64"/>
                  </a:lnTo>
                  <a:lnTo>
                    <a:pt x="434" y="64"/>
                  </a:lnTo>
                  <a:lnTo>
                    <a:pt x="438" y="62"/>
                  </a:lnTo>
                  <a:lnTo>
                    <a:pt x="443" y="62"/>
                  </a:lnTo>
                  <a:lnTo>
                    <a:pt x="447" y="62"/>
                  </a:lnTo>
                  <a:lnTo>
                    <a:pt x="453" y="62"/>
                  </a:lnTo>
                  <a:lnTo>
                    <a:pt x="457" y="62"/>
                  </a:lnTo>
                  <a:lnTo>
                    <a:pt x="460" y="62"/>
                  </a:lnTo>
                  <a:lnTo>
                    <a:pt x="464" y="62"/>
                  </a:lnTo>
                  <a:lnTo>
                    <a:pt x="470" y="64"/>
                  </a:lnTo>
                  <a:lnTo>
                    <a:pt x="478" y="64"/>
                  </a:lnTo>
                  <a:lnTo>
                    <a:pt x="483" y="64"/>
                  </a:lnTo>
                  <a:lnTo>
                    <a:pt x="491" y="64"/>
                  </a:lnTo>
                  <a:lnTo>
                    <a:pt x="498" y="66"/>
                  </a:lnTo>
                  <a:lnTo>
                    <a:pt x="502" y="66"/>
                  </a:lnTo>
                  <a:lnTo>
                    <a:pt x="506" y="68"/>
                  </a:lnTo>
                  <a:lnTo>
                    <a:pt x="510" y="70"/>
                  </a:lnTo>
                  <a:lnTo>
                    <a:pt x="512" y="72"/>
                  </a:lnTo>
                  <a:lnTo>
                    <a:pt x="516" y="76"/>
                  </a:lnTo>
                  <a:lnTo>
                    <a:pt x="517" y="81"/>
                  </a:lnTo>
                  <a:lnTo>
                    <a:pt x="517" y="85"/>
                  </a:lnTo>
                  <a:lnTo>
                    <a:pt x="519" y="91"/>
                  </a:lnTo>
                  <a:lnTo>
                    <a:pt x="519" y="95"/>
                  </a:lnTo>
                  <a:lnTo>
                    <a:pt x="519" y="100"/>
                  </a:lnTo>
                  <a:lnTo>
                    <a:pt x="519" y="104"/>
                  </a:lnTo>
                  <a:lnTo>
                    <a:pt x="519" y="110"/>
                  </a:lnTo>
                  <a:lnTo>
                    <a:pt x="519" y="112"/>
                  </a:lnTo>
                  <a:lnTo>
                    <a:pt x="519" y="116"/>
                  </a:lnTo>
                  <a:lnTo>
                    <a:pt x="519" y="119"/>
                  </a:lnTo>
                  <a:lnTo>
                    <a:pt x="521" y="123"/>
                  </a:lnTo>
                  <a:lnTo>
                    <a:pt x="521" y="125"/>
                  </a:lnTo>
                  <a:lnTo>
                    <a:pt x="525" y="127"/>
                  </a:lnTo>
                  <a:lnTo>
                    <a:pt x="527" y="127"/>
                  </a:lnTo>
                  <a:lnTo>
                    <a:pt x="533" y="129"/>
                  </a:lnTo>
                  <a:lnTo>
                    <a:pt x="536" y="127"/>
                  </a:lnTo>
                  <a:lnTo>
                    <a:pt x="542" y="125"/>
                  </a:lnTo>
                  <a:lnTo>
                    <a:pt x="546" y="125"/>
                  </a:lnTo>
                  <a:lnTo>
                    <a:pt x="548" y="123"/>
                  </a:lnTo>
                  <a:lnTo>
                    <a:pt x="555" y="119"/>
                  </a:lnTo>
                  <a:lnTo>
                    <a:pt x="561" y="116"/>
                  </a:lnTo>
                  <a:lnTo>
                    <a:pt x="565" y="108"/>
                  </a:lnTo>
                  <a:lnTo>
                    <a:pt x="569" y="100"/>
                  </a:lnTo>
                  <a:lnTo>
                    <a:pt x="571" y="95"/>
                  </a:lnTo>
                  <a:lnTo>
                    <a:pt x="573" y="91"/>
                  </a:lnTo>
                  <a:lnTo>
                    <a:pt x="571" y="85"/>
                  </a:lnTo>
                  <a:lnTo>
                    <a:pt x="569" y="81"/>
                  </a:lnTo>
                  <a:lnTo>
                    <a:pt x="565" y="74"/>
                  </a:lnTo>
                  <a:lnTo>
                    <a:pt x="561" y="68"/>
                  </a:lnTo>
                  <a:lnTo>
                    <a:pt x="554" y="60"/>
                  </a:lnTo>
                  <a:lnTo>
                    <a:pt x="548" y="53"/>
                  </a:lnTo>
                  <a:lnTo>
                    <a:pt x="540" y="45"/>
                  </a:lnTo>
                  <a:lnTo>
                    <a:pt x="535" y="38"/>
                  </a:lnTo>
                  <a:lnTo>
                    <a:pt x="527" y="30"/>
                  </a:lnTo>
                  <a:lnTo>
                    <a:pt x="517" y="22"/>
                  </a:lnTo>
                  <a:lnTo>
                    <a:pt x="512" y="17"/>
                  </a:lnTo>
                  <a:lnTo>
                    <a:pt x="506" y="11"/>
                  </a:lnTo>
                  <a:lnTo>
                    <a:pt x="502" y="5"/>
                  </a:lnTo>
                  <a:lnTo>
                    <a:pt x="498" y="2"/>
                  </a:lnTo>
                  <a:lnTo>
                    <a:pt x="495" y="0"/>
                  </a:lnTo>
                  <a:lnTo>
                    <a:pt x="276" y="36"/>
                  </a:lnTo>
                  <a:lnTo>
                    <a:pt x="153" y="117"/>
                  </a:lnTo>
                  <a:lnTo>
                    <a:pt x="21" y="192"/>
                  </a:lnTo>
                  <a:close/>
                </a:path>
              </a:pathLst>
            </a:custGeom>
            <a:solidFill>
              <a:srgbClr val="C25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2" name="Freeform 109">
              <a:extLst>
                <a:ext uri="{FF2B5EF4-FFF2-40B4-BE49-F238E27FC236}">
                  <a16:creationId xmlns:a16="http://schemas.microsoft.com/office/drawing/2014/main" id="{5C983EE7-B9F5-4B6C-BE7B-3234495D1359}"/>
                </a:ext>
              </a:extLst>
            </p:cNvPr>
            <p:cNvSpPr>
              <a:spLocks/>
            </p:cNvSpPr>
            <p:nvPr/>
          </p:nvSpPr>
          <p:spPr bwMode="auto">
            <a:xfrm>
              <a:off x="1068" y="1578"/>
              <a:ext cx="173" cy="103"/>
            </a:xfrm>
            <a:custGeom>
              <a:avLst/>
              <a:gdLst>
                <a:gd name="T0" fmla="*/ 2 w 346"/>
                <a:gd name="T1" fmla="*/ 30 h 205"/>
                <a:gd name="T2" fmla="*/ 6 w 346"/>
                <a:gd name="T3" fmla="*/ 27 h 205"/>
                <a:gd name="T4" fmla="*/ 9 w 346"/>
                <a:gd name="T5" fmla="*/ 25 h 205"/>
                <a:gd name="T6" fmla="*/ 13 w 346"/>
                <a:gd name="T7" fmla="*/ 23 h 205"/>
                <a:gd name="T8" fmla="*/ 16 w 346"/>
                <a:gd name="T9" fmla="*/ 20 h 205"/>
                <a:gd name="T10" fmla="*/ 21 w 346"/>
                <a:gd name="T11" fmla="*/ 18 h 205"/>
                <a:gd name="T12" fmla="*/ 25 w 346"/>
                <a:gd name="T13" fmla="*/ 15 h 205"/>
                <a:gd name="T14" fmla="*/ 29 w 346"/>
                <a:gd name="T15" fmla="*/ 13 h 205"/>
                <a:gd name="T16" fmla="*/ 34 w 346"/>
                <a:gd name="T17" fmla="*/ 11 h 205"/>
                <a:gd name="T18" fmla="*/ 38 w 346"/>
                <a:gd name="T19" fmla="*/ 8 h 205"/>
                <a:gd name="T20" fmla="*/ 43 w 346"/>
                <a:gd name="T21" fmla="*/ 6 h 205"/>
                <a:gd name="T22" fmla="*/ 46 w 346"/>
                <a:gd name="T23" fmla="*/ 5 h 205"/>
                <a:gd name="T24" fmla="*/ 51 w 346"/>
                <a:gd name="T25" fmla="*/ 3 h 205"/>
                <a:gd name="T26" fmla="*/ 55 w 346"/>
                <a:gd name="T27" fmla="*/ 2 h 205"/>
                <a:gd name="T28" fmla="*/ 59 w 346"/>
                <a:gd name="T29" fmla="*/ 1 h 205"/>
                <a:gd name="T30" fmla="*/ 63 w 346"/>
                <a:gd name="T31" fmla="*/ 0 h 205"/>
                <a:gd name="T32" fmla="*/ 66 w 346"/>
                <a:gd name="T33" fmla="*/ 1 h 205"/>
                <a:gd name="T34" fmla="*/ 71 w 346"/>
                <a:gd name="T35" fmla="*/ 3 h 205"/>
                <a:gd name="T36" fmla="*/ 74 w 346"/>
                <a:gd name="T37" fmla="*/ 6 h 205"/>
                <a:gd name="T38" fmla="*/ 78 w 346"/>
                <a:gd name="T39" fmla="*/ 10 h 205"/>
                <a:gd name="T40" fmla="*/ 81 w 346"/>
                <a:gd name="T41" fmla="*/ 14 h 205"/>
                <a:gd name="T42" fmla="*/ 82 w 346"/>
                <a:gd name="T43" fmla="*/ 18 h 205"/>
                <a:gd name="T44" fmla="*/ 84 w 346"/>
                <a:gd name="T45" fmla="*/ 22 h 205"/>
                <a:gd name="T46" fmla="*/ 85 w 346"/>
                <a:gd name="T47" fmla="*/ 26 h 205"/>
                <a:gd name="T48" fmla="*/ 87 w 346"/>
                <a:gd name="T49" fmla="*/ 30 h 205"/>
                <a:gd name="T50" fmla="*/ 87 w 346"/>
                <a:gd name="T51" fmla="*/ 33 h 205"/>
                <a:gd name="T52" fmla="*/ 86 w 346"/>
                <a:gd name="T53" fmla="*/ 36 h 205"/>
                <a:gd name="T54" fmla="*/ 85 w 346"/>
                <a:gd name="T55" fmla="*/ 40 h 205"/>
                <a:gd name="T56" fmla="*/ 81 w 346"/>
                <a:gd name="T57" fmla="*/ 44 h 205"/>
                <a:gd name="T58" fmla="*/ 78 w 346"/>
                <a:gd name="T59" fmla="*/ 45 h 205"/>
                <a:gd name="T60" fmla="*/ 75 w 346"/>
                <a:gd name="T61" fmla="*/ 46 h 205"/>
                <a:gd name="T62" fmla="*/ 72 w 346"/>
                <a:gd name="T63" fmla="*/ 47 h 205"/>
                <a:gd name="T64" fmla="*/ 68 w 346"/>
                <a:gd name="T65" fmla="*/ 48 h 205"/>
                <a:gd name="T66" fmla="*/ 64 w 346"/>
                <a:gd name="T67" fmla="*/ 49 h 205"/>
                <a:gd name="T68" fmla="*/ 60 w 346"/>
                <a:gd name="T69" fmla="*/ 49 h 205"/>
                <a:gd name="T70" fmla="*/ 57 w 346"/>
                <a:gd name="T71" fmla="*/ 49 h 205"/>
                <a:gd name="T72" fmla="*/ 41 w 346"/>
                <a:gd name="T73" fmla="*/ 44 h 205"/>
                <a:gd name="T74" fmla="*/ 37 w 346"/>
                <a:gd name="T75" fmla="*/ 49 h 205"/>
                <a:gd name="T76" fmla="*/ 34 w 346"/>
                <a:gd name="T77" fmla="*/ 51 h 205"/>
                <a:gd name="T78" fmla="*/ 29 w 346"/>
                <a:gd name="T79" fmla="*/ 52 h 205"/>
                <a:gd name="T80" fmla="*/ 24 w 346"/>
                <a:gd name="T81" fmla="*/ 51 h 205"/>
                <a:gd name="T82" fmla="*/ 21 w 346"/>
                <a:gd name="T83" fmla="*/ 49 h 205"/>
                <a:gd name="T84" fmla="*/ 17 w 346"/>
                <a:gd name="T85" fmla="*/ 47 h 205"/>
                <a:gd name="T86" fmla="*/ 14 w 346"/>
                <a:gd name="T87" fmla="*/ 44 h 205"/>
                <a:gd name="T88" fmla="*/ 10 w 346"/>
                <a:gd name="T89" fmla="*/ 41 h 205"/>
                <a:gd name="T90" fmla="*/ 5 w 346"/>
                <a:gd name="T91" fmla="*/ 37 h 205"/>
                <a:gd name="T92" fmla="*/ 1 w 346"/>
                <a:gd name="T93" fmla="*/ 33 h 205"/>
                <a:gd name="T94" fmla="*/ 0 w 346"/>
                <a:gd name="T95" fmla="*/ 32 h 2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46" h="205">
                  <a:moveTo>
                    <a:pt x="0" y="125"/>
                  </a:moveTo>
                  <a:lnTo>
                    <a:pt x="0" y="123"/>
                  </a:lnTo>
                  <a:lnTo>
                    <a:pt x="5" y="119"/>
                  </a:lnTo>
                  <a:lnTo>
                    <a:pt x="9" y="117"/>
                  </a:lnTo>
                  <a:lnTo>
                    <a:pt x="15" y="114"/>
                  </a:lnTo>
                  <a:lnTo>
                    <a:pt x="21" y="108"/>
                  </a:lnTo>
                  <a:lnTo>
                    <a:pt x="30" y="102"/>
                  </a:lnTo>
                  <a:lnTo>
                    <a:pt x="32" y="98"/>
                  </a:lnTo>
                  <a:lnTo>
                    <a:pt x="36" y="98"/>
                  </a:lnTo>
                  <a:lnTo>
                    <a:pt x="41" y="95"/>
                  </a:lnTo>
                  <a:lnTo>
                    <a:pt x="45" y="93"/>
                  </a:lnTo>
                  <a:lnTo>
                    <a:pt x="51" y="89"/>
                  </a:lnTo>
                  <a:lnTo>
                    <a:pt x="55" y="85"/>
                  </a:lnTo>
                  <a:lnTo>
                    <a:pt x="59" y="83"/>
                  </a:lnTo>
                  <a:lnTo>
                    <a:pt x="64" y="79"/>
                  </a:lnTo>
                  <a:lnTo>
                    <a:pt x="70" y="76"/>
                  </a:lnTo>
                  <a:lnTo>
                    <a:pt x="76" y="74"/>
                  </a:lnTo>
                  <a:lnTo>
                    <a:pt x="81" y="70"/>
                  </a:lnTo>
                  <a:lnTo>
                    <a:pt x="87" y="68"/>
                  </a:lnTo>
                  <a:lnTo>
                    <a:pt x="91" y="64"/>
                  </a:lnTo>
                  <a:lnTo>
                    <a:pt x="98" y="60"/>
                  </a:lnTo>
                  <a:lnTo>
                    <a:pt x="104" y="57"/>
                  </a:lnTo>
                  <a:lnTo>
                    <a:pt x="108" y="55"/>
                  </a:lnTo>
                  <a:lnTo>
                    <a:pt x="114" y="49"/>
                  </a:lnTo>
                  <a:lnTo>
                    <a:pt x="119" y="49"/>
                  </a:lnTo>
                  <a:lnTo>
                    <a:pt x="127" y="45"/>
                  </a:lnTo>
                  <a:lnTo>
                    <a:pt x="133" y="41"/>
                  </a:lnTo>
                  <a:lnTo>
                    <a:pt x="138" y="40"/>
                  </a:lnTo>
                  <a:lnTo>
                    <a:pt x="144" y="36"/>
                  </a:lnTo>
                  <a:lnTo>
                    <a:pt x="150" y="32"/>
                  </a:lnTo>
                  <a:lnTo>
                    <a:pt x="157" y="30"/>
                  </a:lnTo>
                  <a:lnTo>
                    <a:pt x="161" y="26"/>
                  </a:lnTo>
                  <a:lnTo>
                    <a:pt x="169" y="24"/>
                  </a:lnTo>
                  <a:lnTo>
                    <a:pt x="173" y="22"/>
                  </a:lnTo>
                  <a:lnTo>
                    <a:pt x="180" y="20"/>
                  </a:lnTo>
                  <a:lnTo>
                    <a:pt x="184" y="17"/>
                  </a:lnTo>
                  <a:lnTo>
                    <a:pt x="192" y="15"/>
                  </a:lnTo>
                  <a:lnTo>
                    <a:pt x="197" y="13"/>
                  </a:lnTo>
                  <a:lnTo>
                    <a:pt x="203" y="11"/>
                  </a:lnTo>
                  <a:lnTo>
                    <a:pt x="209" y="9"/>
                  </a:lnTo>
                  <a:lnTo>
                    <a:pt x="214" y="7"/>
                  </a:lnTo>
                  <a:lnTo>
                    <a:pt x="220" y="5"/>
                  </a:lnTo>
                  <a:lnTo>
                    <a:pt x="226" y="5"/>
                  </a:lnTo>
                  <a:lnTo>
                    <a:pt x="230" y="3"/>
                  </a:lnTo>
                  <a:lnTo>
                    <a:pt x="235" y="3"/>
                  </a:lnTo>
                  <a:lnTo>
                    <a:pt x="239" y="0"/>
                  </a:lnTo>
                  <a:lnTo>
                    <a:pt x="245" y="0"/>
                  </a:lnTo>
                  <a:lnTo>
                    <a:pt x="249" y="0"/>
                  </a:lnTo>
                  <a:lnTo>
                    <a:pt x="254" y="0"/>
                  </a:lnTo>
                  <a:lnTo>
                    <a:pt x="258" y="0"/>
                  </a:lnTo>
                  <a:lnTo>
                    <a:pt x="262" y="1"/>
                  </a:lnTo>
                  <a:lnTo>
                    <a:pt x="270" y="3"/>
                  </a:lnTo>
                  <a:lnTo>
                    <a:pt x="277" y="5"/>
                  </a:lnTo>
                  <a:lnTo>
                    <a:pt x="283" y="9"/>
                  </a:lnTo>
                  <a:lnTo>
                    <a:pt x="289" y="15"/>
                  </a:lnTo>
                  <a:lnTo>
                    <a:pt x="292" y="19"/>
                  </a:lnTo>
                  <a:lnTo>
                    <a:pt x="296" y="24"/>
                  </a:lnTo>
                  <a:lnTo>
                    <a:pt x="302" y="28"/>
                  </a:lnTo>
                  <a:lnTo>
                    <a:pt x="306" y="34"/>
                  </a:lnTo>
                  <a:lnTo>
                    <a:pt x="309" y="40"/>
                  </a:lnTo>
                  <a:lnTo>
                    <a:pt x="313" y="45"/>
                  </a:lnTo>
                  <a:lnTo>
                    <a:pt x="317" y="49"/>
                  </a:lnTo>
                  <a:lnTo>
                    <a:pt x="321" y="55"/>
                  </a:lnTo>
                  <a:lnTo>
                    <a:pt x="325" y="60"/>
                  </a:lnTo>
                  <a:lnTo>
                    <a:pt x="327" y="64"/>
                  </a:lnTo>
                  <a:lnTo>
                    <a:pt x="328" y="70"/>
                  </a:lnTo>
                  <a:lnTo>
                    <a:pt x="330" y="76"/>
                  </a:lnTo>
                  <a:lnTo>
                    <a:pt x="334" y="81"/>
                  </a:lnTo>
                  <a:lnTo>
                    <a:pt x="336" y="87"/>
                  </a:lnTo>
                  <a:lnTo>
                    <a:pt x="338" y="91"/>
                  </a:lnTo>
                  <a:lnTo>
                    <a:pt x="340" y="98"/>
                  </a:lnTo>
                  <a:lnTo>
                    <a:pt x="340" y="102"/>
                  </a:lnTo>
                  <a:lnTo>
                    <a:pt x="342" y="108"/>
                  </a:lnTo>
                  <a:lnTo>
                    <a:pt x="344" y="112"/>
                  </a:lnTo>
                  <a:lnTo>
                    <a:pt x="346" y="117"/>
                  </a:lnTo>
                  <a:lnTo>
                    <a:pt x="346" y="121"/>
                  </a:lnTo>
                  <a:lnTo>
                    <a:pt x="346" y="125"/>
                  </a:lnTo>
                  <a:lnTo>
                    <a:pt x="346" y="131"/>
                  </a:lnTo>
                  <a:lnTo>
                    <a:pt x="346" y="136"/>
                  </a:lnTo>
                  <a:lnTo>
                    <a:pt x="346" y="138"/>
                  </a:lnTo>
                  <a:lnTo>
                    <a:pt x="344" y="144"/>
                  </a:lnTo>
                  <a:lnTo>
                    <a:pt x="344" y="148"/>
                  </a:lnTo>
                  <a:lnTo>
                    <a:pt x="342" y="152"/>
                  </a:lnTo>
                  <a:lnTo>
                    <a:pt x="340" y="159"/>
                  </a:lnTo>
                  <a:lnTo>
                    <a:pt x="336" y="165"/>
                  </a:lnTo>
                  <a:lnTo>
                    <a:pt x="328" y="169"/>
                  </a:lnTo>
                  <a:lnTo>
                    <a:pt x="323" y="174"/>
                  </a:lnTo>
                  <a:lnTo>
                    <a:pt x="319" y="176"/>
                  </a:lnTo>
                  <a:lnTo>
                    <a:pt x="315" y="178"/>
                  </a:lnTo>
                  <a:lnTo>
                    <a:pt x="311" y="180"/>
                  </a:lnTo>
                  <a:lnTo>
                    <a:pt x="306" y="182"/>
                  </a:lnTo>
                  <a:lnTo>
                    <a:pt x="302" y="182"/>
                  </a:lnTo>
                  <a:lnTo>
                    <a:pt x="298" y="184"/>
                  </a:lnTo>
                  <a:lnTo>
                    <a:pt x="294" y="186"/>
                  </a:lnTo>
                  <a:lnTo>
                    <a:pt x="289" y="188"/>
                  </a:lnTo>
                  <a:lnTo>
                    <a:pt x="285" y="188"/>
                  </a:lnTo>
                  <a:lnTo>
                    <a:pt x="281" y="190"/>
                  </a:lnTo>
                  <a:lnTo>
                    <a:pt x="277" y="190"/>
                  </a:lnTo>
                  <a:lnTo>
                    <a:pt x="271" y="192"/>
                  </a:lnTo>
                  <a:lnTo>
                    <a:pt x="266" y="192"/>
                  </a:lnTo>
                  <a:lnTo>
                    <a:pt x="262" y="193"/>
                  </a:lnTo>
                  <a:lnTo>
                    <a:pt x="256" y="193"/>
                  </a:lnTo>
                  <a:lnTo>
                    <a:pt x="254" y="193"/>
                  </a:lnTo>
                  <a:lnTo>
                    <a:pt x="247" y="193"/>
                  </a:lnTo>
                  <a:lnTo>
                    <a:pt x="239" y="195"/>
                  </a:lnTo>
                  <a:lnTo>
                    <a:pt x="233" y="195"/>
                  </a:lnTo>
                  <a:lnTo>
                    <a:pt x="232" y="195"/>
                  </a:lnTo>
                  <a:lnTo>
                    <a:pt x="228" y="195"/>
                  </a:lnTo>
                  <a:lnTo>
                    <a:pt x="163" y="173"/>
                  </a:lnTo>
                  <a:lnTo>
                    <a:pt x="159" y="178"/>
                  </a:lnTo>
                  <a:lnTo>
                    <a:pt x="154" y="184"/>
                  </a:lnTo>
                  <a:lnTo>
                    <a:pt x="148" y="193"/>
                  </a:lnTo>
                  <a:lnTo>
                    <a:pt x="142" y="195"/>
                  </a:lnTo>
                  <a:lnTo>
                    <a:pt x="138" y="199"/>
                  </a:lnTo>
                  <a:lnTo>
                    <a:pt x="133" y="201"/>
                  </a:lnTo>
                  <a:lnTo>
                    <a:pt x="127" y="203"/>
                  </a:lnTo>
                  <a:lnTo>
                    <a:pt x="119" y="205"/>
                  </a:lnTo>
                  <a:lnTo>
                    <a:pt x="114" y="205"/>
                  </a:lnTo>
                  <a:lnTo>
                    <a:pt x="106" y="203"/>
                  </a:lnTo>
                  <a:lnTo>
                    <a:pt x="98" y="203"/>
                  </a:lnTo>
                  <a:lnTo>
                    <a:pt x="95" y="201"/>
                  </a:lnTo>
                  <a:lnTo>
                    <a:pt x="89" y="197"/>
                  </a:lnTo>
                  <a:lnTo>
                    <a:pt x="85" y="195"/>
                  </a:lnTo>
                  <a:lnTo>
                    <a:pt x="81" y="193"/>
                  </a:lnTo>
                  <a:lnTo>
                    <a:pt x="76" y="192"/>
                  </a:lnTo>
                  <a:lnTo>
                    <a:pt x="72" y="188"/>
                  </a:lnTo>
                  <a:lnTo>
                    <a:pt x="68" y="186"/>
                  </a:lnTo>
                  <a:lnTo>
                    <a:pt x="64" y="182"/>
                  </a:lnTo>
                  <a:lnTo>
                    <a:pt x="59" y="180"/>
                  </a:lnTo>
                  <a:lnTo>
                    <a:pt x="55" y="176"/>
                  </a:lnTo>
                  <a:lnTo>
                    <a:pt x="51" y="173"/>
                  </a:lnTo>
                  <a:lnTo>
                    <a:pt x="47" y="171"/>
                  </a:lnTo>
                  <a:lnTo>
                    <a:pt x="40" y="163"/>
                  </a:lnTo>
                  <a:lnTo>
                    <a:pt x="32" y="159"/>
                  </a:lnTo>
                  <a:lnTo>
                    <a:pt x="24" y="152"/>
                  </a:lnTo>
                  <a:lnTo>
                    <a:pt x="19" y="146"/>
                  </a:lnTo>
                  <a:lnTo>
                    <a:pt x="13" y="140"/>
                  </a:lnTo>
                  <a:lnTo>
                    <a:pt x="9" y="136"/>
                  </a:lnTo>
                  <a:lnTo>
                    <a:pt x="3" y="131"/>
                  </a:lnTo>
                  <a:lnTo>
                    <a:pt x="2" y="129"/>
                  </a:lnTo>
                  <a:lnTo>
                    <a:pt x="0" y="125"/>
                  </a:lnTo>
                  <a:close/>
                </a:path>
              </a:pathLst>
            </a:custGeom>
            <a:solidFill>
              <a:srgbClr val="7A470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3" name="Freeform 110">
              <a:extLst>
                <a:ext uri="{FF2B5EF4-FFF2-40B4-BE49-F238E27FC236}">
                  <a16:creationId xmlns:a16="http://schemas.microsoft.com/office/drawing/2014/main" id="{86848C3C-1148-4427-8D68-E460FD3CC543}"/>
                </a:ext>
              </a:extLst>
            </p:cNvPr>
            <p:cNvSpPr>
              <a:spLocks/>
            </p:cNvSpPr>
            <p:nvPr/>
          </p:nvSpPr>
          <p:spPr bwMode="auto">
            <a:xfrm>
              <a:off x="1505" y="1667"/>
              <a:ext cx="207" cy="214"/>
            </a:xfrm>
            <a:custGeom>
              <a:avLst/>
              <a:gdLst>
                <a:gd name="T0" fmla="*/ 48 w 414"/>
                <a:gd name="T1" fmla="*/ 54 h 428"/>
                <a:gd name="T2" fmla="*/ 46 w 414"/>
                <a:gd name="T3" fmla="*/ 63 h 428"/>
                <a:gd name="T4" fmla="*/ 45 w 414"/>
                <a:gd name="T5" fmla="*/ 69 h 428"/>
                <a:gd name="T6" fmla="*/ 44 w 414"/>
                <a:gd name="T7" fmla="*/ 77 h 428"/>
                <a:gd name="T8" fmla="*/ 42 w 414"/>
                <a:gd name="T9" fmla="*/ 84 h 428"/>
                <a:gd name="T10" fmla="*/ 41 w 414"/>
                <a:gd name="T11" fmla="*/ 90 h 428"/>
                <a:gd name="T12" fmla="*/ 41 w 414"/>
                <a:gd name="T13" fmla="*/ 99 h 428"/>
                <a:gd name="T14" fmla="*/ 45 w 414"/>
                <a:gd name="T15" fmla="*/ 105 h 428"/>
                <a:gd name="T16" fmla="*/ 52 w 414"/>
                <a:gd name="T17" fmla="*/ 105 h 428"/>
                <a:gd name="T18" fmla="*/ 56 w 414"/>
                <a:gd name="T19" fmla="*/ 102 h 428"/>
                <a:gd name="T20" fmla="*/ 59 w 414"/>
                <a:gd name="T21" fmla="*/ 95 h 428"/>
                <a:gd name="T22" fmla="*/ 62 w 414"/>
                <a:gd name="T23" fmla="*/ 84 h 428"/>
                <a:gd name="T24" fmla="*/ 65 w 414"/>
                <a:gd name="T25" fmla="*/ 72 h 428"/>
                <a:gd name="T26" fmla="*/ 67 w 414"/>
                <a:gd name="T27" fmla="*/ 63 h 428"/>
                <a:gd name="T28" fmla="*/ 80 w 414"/>
                <a:gd name="T29" fmla="*/ 57 h 428"/>
                <a:gd name="T30" fmla="*/ 81 w 414"/>
                <a:gd name="T31" fmla="*/ 64 h 428"/>
                <a:gd name="T32" fmla="*/ 83 w 414"/>
                <a:gd name="T33" fmla="*/ 72 h 428"/>
                <a:gd name="T34" fmla="*/ 84 w 414"/>
                <a:gd name="T35" fmla="*/ 79 h 428"/>
                <a:gd name="T36" fmla="*/ 85 w 414"/>
                <a:gd name="T37" fmla="*/ 86 h 428"/>
                <a:gd name="T38" fmla="*/ 87 w 414"/>
                <a:gd name="T39" fmla="*/ 93 h 428"/>
                <a:gd name="T40" fmla="*/ 89 w 414"/>
                <a:gd name="T41" fmla="*/ 99 h 428"/>
                <a:gd name="T42" fmla="*/ 91 w 414"/>
                <a:gd name="T43" fmla="*/ 106 h 428"/>
                <a:gd name="T44" fmla="*/ 99 w 414"/>
                <a:gd name="T45" fmla="*/ 105 h 428"/>
                <a:gd name="T46" fmla="*/ 104 w 414"/>
                <a:gd name="T47" fmla="*/ 98 h 428"/>
                <a:gd name="T48" fmla="*/ 103 w 414"/>
                <a:gd name="T49" fmla="*/ 89 h 428"/>
                <a:gd name="T50" fmla="*/ 101 w 414"/>
                <a:gd name="T51" fmla="*/ 82 h 428"/>
                <a:gd name="T52" fmla="*/ 99 w 414"/>
                <a:gd name="T53" fmla="*/ 74 h 428"/>
                <a:gd name="T54" fmla="*/ 97 w 414"/>
                <a:gd name="T55" fmla="*/ 66 h 428"/>
                <a:gd name="T56" fmla="*/ 95 w 414"/>
                <a:gd name="T57" fmla="*/ 57 h 428"/>
                <a:gd name="T58" fmla="*/ 93 w 414"/>
                <a:gd name="T59" fmla="*/ 50 h 428"/>
                <a:gd name="T60" fmla="*/ 90 w 414"/>
                <a:gd name="T61" fmla="*/ 43 h 428"/>
                <a:gd name="T62" fmla="*/ 84 w 414"/>
                <a:gd name="T63" fmla="*/ 35 h 428"/>
                <a:gd name="T64" fmla="*/ 75 w 414"/>
                <a:gd name="T65" fmla="*/ 28 h 428"/>
                <a:gd name="T66" fmla="*/ 68 w 414"/>
                <a:gd name="T67" fmla="*/ 23 h 428"/>
                <a:gd name="T68" fmla="*/ 60 w 414"/>
                <a:gd name="T69" fmla="*/ 18 h 428"/>
                <a:gd name="T70" fmla="*/ 54 w 414"/>
                <a:gd name="T71" fmla="*/ 13 h 428"/>
                <a:gd name="T72" fmla="*/ 47 w 414"/>
                <a:gd name="T73" fmla="*/ 10 h 428"/>
                <a:gd name="T74" fmla="*/ 40 w 414"/>
                <a:gd name="T75" fmla="*/ 6 h 428"/>
                <a:gd name="T76" fmla="*/ 30 w 414"/>
                <a:gd name="T77" fmla="*/ 1 h 428"/>
                <a:gd name="T78" fmla="*/ 22 w 414"/>
                <a:gd name="T79" fmla="*/ 0 h 428"/>
                <a:gd name="T80" fmla="*/ 16 w 414"/>
                <a:gd name="T81" fmla="*/ 2 h 428"/>
                <a:gd name="T82" fmla="*/ 13 w 414"/>
                <a:gd name="T83" fmla="*/ 10 h 428"/>
                <a:gd name="T84" fmla="*/ 17 w 414"/>
                <a:gd name="T85" fmla="*/ 19 h 428"/>
                <a:gd name="T86" fmla="*/ 24 w 414"/>
                <a:gd name="T87" fmla="*/ 28 h 428"/>
                <a:gd name="T88" fmla="*/ 30 w 414"/>
                <a:gd name="T89" fmla="*/ 35 h 428"/>
                <a:gd name="T90" fmla="*/ 36 w 414"/>
                <a:gd name="T91" fmla="*/ 40 h 428"/>
                <a:gd name="T92" fmla="*/ 31 w 414"/>
                <a:gd name="T93" fmla="*/ 46 h 428"/>
                <a:gd name="T94" fmla="*/ 27 w 414"/>
                <a:gd name="T95" fmla="*/ 52 h 428"/>
                <a:gd name="T96" fmla="*/ 22 w 414"/>
                <a:gd name="T97" fmla="*/ 59 h 428"/>
                <a:gd name="T98" fmla="*/ 17 w 414"/>
                <a:gd name="T99" fmla="*/ 67 h 428"/>
                <a:gd name="T100" fmla="*/ 12 w 414"/>
                <a:gd name="T101" fmla="*/ 77 h 428"/>
                <a:gd name="T102" fmla="*/ 7 w 414"/>
                <a:gd name="T103" fmla="*/ 85 h 428"/>
                <a:gd name="T104" fmla="*/ 4 w 414"/>
                <a:gd name="T105" fmla="*/ 92 h 428"/>
                <a:gd name="T106" fmla="*/ 0 w 414"/>
                <a:gd name="T107" fmla="*/ 100 h 428"/>
                <a:gd name="T108" fmla="*/ 3 w 414"/>
                <a:gd name="T109" fmla="*/ 103 h 428"/>
                <a:gd name="T110" fmla="*/ 12 w 414"/>
                <a:gd name="T111" fmla="*/ 96 h 428"/>
                <a:gd name="T112" fmla="*/ 17 w 414"/>
                <a:gd name="T113" fmla="*/ 90 h 428"/>
                <a:gd name="T114" fmla="*/ 24 w 414"/>
                <a:gd name="T115" fmla="*/ 82 h 428"/>
                <a:gd name="T116" fmla="*/ 30 w 414"/>
                <a:gd name="T117" fmla="*/ 74 h 428"/>
                <a:gd name="T118" fmla="*/ 36 w 414"/>
                <a:gd name="T119" fmla="*/ 66 h 428"/>
                <a:gd name="T120" fmla="*/ 42 w 414"/>
                <a:gd name="T121" fmla="*/ 59 h 428"/>
                <a:gd name="T122" fmla="*/ 46 w 414"/>
                <a:gd name="T123" fmla="*/ 53 h 428"/>
                <a:gd name="T124" fmla="*/ 50 w 414"/>
                <a:gd name="T125" fmla="*/ 48 h 4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14" h="428">
                  <a:moveTo>
                    <a:pt x="198" y="189"/>
                  </a:moveTo>
                  <a:lnTo>
                    <a:pt x="198" y="190"/>
                  </a:lnTo>
                  <a:lnTo>
                    <a:pt x="196" y="198"/>
                  </a:lnTo>
                  <a:lnTo>
                    <a:pt x="196" y="202"/>
                  </a:lnTo>
                  <a:lnTo>
                    <a:pt x="194" y="208"/>
                  </a:lnTo>
                  <a:lnTo>
                    <a:pt x="192" y="213"/>
                  </a:lnTo>
                  <a:lnTo>
                    <a:pt x="192" y="221"/>
                  </a:lnTo>
                  <a:lnTo>
                    <a:pt x="188" y="227"/>
                  </a:lnTo>
                  <a:lnTo>
                    <a:pt x="186" y="234"/>
                  </a:lnTo>
                  <a:lnTo>
                    <a:pt x="186" y="238"/>
                  </a:lnTo>
                  <a:lnTo>
                    <a:pt x="186" y="244"/>
                  </a:lnTo>
                  <a:lnTo>
                    <a:pt x="184" y="249"/>
                  </a:lnTo>
                  <a:lnTo>
                    <a:pt x="184" y="253"/>
                  </a:lnTo>
                  <a:lnTo>
                    <a:pt x="182" y="257"/>
                  </a:lnTo>
                  <a:lnTo>
                    <a:pt x="182" y="261"/>
                  </a:lnTo>
                  <a:lnTo>
                    <a:pt x="181" y="267"/>
                  </a:lnTo>
                  <a:lnTo>
                    <a:pt x="181" y="270"/>
                  </a:lnTo>
                  <a:lnTo>
                    <a:pt x="179" y="276"/>
                  </a:lnTo>
                  <a:lnTo>
                    <a:pt x="179" y="280"/>
                  </a:lnTo>
                  <a:lnTo>
                    <a:pt x="177" y="286"/>
                  </a:lnTo>
                  <a:lnTo>
                    <a:pt x="177" y="291"/>
                  </a:lnTo>
                  <a:lnTo>
                    <a:pt x="175" y="295"/>
                  </a:lnTo>
                  <a:lnTo>
                    <a:pt x="175" y="299"/>
                  </a:lnTo>
                  <a:lnTo>
                    <a:pt x="173" y="305"/>
                  </a:lnTo>
                  <a:lnTo>
                    <a:pt x="171" y="310"/>
                  </a:lnTo>
                  <a:lnTo>
                    <a:pt x="171" y="314"/>
                  </a:lnTo>
                  <a:lnTo>
                    <a:pt x="171" y="318"/>
                  </a:lnTo>
                  <a:lnTo>
                    <a:pt x="169" y="324"/>
                  </a:lnTo>
                  <a:lnTo>
                    <a:pt x="169" y="329"/>
                  </a:lnTo>
                  <a:lnTo>
                    <a:pt x="167" y="333"/>
                  </a:lnTo>
                  <a:lnTo>
                    <a:pt x="167" y="337"/>
                  </a:lnTo>
                  <a:lnTo>
                    <a:pt x="165" y="343"/>
                  </a:lnTo>
                  <a:lnTo>
                    <a:pt x="165" y="348"/>
                  </a:lnTo>
                  <a:lnTo>
                    <a:pt x="165" y="352"/>
                  </a:lnTo>
                  <a:lnTo>
                    <a:pt x="163" y="356"/>
                  </a:lnTo>
                  <a:lnTo>
                    <a:pt x="163" y="360"/>
                  </a:lnTo>
                  <a:lnTo>
                    <a:pt x="163" y="365"/>
                  </a:lnTo>
                  <a:lnTo>
                    <a:pt x="161" y="371"/>
                  </a:lnTo>
                  <a:lnTo>
                    <a:pt x="161" y="379"/>
                  </a:lnTo>
                  <a:lnTo>
                    <a:pt x="161" y="384"/>
                  </a:lnTo>
                  <a:lnTo>
                    <a:pt x="161" y="392"/>
                  </a:lnTo>
                  <a:lnTo>
                    <a:pt x="161" y="396"/>
                  </a:lnTo>
                  <a:lnTo>
                    <a:pt x="161" y="400"/>
                  </a:lnTo>
                  <a:lnTo>
                    <a:pt x="161" y="401"/>
                  </a:lnTo>
                  <a:lnTo>
                    <a:pt x="163" y="405"/>
                  </a:lnTo>
                  <a:lnTo>
                    <a:pt x="167" y="411"/>
                  </a:lnTo>
                  <a:lnTo>
                    <a:pt x="175" y="417"/>
                  </a:lnTo>
                  <a:lnTo>
                    <a:pt x="179" y="417"/>
                  </a:lnTo>
                  <a:lnTo>
                    <a:pt x="182" y="419"/>
                  </a:lnTo>
                  <a:lnTo>
                    <a:pt x="186" y="420"/>
                  </a:lnTo>
                  <a:lnTo>
                    <a:pt x="192" y="420"/>
                  </a:lnTo>
                  <a:lnTo>
                    <a:pt x="196" y="420"/>
                  </a:lnTo>
                  <a:lnTo>
                    <a:pt x="201" y="420"/>
                  </a:lnTo>
                  <a:lnTo>
                    <a:pt x="205" y="420"/>
                  </a:lnTo>
                  <a:lnTo>
                    <a:pt x="209" y="419"/>
                  </a:lnTo>
                  <a:lnTo>
                    <a:pt x="213" y="417"/>
                  </a:lnTo>
                  <a:lnTo>
                    <a:pt x="217" y="415"/>
                  </a:lnTo>
                  <a:lnTo>
                    <a:pt x="219" y="411"/>
                  </a:lnTo>
                  <a:lnTo>
                    <a:pt x="222" y="407"/>
                  </a:lnTo>
                  <a:lnTo>
                    <a:pt x="224" y="405"/>
                  </a:lnTo>
                  <a:lnTo>
                    <a:pt x="226" y="401"/>
                  </a:lnTo>
                  <a:lnTo>
                    <a:pt x="226" y="396"/>
                  </a:lnTo>
                  <a:lnTo>
                    <a:pt x="228" y="392"/>
                  </a:lnTo>
                  <a:lnTo>
                    <a:pt x="230" y="386"/>
                  </a:lnTo>
                  <a:lnTo>
                    <a:pt x="232" y="382"/>
                  </a:lnTo>
                  <a:lnTo>
                    <a:pt x="234" y="377"/>
                  </a:lnTo>
                  <a:lnTo>
                    <a:pt x="236" y="371"/>
                  </a:lnTo>
                  <a:lnTo>
                    <a:pt x="238" y="362"/>
                  </a:lnTo>
                  <a:lnTo>
                    <a:pt x="239" y="358"/>
                  </a:lnTo>
                  <a:lnTo>
                    <a:pt x="241" y="348"/>
                  </a:lnTo>
                  <a:lnTo>
                    <a:pt x="245" y="343"/>
                  </a:lnTo>
                  <a:lnTo>
                    <a:pt x="245" y="333"/>
                  </a:lnTo>
                  <a:lnTo>
                    <a:pt x="249" y="327"/>
                  </a:lnTo>
                  <a:lnTo>
                    <a:pt x="251" y="318"/>
                  </a:lnTo>
                  <a:lnTo>
                    <a:pt x="253" y="312"/>
                  </a:lnTo>
                  <a:lnTo>
                    <a:pt x="255" y="303"/>
                  </a:lnTo>
                  <a:lnTo>
                    <a:pt x="257" y="297"/>
                  </a:lnTo>
                  <a:lnTo>
                    <a:pt x="258" y="287"/>
                  </a:lnTo>
                  <a:lnTo>
                    <a:pt x="260" y="282"/>
                  </a:lnTo>
                  <a:lnTo>
                    <a:pt x="260" y="274"/>
                  </a:lnTo>
                  <a:lnTo>
                    <a:pt x="262" y="268"/>
                  </a:lnTo>
                  <a:lnTo>
                    <a:pt x="266" y="261"/>
                  </a:lnTo>
                  <a:lnTo>
                    <a:pt x="266" y="257"/>
                  </a:lnTo>
                  <a:lnTo>
                    <a:pt x="268" y="251"/>
                  </a:lnTo>
                  <a:lnTo>
                    <a:pt x="270" y="246"/>
                  </a:lnTo>
                  <a:lnTo>
                    <a:pt x="270" y="242"/>
                  </a:lnTo>
                  <a:lnTo>
                    <a:pt x="270" y="238"/>
                  </a:lnTo>
                  <a:lnTo>
                    <a:pt x="272" y="234"/>
                  </a:lnTo>
                  <a:lnTo>
                    <a:pt x="274" y="232"/>
                  </a:lnTo>
                  <a:lnTo>
                    <a:pt x="317" y="225"/>
                  </a:lnTo>
                  <a:lnTo>
                    <a:pt x="319" y="232"/>
                  </a:lnTo>
                  <a:lnTo>
                    <a:pt x="319" y="236"/>
                  </a:lnTo>
                  <a:lnTo>
                    <a:pt x="319" y="242"/>
                  </a:lnTo>
                  <a:lnTo>
                    <a:pt x="321" y="247"/>
                  </a:lnTo>
                  <a:lnTo>
                    <a:pt x="323" y="253"/>
                  </a:lnTo>
                  <a:lnTo>
                    <a:pt x="323" y="261"/>
                  </a:lnTo>
                  <a:lnTo>
                    <a:pt x="325" y="268"/>
                  </a:lnTo>
                  <a:lnTo>
                    <a:pt x="325" y="274"/>
                  </a:lnTo>
                  <a:lnTo>
                    <a:pt x="327" y="278"/>
                  </a:lnTo>
                  <a:lnTo>
                    <a:pt x="327" y="284"/>
                  </a:lnTo>
                  <a:lnTo>
                    <a:pt x="329" y="287"/>
                  </a:lnTo>
                  <a:lnTo>
                    <a:pt x="329" y="291"/>
                  </a:lnTo>
                  <a:lnTo>
                    <a:pt x="329" y="295"/>
                  </a:lnTo>
                  <a:lnTo>
                    <a:pt x="331" y="299"/>
                  </a:lnTo>
                  <a:lnTo>
                    <a:pt x="333" y="305"/>
                  </a:lnTo>
                  <a:lnTo>
                    <a:pt x="333" y="308"/>
                  </a:lnTo>
                  <a:lnTo>
                    <a:pt x="334" y="314"/>
                  </a:lnTo>
                  <a:lnTo>
                    <a:pt x="334" y="318"/>
                  </a:lnTo>
                  <a:lnTo>
                    <a:pt x="336" y="324"/>
                  </a:lnTo>
                  <a:lnTo>
                    <a:pt x="336" y="327"/>
                  </a:lnTo>
                  <a:lnTo>
                    <a:pt x="338" y="333"/>
                  </a:lnTo>
                  <a:lnTo>
                    <a:pt x="340" y="337"/>
                  </a:lnTo>
                  <a:lnTo>
                    <a:pt x="340" y="343"/>
                  </a:lnTo>
                  <a:lnTo>
                    <a:pt x="340" y="348"/>
                  </a:lnTo>
                  <a:lnTo>
                    <a:pt x="342" y="352"/>
                  </a:lnTo>
                  <a:lnTo>
                    <a:pt x="342" y="358"/>
                  </a:lnTo>
                  <a:lnTo>
                    <a:pt x="344" y="362"/>
                  </a:lnTo>
                  <a:lnTo>
                    <a:pt x="344" y="365"/>
                  </a:lnTo>
                  <a:lnTo>
                    <a:pt x="346" y="369"/>
                  </a:lnTo>
                  <a:lnTo>
                    <a:pt x="346" y="373"/>
                  </a:lnTo>
                  <a:lnTo>
                    <a:pt x="350" y="379"/>
                  </a:lnTo>
                  <a:lnTo>
                    <a:pt x="350" y="382"/>
                  </a:lnTo>
                  <a:lnTo>
                    <a:pt x="350" y="386"/>
                  </a:lnTo>
                  <a:lnTo>
                    <a:pt x="352" y="390"/>
                  </a:lnTo>
                  <a:lnTo>
                    <a:pt x="353" y="394"/>
                  </a:lnTo>
                  <a:lnTo>
                    <a:pt x="353" y="401"/>
                  </a:lnTo>
                  <a:lnTo>
                    <a:pt x="355" y="407"/>
                  </a:lnTo>
                  <a:lnTo>
                    <a:pt x="359" y="411"/>
                  </a:lnTo>
                  <a:lnTo>
                    <a:pt x="359" y="417"/>
                  </a:lnTo>
                  <a:lnTo>
                    <a:pt x="361" y="420"/>
                  </a:lnTo>
                  <a:lnTo>
                    <a:pt x="363" y="424"/>
                  </a:lnTo>
                  <a:lnTo>
                    <a:pt x="365" y="426"/>
                  </a:lnTo>
                  <a:lnTo>
                    <a:pt x="367" y="428"/>
                  </a:lnTo>
                  <a:lnTo>
                    <a:pt x="372" y="426"/>
                  </a:lnTo>
                  <a:lnTo>
                    <a:pt x="380" y="426"/>
                  </a:lnTo>
                  <a:lnTo>
                    <a:pt x="388" y="422"/>
                  </a:lnTo>
                  <a:lnTo>
                    <a:pt x="395" y="420"/>
                  </a:lnTo>
                  <a:lnTo>
                    <a:pt x="403" y="415"/>
                  </a:lnTo>
                  <a:lnTo>
                    <a:pt x="409" y="409"/>
                  </a:lnTo>
                  <a:lnTo>
                    <a:pt x="412" y="403"/>
                  </a:lnTo>
                  <a:lnTo>
                    <a:pt x="414" y="398"/>
                  </a:lnTo>
                  <a:lnTo>
                    <a:pt x="414" y="394"/>
                  </a:lnTo>
                  <a:lnTo>
                    <a:pt x="414" y="392"/>
                  </a:lnTo>
                  <a:lnTo>
                    <a:pt x="414" y="386"/>
                  </a:lnTo>
                  <a:lnTo>
                    <a:pt x="414" y="382"/>
                  </a:lnTo>
                  <a:lnTo>
                    <a:pt x="412" y="375"/>
                  </a:lnTo>
                  <a:lnTo>
                    <a:pt x="410" y="369"/>
                  </a:lnTo>
                  <a:lnTo>
                    <a:pt x="409" y="362"/>
                  </a:lnTo>
                  <a:lnTo>
                    <a:pt x="409" y="354"/>
                  </a:lnTo>
                  <a:lnTo>
                    <a:pt x="407" y="348"/>
                  </a:lnTo>
                  <a:lnTo>
                    <a:pt x="407" y="344"/>
                  </a:lnTo>
                  <a:lnTo>
                    <a:pt x="405" y="341"/>
                  </a:lnTo>
                  <a:lnTo>
                    <a:pt x="405" y="337"/>
                  </a:lnTo>
                  <a:lnTo>
                    <a:pt x="403" y="331"/>
                  </a:lnTo>
                  <a:lnTo>
                    <a:pt x="403" y="327"/>
                  </a:lnTo>
                  <a:lnTo>
                    <a:pt x="403" y="322"/>
                  </a:lnTo>
                  <a:lnTo>
                    <a:pt x="401" y="318"/>
                  </a:lnTo>
                  <a:lnTo>
                    <a:pt x="399" y="310"/>
                  </a:lnTo>
                  <a:lnTo>
                    <a:pt x="399" y="306"/>
                  </a:lnTo>
                  <a:lnTo>
                    <a:pt x="397" y="301"/>
                  </a:lnTo>
                  <a:lnTo>
                    <a:pt x="395" y="295"/>
                  </a:lnTo>
                  <a:lnTo>
                    <a:pt x="393" y="289"/>
                  </a:lnTo>
                  <a:lnTo>
                    <a:pt x="393" y="284"/>
                  </a:lnTo>
                  <a:lnTo>
                    <a:pt x="393" y="278"/>
                  </a:lnTo>
                  <a:lnTo>
                    <a:pt x="391" y="274"/>
                  </a:lnTo>
                  <a:lnTo>
                    <a:pt x="390" y="268"/>
                  </a:lnTo>
                  <a:lnTo>
                    <a:pt x="388" y="263"/>
                  </a:lnTo>
                  <a:lnTo>
                    <a:pt x="386" y="257"/>
                  </a:lnTo>
                  <a:lnTo>
                    <a:pt x="384" y="253"/>
                  </a:lnTo>
                  <a:lnTo>
                    <a:pt x="384" y="246"/>
                  </a:lnTo>
                  <a:lnTo>
                    <a:pt x="382" y="242"/>
                  </a:lnTo>
                  <a:lnTo>
                    <a:pt x="380" y="234"/>
                  </a:lnTo>
                  <a:lnTo>
                    <a:pt x="378" y="228"/>
                  </a:lnTo>
                  <a:lnTo>
                    <a:pt x="376" y="225"/>
                  </a:lnTo>
                  <a:lnTo>
                    <a:pt x="374" y="219"/>
                  </a:lnTo>
                  <a:lnTo>
                    <a:pt x="374" y="213"/>
                  </a:lnTo>
                  <a:lnTo>
                    <a:pt x="372" y="209"/>
                  </a:lnTo>
                  <a:lnTo>
                    <a:pt x="369" y="204"/>
                  </a:lnTo>
                  <a:lnTo>
                    <a:pt x="369" y="200"/>
                  </a:lnTo>
                  <a:lnTo>
                    <a:pt x="367" y="194"/>
                  </a:lnTo>
                  <a:lnTo>
                    <a:pt x="365" y="190"/>
                  </a:lnTo>
                  <a:lnTo>
                    <a:pt x="363" y="185"/>
                  </a:lnTo>
                  <a:lnTo>
                    <a:pt x="361" y="181"/>
                  </a:lnTo>
                  <a:lnTo>
                    <a:pt x="359" y="175"/>
                  </a:lnTo>
                  <a:lnTo>
                    <a:pt x="357" y="171"/>
                  </a:lnTo>
                  <a:lnTo>
                    <a:pt x="353" y="164"/>
                  </a:lnTo>
                  <a:lnTo>
                    <a:pt x="350" y="158"/>
                  </a:lnTo>
                  <a:lnTo>
                    <a:pt x="346" y="151"/>
                  </a:lnTo>
                  <a:lnTo>
                    <a:pt x="342" y="145"/>
                  </a:lnTo>
                  <a:lnTo>
                    <a:pt x="340" y="141"/>
                  </a:lnTo>
                  <a:lnTo>
                    <a:pt x="334" y="137"/>
                  </a:lnTo>
                  <a:lnTo>
                    <a:pt x="329" y="132"/>
                  </a:lnTo>
                  <a:lnTo>
                    <a:pt x="325" y="128"/>
                  </a:lnTo>
                  <a:lnTo>
                    <a:pt x="319" y="124"/>
                  </a:lnTo>
                  <a:lnTo>
                    <a:pt x="315" y="120"/>
                  </a:lnTo>
                  <a:lnTo>
                    <a:pt x="308" y="114"/>
                  </a:lnTo>
                  <a:lnTo>
                    <a:pt x="300" y="111"/>
                  </a:lnTo>
                  <a:lnTo>
                    <a:pt x="295" y="105"/>
                  </a:lnTo>
                  <a:lnTo>
                    <a:pt x="287" y="101"/>
                  </a:lnTo>
                  <a:lnTo>
                    <a:pt x="283" y="97"/>
                  </a:lnTo>
                  <a:lnTo>
                    <a:pt x="279" y="95"/>
                  </a:lnTo>
                  <a:lnTo>
                    <a:pt x="276" y="92"/>
                  </a:lnTo>
                  <a:lnTo>
                    <a:pt x="270" y="90"/>
                  </a:lnTo>
                  <a:lnTo>
                    <a:pt x="262" y="84"/>
                  </a:lnTo>
                  <a:lnTo>
                    <a:pt x="255" y="80"/>
                  </a:lnTo>
                  <a:lnTo>
                    <a:pt x="251" y="76"/>
                  </a:lnTo>
                  <a:lnTo>
                    <a:pt x="247" y="73"/>
                  </a:lnTo>
                  <a:lnTo>
                    <a:pt x="243" y="71"/>
                  </a:lnTo>
                  <a:lnTo>
                    <a:pt x="239" y="69"/>
                  </a:lnTo>
                  <a:lnTo>
                    <a:pt x="236" y="67"/>
                  </a:lnTo>
                  <a:lnTo>
                    <a:pt x="232" y="61"/>
                  </a:lnTo>
                  <a:lnTo>
                    <a:pt x="226" y="61"/>
                  </a:lnTo>
                  <a:lnTo>
                    <a:pt x="222" y="57"/>
                  </a:lnTo>
                  <a:lnTo>
                    <a:pt x="219" y="56"/>
                  </a:lnTo>
                  <a:lnTo>
                    <a:pt x="215" y="52"/>
                  </a:lnTo>
                  <a:lnTo>
                    <a:pt x="211" y="50"/>
                  </a:lnTo>
                  <a:lnTo>
                    <a:pt x="205" y="46"/>
                  </a:lnTo>
                  <a:lnTo>
                    <a:pt x="201" y="46"/>
                  </a:lnTo>
                  <a:lnTo>
                    <a:pt x="196" y="42"/>
                  </a:lnTo>
                  <a:lnTo>
                    <a:pt x="192" y="40"/>
                  </a:lnTo>
                  <a:lnTo>
                    <a:pt x="188" y="38"/>
                  </a:lnTo>
                  <a:lnTo>
                    <a:pt x="184" y="36"/>
                  </a:lnTo>
                  <a:lnTo>
                    <a:pt x="181" y="33"/>
                  </a:lnTo>
                  <a:lnTo>
                    <a:pt x="177" y="31"/>
                  </a:lnTo>
                  <a:lnTo>
                    <a:pt x="171" y="29"/>
                  </a:lnTo>
                  <a:lnTo>
                    <a:pt x="163" y="25"/>
                  </a:lnTo>
                  <a:lnTo>
                    <a:pt x="158" y="21"/>
                  </a:lnTo>
                  <a:lnTo>
                    <a:pt x="148" y="17"/>
                  </a:lnTo>
                  <a:lnTo>
                    <a:pt x="142" y="14"/>
                  </a:lnTo>
                  <a:lnTo>
                    <a:pt x="135" y="10"/>
                  </a:lnTo>
                  <a:lnTo>
                    <a:pt x="129" y="8"/>
                  </a:lnTo>
                  <a:lnTo>
                    <a:pt x="122" y="6"/>
                  </a:lnTo>
                  <a:lnTo>
                    <a:pt x="118" y="4"/>
                  </a:lnTo>
                  <a:lnTo>
                    <a:pt x="112" y="2"/>
                  </a:lnTo>
                  <a:lnTo>
                    <a:pt x="108" y="2"/>
                  </a:lnTo>
                  <a:lnTo>
                    <a:pt x="103" y="0"/>
                  </a:lnTo>
                  <a:lnTo>
                    <a:pt x="97" y="0"/>
                  </a:lnTo>
                  <a:lnTo>
                    <a:pt x="93" y="0"/>
                  </a:lnTo>
                  <a:lnTo>
                    <a:pt x="87" y="0"/>
                  </a:lnTo>
                  <a:lnTo>
                    <a:pt x="84" y="0"/>
                  </a:lnTo>
                  <a:lnTo>
                    <a:pt x="80" y="0"/>
                  </a:lnTo>
                  <a:lnTo>
                    <a:pt x="78" y="2"/>
                  </a:lnTo>
                  <a:lnTo>
                    <a:pt x="74" y="2"/>
                  </a:lnTo>
                  <a:lnTo>
                    <a:pt x="68" y="6"/>
                  </a:lnTo>
                  <a:lnTo>
                    <a:pt x="63" y="8"/>
                  </a:lnTo>
                  <a:lnTo>
                    <a:pt x="57" y="12"/>
                  </a:lnTo>
                  <a:lnTo>
                    <a:pt x="53" y="17"/>
                  </a:lnTo>
                  <a:lnTo>
                    <a:pt x="49" y="21"/>
                  </a:lnTo>
                  <a:lnTo>
                    <a:pt x="49" y="27"/>
                  </a:lnTo>
                  <a:lnTo>
                    <a:pt x="47" y="31"/>
                  </a:lnTo>
                  <a:lnTo>
                    <a:pt x="49" y="38"/>
                  </a:lnTo>
                  <a:lnTo>
                    <a:pt x="49" y="44"/>
                  </a:lnTo>
                  <a:lnTo>
                    <a:pt x="51" y="52"/>
                  </a:lnTo>
                  <a:lnTo>
                    <a:pt x="53" y="57"/>
                  </a:lnTo>
                  <a:lnTo>
                    <a:pt x="59" y="63"/>
                  </a:lnTo>
                  <a:lnTo>
                    <a:pt x="63" y="71"/>
                  </a:lnTo>
                  <a:lnTo>
                    <a:pt x="68" y="76"/>
                  </a:lnTo>
                  <a:lnTo>
                    <a:pt x="70" y="80"/>
                  </a:lnTo>
                  <a:lnTo>
                    <a:pt x="74" y="84"/>
                  </a:lnTo>
                  <a:lnTo>
                    <a:pt x="78" y="88"/>
                  </a:lnTo>
                  <a:lnTo>
                    <a:pt x="80" y="92"/>
                  </a:lnTo>
                  <a:lnTo>
                    <a:pt x="87" y="101"/>
                  </a:lnTo>
                  <a:lnTo>
                    <a:pt x="93" y="109"/>
                  </a:lnTo>
                  <a:lnTo>
                    <a:pt x="97" y="111"/>
                  </a:lnTo>
                  <a:lnTo>
                    <a:pt x="101" y="116"/>
                  </a:lnTo>
                  <a:lnTo>
                    <a:pt x="103" y="120"/>
                  </a:lnTo>
                  <a:lnTo>
                    <a:pt x="108" y="124"/>
                  </a:lnTo>
                  <a:lnTo>
                    <a:pt x="112" y="130"/>
                  </a:lnTo>
                  <a:lnTo>
                    <a:pt x="120" y="139"/>
                  </a:lnTo>
                  <a:lnTo>
                    <a:pt x="125" y="145"/>
                  </a:lnTo>
                  <a:lnTo>
                    <a:pt x="131" y="151"/>
                  </a:lnTo>
                  <a:lnTo>
                    <a:pt x="133" y="154"/>
                  </a:lnTo>
                  <a:lnTo>
                    <a:pt x="137" y="158"/>
                  </a:lnTo>
                  <a:lnTo>
                    <a:pt x="139" y="160"/>
                  </a:lnTo>
                  <a:lnTo>
                    <a:pt x="141" y="160"/>
                  </a:lnTo>
                  <a:lnTo>
                    <a:pt x="139" y="160"/>
                  </a:lnTo>
                  <a:lnTo>
                    <a:pt x="137" y="164"/>
                  </a:lnTo>
                  <a:lnTo>
                    <a:pt x="135" y="166"/>
                  </a:lnTo>
                  <a:lnTo>
                    <a:pt x="133" y="170"/>
                  </a:lnTo>
                  <a:lnTo>
                    <a:pt x="127" y="175"/>
                  </a:lnTo>
                  <a:lnTo>
                    <a:pt x="123" y="183"/>
                  </a:lnTo>
                  <a:lnTo>
                    <a:pt x="122" y="185"/>
                  </a:lnTo>
                  <a:lnTo>
                    <a:pt x="118" y="189"/>
                  </a:lnTo>
                  <a:lnTo>
                    <a:pt x="118" y="194"/>
                  </a:lnTo>
                  <a:lnTo>
                    <a:pt x="114" y="198"/>
                  </a:lnTo>
                  <a:lnTo>
                    <a:pt x="110" y="202"/>
                  </a:lnTo>
                  <a:lnTo>
                    <a:pt x="108" y="206"/>
                  </a:lnTo>
                  <a:lnTo>
                    <a:pt x="103" y="209"/>
                  </a:lnTo>
                  <a:lnTo>
                    <a:pt x="101" y="215"/>
                  </a:lnTo>
                  <a:lnTo>
                    <a:pt x="97" y="219"/>
                  </a:lnTo>
                  <a:lnTo>
                    <a:pt x="93" y="225"/>
                  </a:lnTo>
                  <a:lnTo>
                    <a:pt x="91" y="228"/>
                  </a:lnTo>
                  <a:lnTo>
                    <a:pt x="87" y="236"/>
                  </a:lnTo>
                  <a:lnTo>
                    <a:pt x="84" y="242"/>
                  </a:lnTo>
                  <a:lnTo>
                    <a:pt x="82" y="247"/>
                  </a:lnTo>
                  <a:lnTo>
                    <a:pt x="78" y="253"/>
                  </a:lnTo>
                  <a:lnTo>
                    <a:pt x="74" y="259"/>
                  </a:lnTo>
                  <a:lnTo>
                    <a:pt x="70" y="263"/>
                  </a:lnTo>
                  <a:lnTo>
                    <a:pt x="68" y="268"/>
                  </a:lnTo>
                  <a:lnTo>
                    <a:pt x="63" y="274"/>
                  </a:lnTo>
                  <a:lnTo>
                    <a:pt x="61" y="282"/>
                  </a:lnTo>
                  <a:lnTo>
                    <a:pt x="57" y="287"/>
                  </a:lnTo>
                  <a:lnTo>
                    <a:pt x="53" y="293"/>
                  </a:lnTo>
                  <a:lnTo>
                    <a:pt x="49" y="299"/>
                  </a:lnTo>
                  <a:lnTo>
                    <a:pt x="46" y="305"/>
                  </a:lnTo>
                  <a:lnTo>
                    <a:pt x="44" y="308"/>
                  </a:lnTo>
                  <a:lnTo>
                    <a:pt x="38" y="316"/>
                  </a:lnTo>
                  <a:lnTo>
                    <a:pt x="36" y="320"/>
                  </a:lnTo>
                  <a:lnTo>
                    <a:pt x="34" y="327"/>
                  </a:lnTo>
                  <a:lnTo>
                    <a:pt x="28" y="331"/>
                  </a:lnTo>
                  <a:lnTo>
                    <a:pt x="27" y="337"/>
                  </a:lnTo>
                  <a:lnTo>
                    <a:pt x="25" y="343"/>
                  </a:lnTo>
                  <a:lnTo>
                    <a:pt x="23" y="348"/>
                  </a:lnTo>
                  <a:lnTo>
                    <a:pt x="19" y="352"/>
                  </a:lnTo>
                  <a:lnTo>
                    <a:pt x="17" y="358"/>
                  </a:lnTo>
                  <a:lnTo>
                    <a:pt x="13" y="362"/>
                  </a:lnTo>
                  <a:lnTo>
                    <a:pt x="13" y="367"/>
                  </a:lnTo>
                  <a:lnTo>
                    <a:pt x="9" y="371"/>
                  </a:lnTo>
                  <a:lnTo>
                    <a:pt x="8" y="375"/>
                  </a:lnTo>
                  <a:lnTo>
                    <a:pt x="6" y="379"/>
                  </a:lnTo>
                  <a:lnTo>
                    <a:pt x="4" y="382"/>
                  </a:lnTo>
                  <a:lnTo>
                    <a:pt x="2" y="390"/>
                  </a:lnTo>
                  <a:lnTo>
                    <a:pt x="0" y="398"/>
                  </a:lnTo>
                  <a:lnTo>
                    <a:pt x="0" y="401"/>
                  </a:lnTo>
                  <a:lnTo>
                    <a:pt x="0" y="407"/>
                  </a:lnTo>
                  <a:lnTo>
                    <a:pt x="0" y="409"/>
                  </a:lnTo>
                  <a:lnTo>
                    <a:pt x="4" y="411"/>
                  </a:lnTo>
                  <a:lnTo>
                    <a:pt x="6" y="411"/>
                  </a:lnTo>
                  <a:lnTo>
                    <a:pt x="9" y="411"/>
                  </a:lnTo>
                  <a:lnTo>
                    <a:pt x="13" y="409"/>
                  </a:lnTo>
                  <a:lnTo>
                    <a:pt x="19" y="405"/>
                  </a:lnTo>
                  <a:lnTo>
                    <a:pt x="25" y="401"/>
                  </a:lnTo>
                  <a:lnTo>
                    <a:pt x="32" y="396"/>
                  </a:lnTo>
                  <a:lnTo>
                    <a:pt x="38" y="388"/>
                  </a:lnTo>
                  <a:lnTo>
                    <a:pt x="46" y="382"/>
                  </a:lnTo>
                  <a:lnTo>
                    <a:pt x="49" y="379"/>
                  </a:lnTo>
                  <a:lnTo>
                    <a:pt x="53" y="373"/>
                  </a:lnTo>
                  <a:lnTo>
                    <a:pt x="55" y="369"/>
                  </a:lnTo>
                  <a:lnTo>
                    <a:pt x="59" y="367"/>
                  </a:lnTo>
                  <a:lnTo>
                    <a:pt x="63" y="362"/>
                  </a:lnTo>
                  <a:lnTo>
                    <a:pt x="68" y="358"/>
                  </a:lnTo>
                  <a:lnTo>
                    <a:pt x="72" y="352"/>
                  </a:lnTo>
                  <a:lnTo>
                    <a:pt x="78" y="348"/>
                  </a:lnTo>
                  <a:lnTo>
                    <a:pt x="80" y="341"/>
                  </a:lnTo>
                  <a:lnTo>
                    <a:pt x="85" y="337"/>
                  </a:lnTo>
                  <a:lnTo>
                    <a:pt x="89" y="331"/>
                  </a:lnTo>
                  <a:lnTo>
                    <a:pt x="93" y="327"/>
                  </a:lnTo>
                  <a:lnTo>
                    <a:pt x="97" y="320"/>
                  </a:lnTo>
                  <a:lnTo>
                    <a:pt x="103" y="316"/>
                  </a:lnTo>
                  <a:lnTo>
                    <a:pt x="108" y="310"/>
                  </a:lnTo>
                  <a:lnTo>
                    <a:pt x="112" y="306"/>
                  </a:lnTo>
                  <a:lnTo>
                    <a:pt x="114" y="299"/>
                  </a:lnTo>
                  <a:lnTo>
                    <a:pt x="120" y="295"/>
                  </a:lnTo>
                  <a:lnTo>
                    <a:pt x="122" y="287"/>
                  </a:lnTo>
                  <a:lnTo>
                    <a:pt x="127" y="284"/>
                  </a:lnTo>
                  <a:lnTo>
                    <a:pt x="131" y="278"/>
                  </a:lnTo>
                  <a:lnTo>
                    <a:pt x="137" y="274"/>
                  </a:lnTo>
                  <a:lnTo>
                    <a:pt x="139" y="268"/>
                  </a:lnTo>
                  <a:lnTo>
                    <a:pt x="142" y="263"/>
                  </a:lnTo>
                  <a:lnTo>
                    <a:pt x="146" y="257"/>
                  </a:lnTo>
                  <a:lnTo>
                    <a:pt x="152" y="253"/>
                  </a:lnTo>
                  <a:lnTo>
                    <a:pt x="154" y="247"/>
                  </a:lnTo>
                  <a:lnTo>
                    <a:pt x="158" y="244"/>
                  </a:lnTo>
                  <a:lnTo>
                    <a:pt x="161" y="238"/>
                  </a:lnTo>
                  <a:lnTo>
                    <a:pt x="165" y="234"/>
                  </a:lnTo>
                  <a:lnTo>
                    <a:pt x="167" y="228"/>
                  </a:lnTo>
                  <a:lnTo>
                    <a:pt x="171" y="225"/>
                  </a:lnTo>
                  <a:lnTo>
                    <a:pt x="173" y="221"/>
                  </a:lnTo>
                  <a:lnTo>
                    <a:pt x="177" y="217"/>
                  </a:lnTo>
                  <a:lnTo>
                    <a:pt x="179" y="213"/>
                  </a:lnTo>
                  <a:lnTo>
                    <a:pt x="182" y="209"/>
                  </a:lnTo>
                  <a:lnTo>
                    <a:pt x="186" y="204"/>
                  </a:lnTo>
                  <a:lnTo>
                    <a:pt x="192" y="200"/>
                  </a:lnTo>
                  <a:lnTo>
                    <a:pt x="194" y="194"/>
                  </a:lnTo>
                  <a:lnTo>
                    <a:pt x="196" y="192"/>
                  </a:lnTo>
                  <a:lnTo>
                    <a:pt x="198" y="189"/>
                  </a:lnTo>
                  <a:close/>
                </a:path>
              </a:pathLst>
            </a:custGeom>
            <a:solidFill>
              <a:srgbClr val="8F38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4" name="Freeform 111">
              <a:extLst>
                <a:ext uri="{FF2B5EF4-FFF2-40B4-BE49-F238E27FC236}">
                  <a16:creationId xmlns:a16="http://schemas.microsoft.com/office/drawing/2014/main" id="{C69BB4DC-5CA1-4D5F-B58E-D902A0744F54}"/>
                </a:ext>
              </a:extLst>
            </p:cNvPr>
            <p:cNvSpPr>
              <a:spLocks/>
            </p:cNvSpPr>
            <p:nvPr/>
          </p:nvSpPr>
          <p:spPr bwMode="auto">
            <a:xfrm>
              <a:off x="856" y="1841"/>
              <a:ext cx="142" cy="85"/>
            </a:xfrm>
            <a:custGeom>
              <a:avLst/>
              <a:gdLst>
                <a:gd name="T0" fmla="*/ 54 w 285"/>
                <a:gd name="T1" fmla="*/ 0 h 171"/>
                <a:gd name="T2" fmla="*/ 50 w 285"/>
                <a:gd name="T3" fmla="*/ 0 h 171"/>
                <a:gd name="T4" fmla="*/ 47 w 285"/>
                <a:gd name="T5" fmla="*/ 1 h 171"/>
                <a:gd name="T6" fmla="*/ 43 w 285"/>
                <a:gd name="T7" fmla="*/ 2 h 171"/>
                <a:gd name="T8" fmla="*/ 40 w 285"/>
                <a:gd name="T9" fmla="*/ 3 h 171"/>
                <a:gd name="T10" fmla="*/ 37 w 285"/>
                <a:gd name="T11" fmla="*/ 3 h 171"/>
                <a:gd name="T12" fmla="*/ 33 w 285"/>
                <a:gd name="T13" fmla="*/ 4 h 171"/>
                <a:gd name="T14" fmla="*/ 29 w 285"/>
                <a:gd name="T15" fmla="*/ 5 h 171"/>
                <a:gd name="T16" fmla="*/ 25 w 285"/>
                <a:gd name="T17" fmla="*/ 7 h 171"/>
                <a:gd name="T18" fmla="*/ 22 w 285"/>
                <a:gd name="T19" fmla="*/ 9 h 171"/>
                <a:gd name="T20" fmla="*/ 18 w 285"/>
                <a:gd name="T21" fmla="*/ 10 h 171"/>
                <a:gd name="T22" fmla="*/ 14 w 285"/>
                <a:gd name="T23" fmla="*/ 12 h 171"/>
                <a:gd name="T24" fmla="*/ 11 w 285"/>
                <a:gd name="T25" fmla="*/ 13 h 171"/>
                <a:gd name="T26" fmla="*/ 7 w 285"/>
                <a:gd name="T27" fmla="*/ 15 h 171"/>
                <a:gd name="T28" fmla="*/ 3 w 285"/>
                <a:gd name="T29" fmla="*/ 18 h 171"/>
                <a:gd name="T30" fmla="*/ 0 w 285"/>
                <a:gd name="T31" fmla="*/ 22 h 171"/>
                <a:gd name="T32" fmla="*/ 1 w 285"/>
                <a:gd name="T33" fmla="*/ 25 h 171"/>
                <a:gd name="T34" fmla="*/ 3 w 285"/>
                <a:gd name="T35" fmla="*/ 27 h 171"/>
                <a:gd name="T36" fmla="*/ 9 w 285"/>
                <a:gd name="T37" fmla="*/ 30 h 171"/>
                <a:gd name="T38" fmla="*/ 11 w 285"/>
                <a:gd name="T39" fmla="*/ 31 h 171"/>
                <a:gd name="T40" fmla="*/ 14 w 285"/>
                <a:gd name="T41" fmla="*/ 32 h 171"/>
                <a:gd name="T42" fmla="*/ 18 w 285"/>
                <a:gd name="T43" fmla="*/ 34 h 171"/>
                <a:gd name="T44" fmla="*/ 22 w 285"/>
                <a:gd name="T45" fmla="*/ 35 h 171"/>
                <a:gd name="T46" fmla="*/ 25 w 285"/>
                <a:gd name="T47" fmla="*/ 36 h 171"/>
                <a:gd name="T48" fmla="*/ 29 w 285"/>
                <a:gd name="T49" fmla="*/ 38 h 171"/>
                <a:gd name="T50" fmla="*/ 33 w 285"/>
                <a:gd name="T51" fmla="*/ 39 h 171"/>
                <a:gd name="T52" fmla="*/ 37 w 285"/>
                <a:gd name="T53" fmla="*/ 40 h 171"/>
                <a:gd name="T54" fmla="*/ 40 w 285"/>
                <a:gd name="T55" fmla="*/ 41 h 171"/>
                <a:gd name="T56" fmla="*/ 44 w 285"/>
                <a:gd name="T57" fmla="*/ 42 h 171"/>
                <a:gd name="T58" fmla="*/ 48 w 285"/>
                <a:gd name="T59" fmla="*/ 42 h 171"/>
                <a:gd name="T60" fmla="*/ 51 w 285"/>
                <a:gd name="T61" fmla="*/ 42 h 171"/>
                <a:gd name="T62" fmla="*/ 54 w 285"/>
                <a:gd name="T63" fmla="*/ 42 h 171"/>
                <a:gd name="T64" fmla="*/ 58 w 285"/>
                <a:gd name="T65" fmla="*/ 42 h 171"/>
                <a:gd name="T66" fmla="*/ 62 w 285"/>
                <a:gd name="T67" fmla="*/ 42 h 171"/>
                <a:gd name="T68" fmla="*/ 65 w 285"/>
                <a:gd name="T69" fmla="*/ 40 h 171"/>
                <a:gd name="T70" fmla="*/ 68 w 285"/>
                <a:gd name="T71" fmla="*/ 36 h 171"/>
                <a:gd name="T72" fmla="*/ 69 w 285"/>
                <a:gd name="T73" fmla="*/ 32 h 171"/>
                <a:gd name="T74" fmla="*/ 70 w 285"/>
                <a:gd name="T75" fmla="*/ 26 h 171"/>
                <a:gd name="T76" fmla="*/ 71 w 285"/>
                <a:gd name="T77" fmla="*/ 21 h 171"/>
                <a:gd name="T78" fmla="*/ 70 w 285"/>
                <a:gd name="T79" fmla="*/ 15 h 171"/>
                <a:gd name="T80" fmla="*/ 68 w 285"/>
                <a:gd name="T81" fmla="*/ 10 h 171"/>
                <a:gd name="T82" fmla="*/ 66 w 285"/>
                <a:gd name="T83" fmla="*/ 5 h 171"/>
                <a:gd name="T84" fmla="*/ 63 w 285"/>
                <a:gd name="T85" fmla="*/ 2 h 171"/>
                <a:gd name="T86" fmla="*/ 58 w 285"/>
                <a:gd name="T87" fmla="*/ 0 h 17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5" h="171">
                  <a:moveTo>
                    <a:pt x="228" y="0"/>
                  </a:moveTo>
                  <a:lnTo>
                    <a:pt x="224" y="0"/>
                  </a:lnTo>
                  <a:lnTo>
                    <a:pt x="216" y="0"/>
                  </a:lnTo>
                  <a:lnTo>
                    <a:pt x="213" y="0"/>
                  </a:lnTo>
                  <a:lnTo>
                    <a:pt x="205" y="2"/>
                  </a:lnTo>
                  <a:lnTo>
                    <a:pt x="201" y="2"/>
                  </a:lnTo>
                  <a:lnTo>
                    <a:pt x="197" y="2"/>
                  </a:lnTo>
                  <a:lnTo>
                    <a:pt x="192" y="4"/>
                  </a:lnTo>
                  <a:lnTo>
                    <a:pt x="188" y="4"/>
                  </a:lnTo>
                  <a:lnTo>
                    <a:pt x="184" y="4"/>
                  </a:lnTo>
                  <a:lnTo>
                    <a:pt x="180" y="6"/>
                  </a:lnTo>
                  <a:lnTo>
                    <a:pt x="175" y="8"/>
                  </a:lnTo>
                  <a:lnTo>
                    <a:pt x="173" y="10"/>
                  </a:lnTo>
                  <a:lnTo>
                    <a:pt x="167" y="10"/>
                  </a:lnTo>
                  <a:lnTo>
                    <a:pt x="161" y="12"/>
                  </a:lnTo>
                  <a:lnTo>
                    <a:pt x="156" y="12"/>
                  </a:lnTo>
                  <a:lnTo>
                    <a:pt x="152" y="14"/>
                  </a:lnTo>
                  <a:lnTo>
                    <a:pt x="148" y="14"/>
                  </a:lnTo>
                  <a:lnTo>
                    <a:pt x="142" y="17"/>
                  </a:lnTo>
                  <a:lnTo>
                    <a:pt x="139" y="19"/>
                  </a:lnTo>
                  <a:lnTo>
                    <a:pt x="133" y="19"/>
                  </a:lnTo>
                  <a:lnTo>
                    <a:pt x="129" y="21"/>
                  </a:lnTo>
                  <a:lnTo>
                    <a:pt x="123" y="23"/>
                  </a:lnTo>
                  <a:lnTo>
                    <a:pt x="118" y="23"/>
                  </a:lnTo>
                  <a:lnTo>
                    <a:pt x="114" y="27"/>
                  </a:lnTo>
                  <a:lnTo>
                    <a:pt x="108" y="29"/>
                  </a:lnTo>
                  <a:lnTo>
                    <a:pt x="102" y="31"/>
                  </a:lnTo>
                  <a:lnTo>
                    <a:pt x="99" y="33"/>
                  </a:lnTo>
                  <a:lnTo>
                    <a:pt x="93" y="34"/>
                  </a:lnTo>
                  <a:lnTo>
                    <a:pt x="89" y="36"/>
                  </a:lnTo>
                  <a:lnTo>
                    <a:pt x="83" y="38"/>
                  </a:lnTo>
                  <a:lnTo>
                    <a:pt x="78" y="40"/>
                  </a:lnTo>
                  <a:lnTo>
                    <a:pt x="74" y="42"/>
                  </a:lnTo>
                  <a:lnTo>
                    <a:pt x="68" y="44"/>
                  </a:lnTo>
                  <a:lnTo>
                    <a:pt x="64" y="46"/>
                  </a:lnTo>
                  <a:lnTo>
                    <a:pt x="59" y="48"/>
                  </a:lnTo>
                  <a:lnTo>
                    <a:pt x="55" y="50"/>
                  </a:lnTo>
                  <a:lnTo>
                    <a:pt x="49" y="52"/>
                  </a:lnTo>
                  <a:lnTo>
                    <a:pt x="45" y="53"/>
                  </a:lnTo>
                  <a:lnTo>
                    <a:pt x="42" y="55"/>
                  </a:lnTo>
                  <a:lnTo>
                    <a:pt x="38" y="59"/>
                  </a:lnTo>
                  <a:lnTo>
                    <a:pt x="30" y="63"/>
                  </a:lnTo>
                  <a:lnTo>
                    <a:pt x="24" y="67"/>
                  </a:lnTo>
                  <a:lnTo>
                    <a:pt x="19" y="71"/>
                  </a:lnTo>
                  <a:lnTo>
                    <a:pt x="13" y="74"/>
                  </a:lnTo>
                  <a:lnTo>
                    <a:pt x="7" y="78"/>
                  </a:lnTo>
                  <a:lnTo>
                    <a:pt x="5" y="82"/>
                  </a:lnTo>
                  <a:lnTo>
                    <a:pt x="0" y="88"/>
                  </a:lnTo>
                  <a:lnTo>
                    <a:pt x="0" y="95"/>
                  </a:lnTo>
                  <a:lnTo>
                    <a:pt x="2" y="97"/>
                  </a:lnTo>
                  <a:lnTo>
                    <a:pt x="4" y="101"/>
                  </a:lnTo>
                  <a:lnTo>
                    <a:pt x="7" y="103"/>
                  </a:lnTo>
                  <a:lnTo>
                    <a:pt x="11" y="107"/>
                  </a:lnTo>
                  <a:lnTo>
                    <a:pt x="15" y="109"/>
                  </a:lnTo>
                  <a:lnTo>
                    <a:pt x="23" y="112"/>
                  </a:lnTo>
                  <a:lnTo>
                    <a:pt x="28" y="116"/>
                  </a:lnTo>
                  <a:lnTo>
                    <a:pt x="36" y="122"/>
                  </a:lnTo>
                  <a:lnTo>
                    <a:pt x="40" y="122"/>
                  </a:lnTo>
                  <a:lnTo>
                    <a:pt x="43" y="124"/>
                  </a:lnTo>
                  <a:lnTo>
                    <a:pt x="47" y="126"/>
                  </a:lnTo>
                  <a:lnTo>
                    <a:pt x="51" y="128"/>
                  </a:lnTo>
                  <a:lnTo>
                    <a:pt x="55" y="128"/>
                  </a:lnTo>
                  <a:lnTo>
                    <a:pt x="59" y="131"/>
                  </a:lnTo>
                  <a:lnTo>
                    <a:pt x="64" y="133"/>
                  </a:lnTo>
                  <a:lnTo>
                    <a:pt x="70" y="135"/>
                  </a:lnTo>
                  <a:lnTo>
                    <a:pt x="74" y="137"/>
                  </a:lnTo>
                  <a:lnTo>
                    <a:pt x="78" y="137"/>
                  </a:lnTo>
                  <a:lnTo>
                    <a:pt x="83" y="139"/>
                  </a:lnTo>
                  <a:lnTo>
                    <a:pt x="89" y="141"/>
                  </a:lnTo>
                  <a:lnTo>
                    <a:pt x="93" y="143"/>
                  </a:lnTo>
                  <a:lnTo>
                    <a:pt x="99" y="145"/>
                  </a:lnTo>
                  <a:lnTo>
                    <a:pt x="102" y="147"/>
                  </a:lnTo>
                  <a:lnTo>
                    <a:pt x="108" y="149"/>
                  </a:lnTo>
                  <a:lnTo>
                    <a:pt x="114" y="149"/>
                  </a:lnTo>
                  <a:lnTo>
                    <a:pt x="118" y="152"/>
                  </a:lnTo>
                  <a:lnTo>
                    <a:pt x="123" y="152"/>
                  </a:lnTo>
                  <a:lnTo>
                    <a:pt x="129" y="154"/>
                  </a:lnTo>
                  <a:lnTo>
                    <a:pt x="133" y="156"/>
                  </a:lnTo>
                  <a:lnTo>
                    <a:pt x="139" y="158"/>
                  </a:lnTo>
                  <a:lnTo>
                    <a:pt x="142" y="158"/>
                  </a:lnTo>
                  <a:lnTo>
                    <a:pt x="148" y="160"/>
                  </a:lnTo>
                  <a:lnTo>
                    <a:pt x="154" y="162"/>
                  </a:lnTo>
                  <a:lnTo>
                    <a:pt x="158" y="162"/>
                  </a:lnTo>
                  <a:lnTo>
                    <a:pt x="163" y="164"/>
                  </a:lnTo>
                  <a:lnTo>
                    <a:pt x="167" y="166"/>
                  </a:lnTo>
                  <a:lnTo>
                    <a:pt x="173" y="166"/>
                  </a:lnTo>
                  <a:lnTo>
                    <a:pt x="178" y="168"/>
                  </a:lnTo>
                  <a:lnTo>
                    <a:pt x="182" y="168"/>
                  </a:lnTo>
                  <a:lnTo>
                    <a:pt x="188" y="169"/>
                  </a:lnTo>
                  <a:lnTo>
                    <a:pt x="192" y="169"/>
                  </a:lnTo>
                  <a:lnTo>
                    <a:pt x="196" y="169"/>
                  </a:lnTo>
                  <a:lnTo>
                    <a:pt x="201" y="171"/>
                  </a:lnTo>
                  <a:lnTo>
                    <a:pt x="205" y="171"/>
                  </a:lnTo>
                  <a:lnTo>
                    <a:pt x="207" y="171"/>
                  </a:lnTo>
                  <a:lnTo>
                    <a:pt x="213" y="171"/>
                  </a:lnTo>
                  <a:lnTo>
                    <a:pt x="216" y="171"/>
                  </a:lnTo>
                  <a:lnTo>
                    <a:pt x="222" y="171"/>
                  </a:lnTo>
                  <a:lnTo>
                    <a:pt x="228" y="171"/>
                  </a:lnTo>
                  <a:lnTo>
                    <a:pt x="235" y="171"/>
                  </a:lnTo>
                  <a:lnTo>
                    <a:pt x="241" y="171"/>
                  </a:lnTo>
                  <a:lnTo>
                    <a:pt x="247" y="171"/>
                  </a:lnTo>
                  <a:lnTo>
                    <a:pt x="251" y="169"/>
                  </a:lnTo>
                  <a:lnTo>
                    <a:pt x="254" y="168"/>
                  </a:lnTo>
                  <a:lnTo>
                    <a:pt x="258" y="164"/>
                  </a:lnTo>
                  <a:lnTo>
                    <a:pt x="262" y="160"/>
                  </a:lnTo>
                  <a:lnTo>
                    <a:pt x="266" y="156"/>
                  </a:lnTo>
                  <a:lnTo>
                    <a:pt x="270" y="152"/>
                  </a:lnTo>
                  <a:lnTo>
                    <a:pt x="272" y="147"/>
                  </a:lnTo>
                  <a:lnTo>
                    <a:pt x="275" y="141"/>
                  </a:lnTo>
                  <a:lnTo>
                    <a:pt x="275" y="133"/>
                  </a:lnTo>
                  <a:lnTo>
                    <a:pt x="279" y="128"/>
                  </a:lnTo>
                  <a:lnTo>
                    <a:pt x="281" y="120"/>
                  </a:lnTo>
                  <a:lnTo>
                    <a:pt x="281" y="112"/>
                  </a:lnTo>
                  <a:lnTo>
                    <a:pt x="283" y="107"/>
                  </a:lnTo>
                  <a:lnTo>
                    <a:pt x="285" y="97"/>
                  </a:lnTo>
                  <a:lnTo>
                    <a:pt x="285" y="91"/>
                  </a:lnTo>
                  <a:lnTo>
                    <a:pt x="285" y="84"/>
                  </a:lnTo>
                  <a:lnTo>
                    <a:pt x="283" y="76"/>
                  </a:lnTo>
                  <a:lnTo>
                    <a:pt x="281" y="69"/>
                  </a:lnTo>
                  <a:lnTo>
                    <a:pt x="281" y="61"/>
                  </a:lnTo>
                  <a:lnTo>
                    <a:pt x="281" y="53"/>
                  </a:lnTo>
                  <a:lnTo>
                    <a:pt x="277" y="48"/>
                  </a:lnTo>
                  <a:lnTo>
                    <a:pt x="275" y="40"/>
                  </a:lnTo>
                  <a:lnTo>
                    <a:pt x="272" y="34"/>
                  </a:lnTo>
                  <a:lnTo>
                    <a:pt x="270" y="29"/>
                  </a:lnTo>
                  <a:lnTo>
                    <a:pt x="266" y="23"/>
                  </a:lnTo>
                  <a:lnTo>
                    <a:pt x="262" y="19"/>
                  </a:lnTo>
                  <a:lnTo>
                    <a:pt x="256" y="14"/>
                  </a:lnTo>
                  <a:lnTo>
                    <a:pt x="253" y="10"/>
                  </a:lnTo>
                  <a:lnTo>
                    <a:pt x="247" y="4"/>
                  </a:lnTo>
                  <a:lnTo>
                    <a:pt x="241" y="4"/>
                  </a:lnTo>
                  <a:lnTo>
                    <a:pt x="235" y="0"/>
                  </a:lnTo>
                  <a:lnTo>
                    <a:pt x="228" y="0"/>
                  </a:lnTo>
                  <a:close/>
                </a:path>
              </a:pathLst>
            </a:custGeom>
            <a:solidFill>
              <a:srgbClr val="C25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5" name="Freeform 112">
              <a:extLst>
                <a:ext uri="{FF2B5EF4-FFF2-40B4-BE49-F238E27FC236}">
                  <a16:creationId xmlns:a16="http://schemas.microsoft.com/office/drawing/2014/main" id="{471FFC09-B816-4216-BDA7-ED90D80C41F1}"/>
                </a:ext>
              </a:extLst>
            </p:cNvPr>
            <p:cNvSpPr>
              <a:spLocks/>
            </p:cNvSpPr>
            <p:nvPr/>
          </p:nvSpPr>
          <p:spPr bwMode="auto">
            <a:xfrm>
              <a:off x="709" y="1873"/>
              <a:ext cx="208" cy="251"/>
            </a:xfrm>
            <a:custGeom>
              <a:avLst/>
              <a:gdLst>
                <a:gd name="T0" fmla="*/ 58 w 416"/>
                <a:gd name="T1" fmla="*/ 27 h 502"/>
                <a:gd name="T2" fmla="*/ 64 w 416"/>
                <a:gd name="T3" fmla="*/ 29 h 502"/>
                <a:gd name="T4" fmla="*/ 69 w 416"/>
                <a:gd name="T5" fmla="*/ 32 h 502"/>
                <a:gd name="T6" fmla="*/ 75 w 416"/>
                <a:gd name="T7" fmla="*/ 34 h 502"/>
                <a:gd name="T8" fmla="*/ 81 w 416"/>
                <a:gd name="T9" fmla="*/ 37 h 502"/>
                <a:gd name="T10" fmla="*/ 87 w 416"/>
                <a:gd name="T11" fmla="*/ 39 h 502"/>
                <a:gd name="T12" fmla="*/ 93 w 416"/>
                <a:gd name="T13" fmla="*/ 42 h 502"/>
                <a:gd name="T14" fmla="*/ 98 w 416"/>
                <a:gd name="T15" fmla="*/ 45 h 502"/>
                <a:gd name="T16" fmla="*/ 104 w 416"/>
                <a:gd name="T17" fmla="*/ 49 h 502"/>
                <a:gd name="T18" fmla="*/ 104 w 416"/>
                <a:gd name="T19" fmla="*/ 54 h 502"/>
                <a:gd name="T20" fmla="*/ 103 w 416"/>
                <a:gd name="T21" fmla="*/ 63 h 502"/>
                <a:gd name="T22" fmla="*/ 99 w 416"/>
                <a:gd name="T23" fmla="*/ 70 h 502"/>
                <a:gd name="T24" fmla="*/ 93 w 416"/>
                <a:gd name="T25" fmla="*/ 73 h 502"/>
                <a:gd name="T26" fmla="*/ 86 w 416"/>
                <a:gd name="T27" fmla="*/ 72 h 502"/>
                <a:gd name="T28" fmla="*/ 78 w 416"/>
                <a:gd name="T29" fmla="*/ 69 h 502"/>
                <a:gd name="T30" fmla="*/ 69 w 416"/>
                <a:gd name="T31" fmla="*/ 65 h 502"/>
                <a:gd name="T32" fmla="*/ 61 w 416"/>
                <a:gd name="T33" fmla="*/ 62 h 502"/>
                <a:gd name="T34" fmla="*/ 55 w 416"/>
                <a:gd name="T35" fmla="*/ 59 h 502"/>
                <a:gd name="T36" fmla="*/ 55 w 416"/>
                <a:gd name="T37" fmla="*/ 60 h 502"/>
                <a:gd name="T38" fmla="*/ 58 w 416"/>
                <a:gd name="T39" fmla="*/ 64 h 502"/>
                <a:gd name="T40" fmla="*/ 65 w 416"/>
                <a:gd name="T41" fmla="*/ 70 h 502"/>
                <a:gd name="T42" fmla="*/ 71 w 416"/>
                <a:gd name="T43" fmla="*/ 78 h 502"/>
                <a:gd name="T44" fmla="*/ 76 w 416"/>
                <a:gd name="T45" fmla="*/ 85 h 502"/>
                <a:gd name="T46" fmla="*/ 79 w 416"/>
                <a:gd name="T47" fmla="*/ 92 h 502"/>
                <a:gd name="T48" fmla="*/ 78 w 416"/>
                <a:gd name="T49" fmla="*/ 98 h 502"/>
                <a:gd name="T50" fmla="*/ 73 w 416"/>
                <a:gd name="T51" fmla="*/ 105 h 502"/>
                <a:gd name="T52" fmla="*/ 66 w 416"/>
                <a:gd name="T53" fmla="*/ 109 h 502"/>
                <a:gd name="T54" fmla="*/ 59 w 416"/>
                <a:gd name="T55" fmla="*/ 111 h 502"/>
                <a:gd name="T56" fmla="*/ 53 w 416"/>
                <a:gd name="T57" fmla="*/ 106 h 502"/>
                <a:gd name="T58" fmla="*/ 47 w 416"/>
                <a:gd name="T59" fmla="*/ 100 h 502"/>
                <a:gd name="T60" fmla="*/ 40 w 416"/>
                <a:gd name="T61" fmla="*/ 93 h 502"/>
                <a:gd name="T62" fmla="*/ 35 w 416"/>
                <a:gd name="T63" fmla="*/ 85 h 502"/>
                <a:gd name="T64" fmla="*/ 31 w 416"/>
                <a:gd name="T65" fmla="*/ 81 h 502"/>
                <a:gd name="T66" fmla="*/ 30 w 416"/>
                <a:gd name="T67" fmla="*/ 83 h 502"/>
                <a:gd name="T68" fmla="*/ 28 w 416"/>
                <a:gd name="T69" fmla="*/ 90 h 502"/>
                <a:gd name="T70" fmla="*/ 26 w 416"/>
                <a:gd name="T71" fmla="*/ 95 h 502"/>
                <a:gd name="T72" fmla="*/ 24 w 416"/>
                <a:gd name="T73" fmla="*/ 101 h 502"/>
                <a:gd name="T74" fmla="*/ 22 w 416"/>
                <a:gd name="T75" fmla="*/ 106 h 502"/>
                <a:gd name="T76" fmla="*/ 20 w 416"/>
                <a:gd name="T77" fmla="*/ 111 h 502"/>
                <a:gd name="T78" fmla="*/ 17 w 416"/>
                <a:gd name="T79" fmla="*/ 120 h 502"/>
                <a:gd name="T80" fmla="*/ 14 w 416"/>
                <a:gd name="T81" fmla="*/ 126 h 502"/>
                <a:gd name="T82" fmla="*/ 8 w 416"/>
                <a:gd name="T83" fmla="*/ 124 h 502"/>
                <a:gd name="T84" fmla="*/ 3 w 416"/>
                <a:gd name="T85" fmla="*/ 122 h 502"/>
                <a:gd name="T86" fmla="*/ 0 w 416"/>
                <a:gd name="T87" fmla="*/ 117 h 502"/>
                <a:gd name="T88" fmla="*/ 1 w 416"/>
                <a:gd name="T89" fmla="*/ 112 h 502"/>
                <a:gd name="T90" fmla="*/ 4 w 416"/>
                <a:gd name="T91" fmla="*/ 105 h 502"/>
                <a:gd name="T92" fmla="*/ 8 w 416"/>
                <a:gd name="T93" fmla="*/ 96 h 502"/>
                <a:gd name="T94" fmla="*/ 11 w 416"/>
                <a:gd name="T95" fmla="*/ 86 h 502"/>
                <a:gd name="T96" fmla="*/ 16 w 416"/>
                <a:gd name="T97" fmla="*/ 74 h 502"/>
                <a:gd name="T98" fmla="*/ 20 w 416"/>
                <a:gd name="T99" fmla="*/ 62 h 502"/>
                <a:gd name="T100" fmla="*/ 25 w 416"/>
                <a:gd name="T101" fmla="*/ 49 h 502"/>
                <a:gd name="T102" fmla="*/ 30 w 416"/>
                <a:gd name="T103" fmla="*/ 37 h 502"/>
                <a:gd name="T104" fmla="*/ 34 w 416"/>
                <a:gd name="T105" fmla="*/ 26 h 502"/>
                <a:gd name="T106" fmla="*/ 38 w 416"/>
                <a:gd name="T107" fmla="*/ 17 h 502"/>
                <a:gd name="T108" fmla="*/ 41 w 416"/>
                <a:gd name="T109" fmla="*/ 9 h 502"/>
                <a:gd name="T110" fmla="*/ 43 w 416"/>
                <a:gd name="T111" fmla="*/ 4 h 502"/>
                <a:gd name="T112" fmla="*/ 48 w 416"/>
                <a:gd name="T113" fmla="*/ 0 h 502"/>
                <a:gd name="T114" fmla="*/ 53 w 416"/>
                <a:gd name="T115" fmla="*/ 1 h 502"/>
                <a:gd name="T116" fmla="*/ 56 w 416"/>
                <a:gd name="T117" fmla="*/ 7 h 502"/>
                <a:gd name="T118" fmla="*/ 55 w 416"/>
                <a:gd name="T119" fmla="*/ 15 h 502"/>
                <a:gd name="T120" fmla="*/ 54 w 416"/>
                <a:gd name="T121" fmla="*/ 23 h 502"/>
                <a:gd name="T122" fmla="*/ 53 w 416"/>
                <a:gd name="T123" fmla="*/ 26 h 50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16" h="502">
                  <a:moveTo>
                    <a:pt x="211" y="101"/>
                  </a:moveTo>
                  <a:lnTo>
                    <a:pt x="213" y="101"/>
                  </a:lnTo>
                  <a:lnTo>
                    <a:pt x="221" y="103"/>
                  </a:lnTo>
                  <a:lnTo>
                    <a:pt x="224" y="104"/>
                  </a:lnTo>
                  <a:lnTo>
                    <a:pt x="230" y="106"/>
                  </a:lnTo>
                  <a:lnTo>
                    <a:pt x="236" y="110"/>
                  </a:lnTo>
                  <a:lnTo>
                    <a:pt x="243" y="112"/>
                  </a:lnTo>
                  <a:lnTo>
                    <a:pt x="245" y="112"/>
                  </a:lnTo>
                  <a:lnTo>
                    <a:pt x="249" y="114"/>
                  </a:lnTo>
                  <a:lnTo>
                    <a:pt x="255" y="116"/>
                  </a:lnTo>
                  <a:lnTo>
                    <a:pt x="259" y="118"/>
                  </a:lnTo>
                  <a:lnTo>
                    <a:pt x="262" y="120"/>
                  </a:lnTo>
                  <a:lnTo>
                    <a:pt x="266" y="122"/>
                  </a:lnTo>
                  <a:lnTo>
                    <a:pt x="270" y="123"/>
                  </a:lnTo>
                  <a:lnTo>
                    <a:pt x="276" y="125"/>
                  </a:lnTo>
                  <a:lnTo>
                    <a:pt x="280" y="127"/>
                  </a:lnTo>
                  <a:lnTo>
                    <a:pt x="285" y="129"/>
                  </a:lnTo>
                  <a:lnTo>
                    <a:pt x="289" y="131"/>
                  </a:lnTo>
                  <a:lnTo>
                    <a:pt x="295" y="133"/>
                  </a:lnTo>
                  <a:lnTo>
                    <a:pt x="299" y="135"/>
                  </a:lnTo>
                  <a:lnTo>
                    <a:pt x="304" y="137"/>
                  </a:lnTo>
                  <a:lnTo>
                    <a:pt x="310" y="141"/>
                  </a:lnTo>
                  <a:lnTo>
                    <a:pt x="316" y="141"/>
                  </a:lnTo>
                  <a:lnTo>
                    <a:pt x="319" y="142"/>
                  </a:lnTo>
                  <a:lnTo>
                    <a:pt x="323" y="146"/>
                  </a:lnTo>
                  <a:lnTo>
                    <a:pt x="327" y="146"/>
                  </a:lnTo>
                  <a:lnTo>
                    <a:pt x="333" y="150"/>
                  </a:lnTo>
                  <a:lnTo>
                    <a:pt x="337" y="152"/>
                  </a:lnTo>
                  <a:lnTo>
                    <a:pt x="342" y="154"/>
                  </a:lnTo>
                  <a:lnTo>
                    <a:pt x="346" y="156"/>
                  </a:lnTo>
                  <a:lnTo>
                    <a:pt x="352" y="158"/>
                  </a:lnTo>
                  <a:lnTo>
                    <a:pt x="354" y="160"/>
                  </a:lnTo>
                  <a:lnTo>
                    <a:pt x="359" y="161"/>
                  </a:lnTo>
                  <a:lnTo>
                    <a:pt x="365" y="163"/>
                  </a:lnTo>
                  <a:lnTo>
                    <a:pt x="369" y="165"/>
                  </a:lnTo>
                  <a:lnTo>
                    <a:pt x="373" y="167"/>
                  </a:lnTo>
                  <a:lnTo>
                    <a:pt x="376" y="171"/>
                  </a:lnTo>
                  <a:lnTo>
                    <a:pt x="380" y="173"/>
                  </a:lnTo>
                  <a:lnTo>
                    <a:pt x="384" y="175"/>
                  </a:lnTo>
                  <a:lnTo>
                    <a:pt x="390" y="177"/>
                  </a:lnTo>
                  <a:lnTo>
                    <a:pt x="397" y="180"/>
                  </a:lnTo>
                  <a:lnTo>
                    <a:pt x="403" y="186"/>
                  </a:lnTo>
                  <a:lnTo>
                    <a:pt x="407" y="188"/>
                  </a:lnTo>
                  <a:lnTo>
                    <a:pt x="411" y="192"/>
                  </a:lnTo>
                  <a:lnTo>
                    <a:pt x="413" y="196"/>
                  </a:lnTo>
                  <a:lnTo>
                    <a:pt x="415" y="198"/>
                  </a:lnTo>
                  <a:lnTo>
                    <a:pt x="416" y="201"/>
                  </a:lnTo>
                  <a:lnTo>
                    <a:pt x="416" y="205"/>
                  </a:lnTo>
                  <a:lnTo>
                    <a:pt x="416" y="211"/>
                  </a:lnTo>
                  <a:lnTo>
                    <a:pt x="415" y="215"/>
                  </a:lnTo>
                  <a:lnTo>
                    <a:pt x="415" y="222"/>
                  </a:lnTo>
                  <a:lnTo>
                    <a:pt x="413" y="230"/>
                  </a:lnTo>
                  <a:lnTo>
                    <a:pt x="413" y="236"/>
                  </a:lnTo>
                  <a:lnTo>
                    <a:pt x="411" y="243"/>
                  </a:lnTo>
                  <a:lnTo>
                    <a:pt x="409" y="251"/>
                  </a:lnTo>
                  <a:lnTo>
                    <a:pt x="405" y="255"/>
                  </a:lnTo>
                  <a:lnTo>
                    <a:pt x="403" y="262"/>
                  </a:lnTo>
                  <a:lnTo>
                    <a:pt x="399" y="268"/>
                  </a:lnTo>
                  <a:lnTo>
                    <a:pt x="397" y="276"/>
                  </a:lnTo>
                  <a:lnTo>
                    <a:pt x="394" y="279"/>
                  </a:lnTo>
                  <a:lnTo>
                    <a:pt x="388" y="283"/>
                  </a:lnTo>
                  <a:lnTo>
                    <a:pt x="382" y="285"/>
                  </a:lnTo>
                  <a:lnTo>
                    <a:pt x="376" y="289"/>
                  </a:lnTo>
                  <a:lnTo>
                    <a:pt x="373" y="289"/>
                  </a:lnTo>
                  <a:lnTo>
                    <a:pt x="369" y="289"/>
                  </a:lnTo>
                  <a:lnTo>
                    <a:pt x="365" y="289"/>
                  </a:lnTo>
                  <a:lnTo>
                    <a:pt x="359" y="289"/>
                  </a:lnTo>
                  <a:lnTo>
                    <a:pt x="354" y="287"/>
                  </a:lnTo>
                  <a:lnTo>
                    <a:pt x="350" y="285"/>
                  </a:lnTo>
                  <a:lnTo>
                    <a:pt x="342" y="285"/>
                  </a:lnTo>
                  <a:lnTo>
                    <a:pt x="337" y="283"/>
                  </a:lnTo>
                  <a:lnTo>
                    <a:pt x="329" y="281"/>
                  </a:lnTo>
                  <a:lnTo>
                    <a:pt x="323" y="279"/>
                  </a:lnTo>
                  <a:lnTo>
                    <a:pt x="316" y="277"/>
                  </a:lnTo>
                  <a:lnTo>
                    <a:pt x="310" y="276"/>
                  </a:lnTo>
                  <a:lnTo>
                    <a:pt x="302" y="272"/>
                  </a:lnTo>
                  <a:lnTo>
                    <a:pt x="295" y="270"/>
                  </a:lnTo>
                  <a:lnTo>
                    <a:pt x="289" y="266"/>
                  </a:lnTo>
                  <a:lnTo>
                    <a:pt x="281" y="264"/>
                  </a:lnTo>
                  <a:lnTo>
                    <a:pt x="276" y="260"/>
                  </a:lnTo>
                  <a:lnTo>
                    <a:pt x="266" y="258"/>
                  </a:lnTo>
                  <a:lnTo>
                    <a:pt x="261" y="255"/>
                  </a:lnTo>
                  <a:lnTo>
                    <a:pt x="255" y="253"/>
                  </a:lnTo>
                  <a:lnTo>
                    <a:pt x="247" y="251"/>
                  </a:lnTo>
                  <a:lnTo>
                    <a:pt x="242" y="247"/>
                  </a:lnTo>
                  <a:lnTo>
                    <a:pt x="236" y="245"/>
                  </a:lnTo>
                  <a:lnTo>
                    <a:pt x="232" y="243"/>
                  </a:lnTo>
                  <a:lnTo>
                    <a:pt x="226" y="239"/>
                  </a:lnTo>
                  <a:lnTo>
                    <a:pt x="223" y="239"/>
                  </a:lnTo>
                  <a:lnTo>
                    <a:pt x="219" y="236"/>
                  </a:lnTo>
                  <a:lnTo>
                    <a:pt x="217" y="236"/>
                  </a:lnTo>
                  <a:lnTo>
                    <a:pt x="211" y="234"/>
                  </a:lnTo>
                  <a:lnTo>
                    <a:pt x="211" y="236"/>
                  </a:lnTo>
                  <a:lnTo>
                    <a:pt x="217" y="237"/>
                  </a:lnTo>
                  <a:lnTo>
                    <a:pt x="217" y="239"/>
                  </a:lnTo>
                  <a:lnTo>
                    <a:pt x="221" y="243"/>
                  </a:lnTo>
                  <a:lnTo>
                    <a:pt x="224" y="247"/>
                  </a:lnTo>
                  <a:lnTo>
                    <a:pt x="228" y="251"/>
                  </a:lnTo>
                  <a:lnTo>
                    <a:pt x="232" y="255"/>
                  </a:lnTo>
                  <a:lnTo>
                    <a:pt x="236" y="260"/>
                  </a:lnTo>
                  <a:lnTo>
                    <a:pt x="242" y="264"/>
                  </a:lnTo>
                  <a:lnTo>
                    <a:pt x="245" y="270"/>
                  </a:lnTo>
                  <a:lnTo>
                    <a:pt x="251" y="276"/>
                  </a:lnTo>
                  <a:lnTo>
                    <a:pt x="257" y="279"/>
                  </a:lnTo>
                  <a:lnTo>
                    <a:pt x="262" y="287"/>
                  </a:lnTo>
                  <a:lnTo>
                    <a:pt x="268" y="293"/>
                  </a:lnTo>
                  <a:lnTo>
                    <a:pt x="272" y="298"/>
                  </a:lnTo>
                  <a:lnTo>
                    <a:pt x="278" y="304"/>
                  </a:lnTo>
                  <a:lnTo>
                    <a:pt x="281" y="310"/>
                  </a:lnTo>
                  <a:lnTo>
                    <a:pt x="287" y="317"/>
                  </a:lnTo>
                  <a:lnTo>
                    <a:pt x="291" y="323"/>
                  </a:lnTo>
                  <a:lnTo>
                    <a:pt x="295" y="329"/>
                  </a:lnTo>
                  <a:lnTo>
                    <a:pt x="300" y="334"/>
                  </a:lnTo>
                  <a:lnTo>
                    <a:pt x="304" y="340"/>
                  </a:lnTo>
                  <a:lnTo>
                    <a:pt x="308" y="346"/>
                  </a:lnTo>
                  <a:lnTo>
                    <a:pt x="310" y="352"/>
                  </a:lnTo>
                  <a:lnTo>
                    <a:pt x="312" y="357"/>
                  </a:lnTo>
                  <a:lnTo>
                    <a:pt x="316" y="363"/>
                  </a:lnTo>
                  <a:lnTo>
                    <a:pt x="316" y="367"/>
                  </a:lnTo>
                  <a:lnTo>
                    <a:pt x="318" y="371"/>
                  </a:lnTo>
                  <a:lnTo>
                    <a:pt x="318" y="374"/>
                  </a:lnTo>
                  <a:lnTo>
                    <a:pt x="318" y="378"/>
                  </a:lnTo>
                  <a:lnTo>
                    <a:pt x="316" y="384"/>
                  </a:lnTo>
                  <a:lnTo>
                    <a:pt x="312" y="391"/>
                  </a:lnTo>
                  <a:lnTo>
                    <a:pt x="310" y="397"/>
                  </a:lnTo>
                  <a:lnTo>
                    <a:pt x="304" y="403"/>
                  </a:lnTo>
                  <a:lnTo>
                    <a:pt x="300" y="409"/>
                  </a:lnTo>
                  <a:lnTo>
                    <a:pt x="297" y="412"/>
                  </a:lnTo>
                  <a:lnTo>
                    <a:pt x="291" y="418"/>
                  </a:lnTo>
                  <a:lnTo>
                    <a:pt x="285" y="422"/>
                  </a:lnTo>
                  <a:lnTo>
                    <a:pt x="280" y="426"/>
                  </a:lnTo>
                  <a:lnTo>
                    <a:pt x="276" y="428"/>
                  </a:lnTo>
                  <a:lnTo>
                    <a:pt x="268" y="433"/>
                  </a:lnTo>
                  <a:lnTo>
                    <a:pt x="264" y="435"/>
                  </a:lnTo>
                  <a:lnTo>
                    <a:pt x="257" y="437"/>
                  </a:lnTo>
                  <a:lnTo>
                    <a:pt x="253" y="441"/>
                  </a:lnTo>
                  <a:lnTo>
                    <a:pt x="245" y="441"/>
                  </a:lnTo>
                  <a:lnTo>
                    <a:pt x="242" y="443"/>
                  </a:lnTo>
                  <a:lnTo>
                    <a:pt x="236" y="441"/>
                  </a:lnTo>
                  <a:lnTo>
                    <a:pt x="228" y="437"/>
                  </a:lnTo>
                  <a:lnTo>
                    <a:pt x="224" y="433"/>
                  </a:lnTo>
                  <a:lnTo>
                    <a:pt x="221" y="431"/>
                  </a:lnTo>
                  <a:lnTo>
                    <a:pt x="215" y="428"/>
                  </a:lnTo>
                  <a:lnTo>
                    <a:pt x="211" y="422"/>
                  </a:lnTo>
                  <a:lnTo>
                    <a:pt x="205" y="418"/>
                  </a:lnTo>
                  <a:lnTo>
                    <a:pt x="202" y="412"/>
                  </a:lnTo>
                  <a:lnTo>
                    <a:pt x="196" y="409"/>
                  </a:lnTo>
                  <a:lnTo>
                    <a:pt x="190" y="403"/>
                  </a:lnTo>
                  <a:lnTo>
                    <a:pt x="185" y="397"/>
                  </a:lnTo>
                  <a:lnTo>
                    <a:pt x="181" y="391"/>
                  </a:lnTo>
                  <a:lnTo>
                    <a:pt x="175" y="386"/>
                  </a:lnTo>
                  <a:lnTo>
                    <a:pt x="171" y="380"/>
                  </a:lnTo>
                  <a:lnTo>
                    <a:pt x="166" y="372"/>
                  </a:lnTo>
                  <a:lnTo>
                    <a:pt x="160" y="369"/>
                  </a:lnTo>
                  <a:lnTo>
                    <a:pt x="156" y="363"/>
                  </a:lnTo>
                  <a:lnTo>
                    <a:pt x="152" y="357"/>
                  </a:lnTo>
                  <a:lnTo>
                    <a:pt x="147" y="352"/>
                  </a:lnTo>
                  <a:lnTo>
                    <a:pt x="143" y="346"/>
                  </a:lnTo>
                  <a:lnTo>
                    <a:pt x="139" y="340"/>
                  </a:lnTo>
                  <a:lnTo>
                    <a:pt x="137" y="336"/>
                  </a:lnTo>
                  <a:lnTo>
                    <a:pt x="131" y="333"/>
                  </a:lnTo>
                  <a:lnTo>
                    <a:pt x="129" y="329"/>
                  </a:lnTo>
                  <a:lnTo>
                    <a:pt x="128" y="325"/>
                  </a:lnTo>
                  <a:lnTo>
                    <a:pt x="124" y="323"/>
                  </a:lnTo>
                  <a:lnTo>
                    <a:pt x="122" y="319"/>
                  </a:lnTo>
                  <a:lnTo>
                    <a:pt x="122" y="317"/>
                  </a:lnTo>
                  <a:lnTo>
                    <a:pt x="120" y="319"/>
                  </a:lnTo>
                  <a:lnTo>
                    <a:pt x="118" y="325"/>
                  </a:lnTo>
                  <a:lnTo>
                    <a:pt x="118" y="329"/>
                  </a:lnTo>
                  <a:lnTo>
                    <a:pt x="116" y="334"/>
                  </a:lnTo>
                  <a:lnTo>
                    <a:pt x="112" y="338"/>
                  </a:lnTo>
                  <a:lnTo>
                    <a:pt x="112" y="346"/>
                  </a:lnTo>
                  <a:lnTo>
                    <a:pt x="109" y="353"/>
                  </a:lnTo>
                  <a:lnTo>
                    <a:pt x="109" y="359"/>
                  </a:lnTo>
                  <a:lnTo>
                    <a:pt x="107" y="363"/>
                  </a:lnTo>
                  <a:lnTo>
                    <a:pt x="105" y="367"/>
                  </a:lnTo>
                  <a:lnTo>
                    <a:pt x="103" y="371"/>
                  </a:lnTo>
                  <a:lnTo>
                    <a:pt x="103" y="374"/>
                  </a:lnTo>
                  <a:lnTo>
                    <a:pt x="101" y="378"/>
                  </a:lnTo>
                  <a:lnTo>
                    <a:pt x="99" y="384"/>
                  </a:lnTo>
                  <a:lnTo>
                    <a:pt x="97" y="388"/>
                  </a:lnTo>
                  <a:lnTo>
                    <a:pt x="97" y="393"/>
                  </a:lnTo>
                  <a:lnTo>
                    <a:pt x="97" y="397"/>
                  </a:lnTo>
                  <a:lnTo>
                    <a:pt x="95" y="401"/>
                  </a:lnTo>
                  <a:lnTo>
                    <a:pt x="93" y="405"/>
                  </a:lnTo>
                  <a:lnTo>
                    <a:pt x="93" y="410"/>
                  </a:lnTo>
                  <a:lnTo>
                    <a:pt x="89" y="412"/>
                  </a:lnTo>
                  <a:lnTo>
                    <a:pt x="88" y="418"/>
                  </a:lnTo>
                  <a:lnTo>
                    <a:pt x="88" y="422"/>
                  </a:lnTo>
                  <a:lnTo>
                    <a:pt x="86" y="428"/>
                  </a:lnTo>
                  <a:lnTo>
                    <a:pt x="84" y="431"/>
                  </a:lnTo>
                  <a:lnTo>
                    <a:pt x="84" y="435"/>
                  </a:lnTo>
                  <a:lnTo>
                    <a:pt x="80" y="439"/>
                  </a:lnTo>
                  <a:lnTo>
                    <a:pt x="80" y="443"/>
                  </a:lnTo>
                  <a:lnTo>
                    <a:pt x="78" y="452"/>
                  </a:lnTo>
                  <a:lnTo>
                    <a:pt x="74" y="458"/>
                  </a:lnTo>
                  <a:lnTo>
                    <a:pt x="72" y="466"/>
                  </a:lnTo>
                  <a:lnTo>
                    <a:pt x="69" y="473"/>
                  </a:lnTo>
                  <a:lnTo>
                    <a:pt x="67" y="479"/>
                  </a:lnTo>
                  <a:lnTo>
                    <a:pt x="63" y="485"/>
                  </a:lnTo>
                  <a:lnTo>
                    <a:pt x="61" y="488"/>
                  </a:lnTo>
                  <a:lnTo>
                    <a:pt x="59" y="494"/>
                  </a:lnTo>
                  <a:lnTo>
                    <a:pt x="55" y="500"/>
                  </a:lnTo>
                  <a:lnTo>
                    <a:pt x="53" y="502"/>
                  </a:lnTo>
                  <a:lnTo>
                    <a:pt x="48" y="500"/>
                  </a:lnTo>
                  <a:lnTo>
                    <a:pt x="46" y="500"/>
                  </a:lnTo>
                  <a:lnTo>
                    <a:pt x="42" y="498"/>
                  </a:lnTo>
                  <a:lnTo>
                    <a:pt x="38" y="498"/>
                  </a:lnTo>
                  <a:lnTo>
                    <a:pt x="32" y="496"/>
                  </a:lnTo>
                  <a:lnTo>
                    <a:pt x="29" y="494"/>
                  </a:lnTo>
                  <a:lnTo>
                    <a:pt x="23" y="492"/>
                  </a:lnTo>
                  <a:lnTo>
                    <a:pt x="19" y="490"/>
                  </a:lnTo>
                  <a:lnTo>
                    <a:pt x="13" y="487"/>
                  </a:lnTo>
                  <a:lnTo>
                    <a:pt x="10" y="487"/>
                  </a:lnTo>
                  <a:lnTo>
                    <a:pt x="6" y="483"/>
                  </a:lnTo>
                  <a:lnTo>
                    <a:pt x="4" y="479"/>
                  </a:lnTo>
                  <a:lnTo>
                    <a:pt x="2" y="477"/>
                  </a:lnTo>
                  <a:lnTo>
                    <a:pt x="0" y="471"/>
                  </a:lnTo>
                  <a:lnTo>
                    <a:pt x="0" y="468"/>
                  </a:lnTo>
                  <a:lnTo>
                    <a:pt x="0" y="464"/>
                  </a:lnTo>
                  <a:lnTo>
                    <a:pt x="0" y="460"/>
                  </a:lnTo>
                  <a:lnTo>
                    <a:pt x="2" y="454"/>
                  </a:lnTo>
                  <a:lnTo>
                    <a:pt x="4" y="450"/>
                  </a:lnTo>
                  <a:lnTo>
                    <a:pt x="4" y="447"/>
                  </a:lnTo>
                  <a:lnTo>
                    <a:pt x="6" y="443"/>
                  </a:lnTo>
                  <a:lnTo>
                    <a:pt x="10" y="437"/>
                  </a:lnTo>
                  <a:lnTo>
                    <a:pt x="10" y="433"/>
                  </a:lnTo>
                  <a:lnTo>
                    <a:pt x="12" y="426"/>
                  </a:lnTo>
                  <a:lnTo>
                    <a:pt x="13" y="420"/>
                  </a:lnTo>
                  <a:lnTo>
                    <a:pt x="17" y="412"/>
                  </a:lnTo>
                  <a:lnTo>
                    <a:pt x="19" y="407"/>
                  </a:lnTo>
                  <a:lnTo>
                    <a:pt x="21" y="399"/>
                  </a:lnTo>
                  <a:lnTo>
                    <a:pt x="23" y="393"/>
                  </a:lnTo>
                  <a:lnTo>
                    <a:pt x="29" y="384"/>
                  </a:lnTo>
                  <a:lnTo>
                    <a:pt x="29" y="376"/>
                  </a:lnTo>
                  <a:lnTo>
                    <a:pt x="34" y="369"/>
                  </a:lnTo>
                  <a:lnTo>
                    <a:pt x="36" y="359"/>
                  </a:lnTo>
                  <a:lnTo>
                    <a:pt x="38" y="352"/>
                  </a:lnTo>
                  <a:lnTo>
                    <a:pt x="44" y="342"/>
                  </a:lnTo>
                  <a:lnTo>
                    <a:pt x="46" y="333"/>
                  </a:lnTo>
                  <a:lnTo>
                    <a:pt x="48" y="323"/>
                  </a:lnTo>
                  <a:lnTo>
                    <a:pt x="53" y="314"/>
                  </a:lnTo>
                  <a:lnTo>
                    <a:pt x="57" y="304"/>
                  </a:lnTo>
                  <a:lnTo>
                    <a:pt x="61" y="295"/>
                  </a:lnTo>
                  <a:lnTo>
                    <a:pt x="65" y="285"/>
                  </a:lnTo>
                  <a:lnTo>
                    <a:pt x="69" y="276"/>
                  </a:lnTo>
                  <a:lnTo>
                    <a:pt x="72" y="264"/>
                  </a:lnTo>
                  <a:lnTo>
                    <a:pt x="76" y="255"/>
                  </a:lnTo>
                  <a:lnTo>
                    <a:pt x="80" y="245"/>
                  </a:lnTo>
                  <a:lnTo>
                    <a:pt x="84" y="236"/>
                  </a:lnTo>
                  <a:lnTo>
                    <a:pt x="88" y="226"/>
                  </a:lnTo>
                  <a:lnTo>
                    <a:pt x="91" y="215"/>
                  </a:lnTo>
                  <a:lnTo>
                    <a:pt x="95" y="205"/>
                  </a:lnTo>
                  <a:lnTo>
                    <a:pt x="99" y="196"/>
                  </a:lnTo>
                  <a:lnTo>
                    <a:pt x="103" y="184"/>
                  </a:lnTo>
                  <a:lnTo>
                    <a:pt x="107" y="175"/>
                  </a:lnTo>
                  <a:lnTo>
                    <a:pt x="110" y="165"/>
                  </a:lnTo>
                  <a:lnTo>
                    <a:pt x="114" y="156"/>
                  </a:lnTo>
                  <a:lnTo>
                    <a:pt x="118" y="146"/>
                  </a:lnTo>
                  <a:lnTo>
                    <a:pt x="122" y="137"/>
                  </a:lnTo>
                  <a:lnTo>
                    <a:pt x="124" y="127"/>
                  </a:lnTo>
                  <a:lnTo>
                    <a:pt x="128" y="120"/>
                  </a:lnTo>
                  <a:lnTo>
                    <a:pt x="131" y="110"/>
                  </a:lnTo>
                  <a:lnTo>
                    <a:pt x="135" y="103"/>
                  </a:lnTo>
                  <a:lnTo>
                    <a:pt x="137" y="93"/>
                  </a:lnTo>
                  <a:lnTo>
                    <a:pt x="143" y="87"/>
                  </a:lnTo>
                  <a:lnTo>
                    <a:pt x="143" y="78"/>
                  </a:lnTo>
                  <a:lnTo>
                    <a:pt x="147" y="72"/>
                  </a:lnTo>
                  <a:lnTo>
                    <a:pt x="150" y="65"/>
                  </a:lnTo>
                  <a:lnTo>
                    <a:pt x="152" y="57"/>
                  </a:lnTo>
                  <a:lnTo>
                    <a:pt x="154" y="51"/>
                  </a:lnTo>
                  <a:lnTo>
                    <a:pt x="158" y="45"/>
                  </a:lnTo>
                  <a:lnTo>
                    <a:pt x="160" y="40"/>
                  </a:lnTo>
                  <a:lnTo>
                    <a:pt x="162" y="36"/>
                  </a:lnTo>
                  <a:lnTo>
                    <a:pt x="162" y="30"/>
                  </a:lnTo>
                  <a:lnTo>
                    <a:pt x="164" y="26"/>
                  </a:lnTo>
                  <a:lnTo>
                    <a:pt x="166" y="23"/>
                  </a:lnTo>
                  <a:lnTo>
                    <a:pt x="167" y="19"/>
                  </a:lnTo>
                  <a:lnTo>
                    <a:pt x="169" y="15"/>
                  </a:lnTo>
                  <a:lnTo>
                    <a:pt x="171" y="13"/>
                  </a:lnTo>
                  <a:lnTo>
                    <a:pt x="177" y="7"/>
                  </a:lnTo>
                  <a:lnTo>
                    <a:pt x="183" y="4"/>
                  </a:lnTo>
                  <a:lnTo>
                    <a:pt x="186" y="0"/>
                  </a:lnTo>
                  <a:lnTo>
                    <a:pt x="190" y="0"/>
                  </a:lnTo>
                  <a:lnTo>
                    <a:pt x="194" y="0"/>
                  </a:lnTo>
                  <a:lnTo>
                    <a:pt x="198" y="2"/>
                  </a:lnTo>
                  <a:lnTo>
                    <a:pt x="202" y="2"/>
                  </a:lnTo>
                  <a:lnTo>
                    <a:pt x="205" y="2"/>
                  </a:lnTo>
                  <a:lnTo>
                    <a:pt x="211" y="4"/>
                  </a:lnTo>
                  <a:lnTo>
                    <a:pt x="215" y="6"/>
                  </a:lnTo>
                  <a:lnTo>
                    <a:pt x="221" y="9"/>
                  </a:lnTo>
                  <a:lnTo>
                    <a:pt x="223" y="17"/>
                  </a:lnTo>
                  <a:lnTo>
                    <a:pt x="221" y="21"/>
                  </a:lnTo>
                  <a:lnTo>
                    <a:pt x="221" y="25"/>
                  </a:lnTo>
                  <a:lnTo>
                    <a:pt x="221" y="30"/>
                  </a:lnTo>
                  <a:lnTo>
                    <a:pt x="221" y="38"/>
                  </a:lnTo>
                  <a:lnTo>
                    <a:pt x="221" y="44"/>
                  </a:lnTo>
                  <a:lnTo>
                    <a:pt x="219" y="51"/>
                  </a:lnTo>
                  <a:lnTo>
                    <a:pt x="217" y="57"/>
                  </a:lnTo>
                  <a:lnTo>
                    <a:pt x="217" y="66"/>
                  </a:lnTo>
                  <a:lnTo>
                    <a:pt x="217" y="72"/>
                  </a:lnTo>
                  <a:lnTo>
                    <a:pt x="215" y="78"/>
                  </a:lnTo>
                  <a:lnTo>
                    <a:pt x="213" y="84"/>
                  </a:lnTo>
                  <a:lnTo>
                    <a:pt x="213" y="89"/>
                  </a:lnTo>
                  <a:lnTo>
                    <a:pt x="211" y="93"/>
                  </a:lnTo>
                  <a:lnTo>
                    <a:pt x="211" y="97"/>
                  </a:lnTo>
                  <a:lnTo>
                    <a:pt x="211" y="99"/>
                  </a:lnTo>
                  <a:lnTo>
                    <a:pt x="211" y="101"/>
                  </a:lnTo>
                  <a:close/>
                </a:path>
              </a:pathLst>
            </a:custGeom>
            <a:solidFill>
              <a:srgbClr val="8F38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6" name="Freeform 113">
              <a:extLst>
                <a:ext uri="{FF2B5EF4-FFF2-40B4-BE49-F238E27FC236}">
                  <a16:creationId xmlns:a16="http://schemas.microsoft.com/office/drawing/2014/main" id="{18FC4F1A-D917-477E-9DCC-8914BC09C5DB}"/>
                </a:ext>
              </a:extLst>
            </p:cNvPr>
            <p:cNvSpPr>
              <a:spLocks/>
            </p:cNvSpPr>
            <p:nvPr/>
          </p:nvSpPr>
          <p:spPr bwMode="auto">
            <a:xfrm>
              <a:off x="1032" y="1586"/>
              <a:ext cx="310" cy="444"/>
            </a:xfrm>
            <a:custGeom>
              <a:avLst/>
              <a:gdLst>
                <a:gd name="T0" fmla="*/ 25 w 620"/>
                <a:gd name="T1" fmla="*/ 214 h 888"/>
                <a:gd name="T2" fmla="*/ 17 w 620"/>
                <a:gd name="T3" fmla="*/ 200 h 888"/>
                <a:gd name="T4" fmla="*/ 12 w 620"/>
                <a:gd name="T5" fmla="*/ 187 h 888"/>
                <a:gd name="T6" fmla="*/ 10 w 620"/>
                <a:gd name="T7" fmla="*/ 176 h 888"/>
                <a:gd name="T8" fmla="*/ 8 w 620"/>
                <a:gd name="T9" fmla="*/ 164 h 888"/>
                <a:gd name="T10" fmla="*/ 8 w 620"/>
                <a:gd name="T11" fmla="*/ 153 h 888"/>
                <a:gd name="T12" fmla="*/ 8 w 620"/>
                <a:gd name="T13" fmla="*/ 141 h 888"/>
                <a:gd name="T14" fmla="*/ 19 w 620"/>
                <a:gd name="T15" fmla="*/ 143 h 888"/>
                <a:gd name="T16" fmla="*/ 30 w 620"/>
                <a:gd name="T17" fmla="*/ 146 h 888"/>
                <a:gd name="T18" fmla="*/ 43 w 620"/>
                <a:gd name="T19" fmla="*/ 147 h 888"/>
                <a:gd name="T20" fmla="*/ 56 w 620"/>
                <a:gd name="T21" fmla="*/ 147 h 888"/>
                <a:gd name="T22" fmla="*/ 67 w 620"/>
                <a:gd name="T23" fmla="*/ 143 h 888"/>
                <a:gd name="T24" fmla="*/ 67 w 620"/>
                <a:gd name="T25" fmla="*/ 128 h 888"/>
                <a:gd name="T26" fmla="*/ 54 w 620"/>
                <a:gd name="T27" fmla="*/ 112 h 888"/>
                <a:gd name="T28" fmla="*/ 37 w 620"/>
                <a:gd name="T29" fmla="*/ 101 h 888"/>
                <a:gd name="T30" fmla="*/ 23 w 620"/>
                <a:gd name="T31" fmla="*/ 99 h 888"/>
                <a:gd name="T32" fmla="*/ 11 w 620"/>
                <a:gd name="T33" fmla="*/ 101 h 888"/>
                <a:gd name="T34" fmla="*/ 0 w 620"/>
                <a:gd name="T35" fmla="*/ 105 h 888"/>
                <a:gd name="T36" fmla="*/ 0 w 620"/>
                <a:gd name="T37" fmla="*/ 93 h 888"/>
                <a:gd name="T38" fmla="*/ 1 w 620"/>
                <a:gd name="T39" fmla="*/ 76 h 888"/>
                <a:gd name="T40" fmla="*/ 8 w 620"/>
                <a:gd name="T41" fmla="*/ 65 h 888"/>
                <a:gd name="T42" fmla="*/ 21 w 620"/>
                <a:gd name="T43" fmla="*/ 70 h 888"/>
                <a:gd name="T44" fmla="*/ 37 w 620"/>
                <a:gd name="T45" fmla="*/ 79 h 888"/>
                <a:gd name="T46" fmla="*/ 46 w 620"/>
                <a:gd name="T47" fmla="*/ 84 h 888"/>
                <a:gd name="T48" fmla="*/ 58 w 620"/>
                <a:gd name="T49" fmla="*/ 71 h 888"/>
                <a:gd name="T50" fmla="*/ 71 w 620"/>
                <a:gd name="T51" fmla="*/ 67 h 888"/>
                <a:gd name="T52" fmla="*/ 86 w 620"/>
                <a:gd name="T53" fmla="*/ 66 h 888"/>
                <a:gd name="T54" fmla="*/ 101 w 620"/>
                <a:gd name="T55" fmla="*/ 62 h 888"/>
                <a:gd name="T56" fmla="*/ 117 w 620"/>
                <a:gd name="T57" fmla="*/ 53 h 888"/>
                <a:gd name="T58" fmla="*/ 122 w 620"/>
                <a:gd name="T59" fmla="*/ 40 h 888"/>
                <a:gd name="T60" fmla="*/ 120 w 620"/>
                <a:gd name="T61" fmla="*/ 23 h 888"/>
                <a:gd name="T62" fmla="*/ 117 w 620"/>
                <a:gd name="T63" fmla="*/ 12 h 888"/>
                <a:gd name="T64" fmla="*/ 140 w 620"/>
                <a:gd name="T65" fmla="*/ 7 h 888"/>
                <a:gd name="T66" fmla="*/ 142 w 620"/>
                <a:gd name="T67" fmla="*/ 18 h 888"/>
                <a:gd name="T68" fmla="*/ 145 w 620"/>
                <a:gd name="T69" fmla="*/ 32 h 888"/>
                <a:gd name="T70" fmla="*/ 148 w 620"/>
                <a:gd name="T71" fmla="*/ 47 h 888"/>
                <a:gd name="T72" fmla="*/ 151 w 620"/>
                <a:gd name="T73" fmla="*/ 60 h 888"/>
                <a:gd name="T74" fmla="*/ 154 w 620"/>
                <a:gd name="T75" fmla="*/ 73 h 888"/>
                <a:gd name="T76" fmla="*/ 155 w 620"/>
                <a:gd name="T77" fmla="*/ 87 h 888"/>
                <a:gd name="T78" fmla="*/ 154 w 620"/>
                <a:gd name="T79" fmla="*/ 98 h 888"/>
                <a:gd name="T80" fmla="*/ 153 w 620"/>
                <a:gd name="T81" fmla="*/ 109 h 888"/>
                <a:gd name="T82" fmla="*/ 151 w 620"/>
                <a:gd name="T83" fmla="*/ 122 h 888"/>
                <a:gd name="T84" fmla="*/ 149 w 620"/>
                <a:gd name="T85" fmla="*/ 116 h 888"/>
                <a:gd name="T86" fmla="*/ 142 w 620"/>
                <a:gd name="T87" fmla="*/ 104 h 888"/>
                <a:gd name="T88" fmla="*/ 127 w 620"/>
                <a:gd name="T89" fmla="*/ 97 h 888"/>
                <a:gd name="T90" fmla="*/ 114 w 620"/>
                <a:gd name="T91" fmla="*/ 97 h 888"/>
                <a:gd name="T92" fmla="*/ 100 w 620"/>
                <a:gd name="T93" fmla="*/ 106 h 888"/>
                <a:gd name="T94" fmla="*/ 97 w 620"/>
                <a:gd name="T95" fmla="*/ 114 h 888"/>
                <a:gd name="T96" fmla="*/ 97 w 620"/>
                <a:gd name="T97" fmla="*/ 126 h 888"/>
                <a:gd name="T98" fmla="*/ 97 w 620"/>
                <a:gd name="T99" fmla="*/ 141 h 888"/>
                <a:gd name="T100" fmla="*/ 104 w 620"/>
                <a:gd name="T101" fmla="*/ 152 h 888"/>
                <a:gd name="T102" fmla="*/ 118 w 620"/>
                <a:gd name="T103" fmla="*/ 155 h 888"/>
                <a:gd name="T104" fmla="*/ 134 w 620"/>
                <a:gd name="T105" fmla="*/ 153 h 888"/>
                <a:gd name="T106" fmla="*/ 146 w 620"/>
                <a:gd name="T107" fmla="*/ 153 h 888"/>
                <a:gd name="T108" fmla="*/ 142 w 620"/>
                <a:gd name="T109" fmla="*/ 166 h 888"/>
                <a:gd name="T110" fmla="*/ 134 w 620"/>
                <a:gd name="T111" fmla="*/ 178 h 888"/>
                <a:gd name="T112" fmla="*/ 122 w 620"/>
                <a:gd name="T113" fmla="*/ 175 h 888"/>
                <a:gd name="T114" fmla="*/ 111 w 620"/>
                <a:gd name="T115" fmla="*/ 174 h 888"/>
                <a:gd name="T116" fmla="*/ 96 w 620"/>
                <a:gd name="T117" fmla="*/ 180 h 888"/>
                <a:gd name="T118" fmla="*/ 83 w 620"/>
                <a:gd name="T119" fmla="*/ 191 h 888"/>
                <a:gd name="T120" fmla="*/ 75 w 620"/>
                <a:gd name="T121" fmla="*/ 201 h 88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20" h="888">
                  <a:moveTo>
                    <a:pt x="137" y="888"/>
                  </a:moveTo>
                  <a:lnTo>
                    <a:pt x="133" y="886"/>
                  </a:lnTo>
                  <a:lnTo>
                    <a:pt x="128" y="882"/>
                  </a:lnTo>
                  <a:lnTo>
                    <a:pt x="124" y="878"/>
                  </a:lnTo>
                  <a:lnTo>
                    <a:pt x="120" y="874"/>
                  </a:lnTo>
                  <a:lnTo>
                    <a:pt x="114" y="870"/>
                  </a:lnTo>
                  <a:lnTo>
                    <a:pt x="109" y="865"/>
                  </a:lnTo>
                  <a:lnTo>
                    <a:pt x="107" y="861"/>
                  </a:lnTo>
                  <a:lnTo>
                    <a:pt x="103" y="857"/>
                  </a:lnTo>
                  <a:lnTo>
                    <a:pt x="99" y="853"/>
                  </a:lnTo>
                  <a:lnTo>
                    <a:pt x="97" y="850"/>
                  </a:lnTo>
                  <a:lnTo>
                    <a:pt x="94" y="844"/>
                  </a:lnTo>
                  <a:lnTo>
                    <a:pt x="90" y="840"/>
                  </a:lnTo>
                  <a:lnTo>
                    <a:pt x="88" y="834"/>
                  </a:lnTo>
                  <a:lnTo>
                    <a:pt x="84" y="830"/>
                  </a:lnTo>
                  <a:lnTo>
                    <a:pt x="78" y="825"/>
                  </a:lnTo>
                  <a:lnTo>
                    <a:pt x="76" y="819"/>
                  </a:lnTo>
                  <a:lnTo>
                    <a:pt x="73" y="811"/>
                  </a:lnTo>
                  <a:lnTo>
                    <a:pt x="69" y="806"/>
                  </a:lnTo>
                  <a:lnTo>
                    <a:pt x="67" y="800"/>
                  </a:lnTo>
                  <a:lnTo>
                    <a:pt x="63" y="792"/>
                  </a:lnTo>
                  <a:lnTo>
                    <a:pt x="59" y="785"/>
                  </a:lnTo>
                  <a:lnTo>
                    <a:pt x="57" y="777"/>
                  </a:lnTo>
                  <a:lnTo>
                    <a:pt x="54" y="772"/>
                  </a:lnTo>
                  <a:lnTo>
                    <a:pt x="54" y="768"/>
                  </a:lnTo>
                  <a:lnTo>
                    <a:pt x="52" y="764"/>
                  </a:lnTo>
                  <a:lnTo>
                    <a:pt x="50" y="760"/>
                  </a:lnTo>
                  <a:lnTo>
                    <a:pt x="48" y="754"/>
                  </a:lnTo>
                  <a:lnTo>
                    <a:pt x="48" y="751"/>
                  </a:lnTo>
                  <a:lnTo>
                    <a:pt x="46" y="745"/>
                  </a:lnTo>
                  <a:lnTo>
                    <a:pt x="44" y="741"/>
                  </a:lnTo>
                  <a:lnTo>
                    <a:pt x="44" y="737"/>
                  </a:lnTo>
                  <a:lnTo>
                    <a:pt x="44" y="732"/>
                  </a:lnTo>
                  <a:lnTo>
                    <a:pt x="42" y="728"/>
                  </a:lnTo>
                  <a:lnTo>
                    <a:pt x="40" y="724"/>
                  </a:lnTo>
                  <a:lnTo>
                    <a:pt x="40" y="720"/>
                  </a:lnTo>
                  <a:lnTo>
                    <a:pt x="38" y="715"/>
                  </a:lnTo>
                  <a:lnTo>
                    <a:pt x="38" y="711"/>
                  </a:lnTo>
                  <a:lnTo>
                    <a:pt x="38" y="705"/>
                  </a:lnTo>
                  <a:lnTo>
                    <a:pt x="37" y="701"/>
                  </a:lnTo>
                  <a:lnTo>
                    <a:pt x="37" y="696"/>
                  </a:lnTo>
                  <a:lnTo>
                    <a:pt x="35" y="692"/>
                  </a:lnTo>
                  <a:lnTo>
                    <a:pt x="35" y="688"/>
                  </a:lnTo>
                  <a:lnTo>
                    <a:pt x="35" y="684"/>
                  </a:lnTo>
                  <a:lnTo>
                    <a:pt x="35" y="678"/>
                  </a:lnTo>
                  <a:lnTo>
                    <a:pt x="35" y="675"/>
                  </a:lnTo>
                  <a:lnTo>
                    <a:pt x="35" y="671"/>
                  </a:lnTo>
                  <a:lnTo>
                    <a:pt x="33" y="667"/>
                  </a:lnTo>
                  <a:lnTo>
                    <a:pt x="33" y="661"/>
                  </a:lnTo>
                  <a:lnTo>
                    <a:pt x="31" y="656"/>
                  </a:lnTo>
                  <a:lnTo>
                    <a:pt x="31" y="652"/>
                  </a:lnTo>
                  <a:lnTo>
                    <a:pt x="31" y="648"/>
                  </a:lnTo>
                  <a:lnTo>
                    <a:pt x="31" y="644"/>
                  </a:lnTo>
                  <a:lnTo>
                    <a:pt x="31" y="640"/>
                  </a:lnTo>
                  <a:lnTo>
                    <a:pt x="31" y="637"/>
                  </a:lnTo>
                  <a:lnTo>
                    <a:pt x="31" y="631"/>
                  </a:lnTo>
                  <a:lnTo>
                    <a:pt x="31" y="627"/>
                  </a:lnTo>
                  <a:lnTo>
                    <a:pt x="31" y="623"/>
                  </a:lnTo>
                  <a:lnTo>
                    <a:pt x="31" y="621"/>
                  </a:lnTo>
                  <a:lnTo>
                    <a:pt x="31" y="612"/>
                  </a:lnTo>
                  <a:lnTo>
                    <a:pt x="31" y="606"/>
                  </a:lnTo>
                  <a:lnTo>
                    <a:pt x="31" y="600"/>
                  </a:lnTo>
                  <a:lnTo>
                    <a:pt x="31" y="593"/>
                  </a:lnTo>
                  <a:lnTo>
                    <a:pt x="31" y="587"/>
                  </a:lnTo>
                  <a:lnTo>
                    <a:pt x="31" y="581"/>
                  </a:lnTo>
                  <a:lnTo>
                    <a:pt x="31" y="578"/>
                  </a:lnTo>
                  <a:lnTo>
                    <a:pt x="31" y="574"/>
                  </a:lnTo>
                  <a:lnTo>
                    <a:pt x="31" y="570"/>
                  </a:lnTo>
                  <a:lnTo>
                    <a:pt x="31" y="568"/>
                  </a:lnTo>
                  <a:lnTo>
                    <a:pt x="31" y="562"/>
                  </a:lnTo>
                  <a:lnTo>
                    <a:pt x="33" y="562"/>
                  </a:lnTo>
                  <a:lnTo>
                    <a:pt x="35" y="562"/>
                  </a:lnTo>
                  <a:lnTo>
                    <a:pt x="37" y="562"/>
                  </a:lnTo>
                  <a:lnTo>
                    <a:pt x="40" y="564"/>
                  </a:lnTo>
                  <a:lnTo>
                    <a:pt x="44" y="564"/>
                  </a:lnTo>
                  <a:lnTo>
                    <a:pt x="52" y="566"/>
                  </a:lnTo>
                  <a:lnTo>
                    <a:pt x="57" y="568"/>
                  </a:lnTo>
                  <a:lnTo>
                    <a:pt x="65" y="570"/>
                  </a:lnTo>
                  <a:lnTo>
                    <a:pt x="69" y="570"/>
                  </a:lnTo>
                  <a:lnTo>
                    <a:pt x="73" y="572"/>
                  </a:lnTo>
                  <a:lnTo>
                    <a:pt x="78" y="572"/>
                  </a:lnTo>
                  <a:lnTo>
                    <a:pt x="82" y="574"/>
                  </a:lnTo>
                  <a:lnTo>
                    <a:pt x="86" y="574"/>
                  </a:lnTo>
                  <a:lnTo>
                    <a:pt x="90" y="576"/>
                  </a:lnTo>
                  <a:lnTo>
                    <a:pt x="95" y="576"/>
                  </a:lnTo>
                  <a:lnTo>
                    <a:pt x="99" y="578"/>
                  </a:lnTo>
                  <a:lnTo>
                    <a:pt x="105" y="578"/>
                  </a:lnTo>
                  <a:lnTo>
                    <a:pt x="109" y="580"/>
                  </a:lnTo>
                  <a:lnTo>
                    <a:pt x="114" y="580"/>
                  </a:lnTo>
                  <a:lnTo>
                    <a:pt x="120" y="581"/>
                  </a:lnTo>
                  <a:lnTo>
                    <a:pt x="126" y="581"/>
                  </a:lnTo>
                  <a:lnTo>
                    <a:pt x="132" y="581"/>
                  </a:lnTo>
                  <a:lnTo>
                    <a:pt x="137" y="583"/>
                  </a:lnTo>
                  <a:lnTo>
                    <a:pt x="143" y="585"/>
                  </a:lnTo>
                  <a:lnTo>
                    <a:pt x="147" y="585"/>
                  </a:lnTo>
                  <a:lnTo>
                    <a:pt x="152" y="585"/>
                  </a:lnTo>
                  <a:lnTo>
                    <a:pt x="156" y="585"/>
                  </a:lnTo>
                  <a:lnTo>
                    <a:pt x="162" y="587"/>
                  </a:lnTo>
                  <a:lnTo>
                    <a:pt x="168" y="587"/>
                  </a:lnTo>
                  <a:lnTo>
                    <a:pt x="171" y="587"/>
                  </a:lnTo>
                  <a:lnTo>
                    <a:pt x="177" y="587"/>
                  </a:lnTo>
                  <a:lnTo>
                    <a:pt x="183" y="589"/>
                  </a:lnTo>
                  <a:lnTo>
                    <a:pt x="189" y="589"/>
                  </a:lnTo>
                  <a:lnTo>
                    <a:pt x="192" y="589"/>
                  </a:lnTo>
                  <a:lnTo>
                    <a:pt x="198" y="589"/>
                  </a:lnTo>
                  <a:lnTo>
                    <a:pt x="204" y="589"/>
                  </a:lnTo>
                  <a:lnTo>
                    <a:pt x="208" y="587"/>
                  </a:lnTo>
                  <a:lnTo>
                    <a:pt x="213" y="587"/>
                  </a:lnTo>
                  <a:lnTo>
                    <a:pt x="217" y="587"/>
                  </a:lnTo>
                  <a:lnTo>
                    <a:pt x="223" y="587"/>
                  </a:lnTo>
                  <a:lnTo>
                    <a:pt x="227" y="587"/>
                  </a:lnTo>
                  <a:lnTo>
                    <a:pt x="230" y="585"/>
                  </a:lnTo>
                  <a:lnTo>
                    <a:pt x="234" y="585"/>
                  </a:lnTo>
                  <a:lnTo>
                    <a:pt x="238" y="583"/>
                  </a:lnTo>
                  <a:lnTo>
                    <a:pt x="242" y="581"/>
                  </a:lnTo>
                  <a:lnTo>
                    <a:pt x="246" y="581"/>
                  </a:lnTo>
                  <a:lnTo>
                    <a:pt x="251" y="580"/>
                  </a:lnTo>
                  <a:lnTo>
                    <a:pt x="253" y="580"/>
                  </a:lnTo>
                  <a:lnTo>
                    <a:pt x="259" y="576"/>
                  </a:lnTo>
                  <a:lnTo>
                    <a:pt x="265" y="572"/>
                  </a:lnTo>
                  <a:lnTo>
                    <a:pt x="268" y="566"/>
                  </a:lnTo>
                  <a:lnTo>
                    <a:pt x="272" y="562"/>
                  </a:lnTo>
                  <a:lnTo>
                    <a:pt x="274" y="555"/>
                  </a:lnTo>
                  <a:lnTo>
                    <a:pt x="274" y="549"/>
                  </a:lnTo>
                  <a:lnTo>
                    <a:pt x="274" y="543"/>
                  </a:lnTo>
                  <a:lnTo>
                    <a:pt x="276" y="538"/>
                  </a:lnTo>
                  <a:lnTo>
                    <a:pt x="274" y="530"/>
                  </a:lnTo>
                  <a:lnTo>
                    <a:pt x="272" y="523"/>
                  </a:lnTo>
                  <a:lnTo>
                    <a:pt x="268" y="519"/>
                  </a:lnTo>
                  <a:lnTo>
                    <a:pt x="266" y="511"/>
                  </a:lnTo>
                  <a:lnTo>
                    <a:pt x="263" y="504"/>
                  </a:lnTo>
                  <a:lnTo>
                    <a:pt x="259" y="498"/>
                  </a:lnTo>
                  <a:lnTo>
                    <a:pt x="255" y="490"/>
                  </a:lnTo>
                  <a:lnTo>
                    <a:pt x="251" y="485"/>
                  </a:lnTo>
                  <a:lnTo>
                    <a:pt x="244" y="477"/>
                  </a:lnTo>
                  <a:lnTo>
                    <a:pt x="238" y="469"/>
                  </a:lnTo>
                  <a:lnTo>
                    <a:pt x="232" y="464"/>
                  </a:lnTo>
                  <a:lnTo>
                    <a:pt x="227" y="460"/>
                  </a:lnTo>
                  <a:lnTo>
                    <a:pt x="221" y="452"/>
                  </a:lnTo>
                  <a:lnTo>
                    <a:pt x="213" y="447"/>
                  </a:lnTo>
                  <a:lnTo>
                    <a:pt x="206" y="439"/>
                  </a:lnTo>
                  <a:lnTo>
                    <a:pt x="200" y="435"/>
                  </a:lnTo>
                  <a:lnTo>
                    <a:pt x="192" y="429"/>
                  </a:lnTo>
                  <a:lnTo>
                    <a:pt x="185" y="424"/>
                  </a:lnTo>
                  <a:lnTo>
                    <a:pt x="177" y="420"/>
                  </a:lnTo>
                  <a:lnTo>
                    <a:pt x="171" y="416"/>
                  </a:lnTo>
                  <a:lnTo>
                    <a:pt x="164" y="412"/>
                  </a:lnTo>
                  <a:lnTo>
                    <a:pt x="156" y="408"/>
                  </a:lnTo>
                  <a:lnTo>
                    <a:pt x="151" y="405"/>
                  </a:lnTo>
                  <a:lnTo>
                    <a:pt x="145" y="403"/>
                  </a:lnTo>
                  <a:lnTo>
                    <a:pt x="137" y="399"/>
                  </a:lnTo>
                  <a:lnTo>
                    <a:pt x="133" y="397"/>
                  </a:lnTo>
                  <a:lnTo>
                    <a:pt x="128" y="395"/>
                  </a:lnTo>
                  <a:lnTo>
                    <a:pt x="122" y="395"/>
                  </a:lnTo>
                  <a:lnTo>
                    <a:pt x="118" y="395"/>
                  </a:lnTo>
                  <a:lnTo>
                    <a:pt x="113" y="393"/>
                  </a:lnTo>
                  <a:lnTo>
                    <a:pt x="107" y="393"/>
                  </a:lnTo>
                  <a:lnTo>
                    <a:pt x="103" y="393"/>
                  </a:lnTo>
                  <a:lnTo>
                    <a:pt x="95" y="393"/>
                  </a:lnTo>
                  <a:lnTo>
                    <a:pt x="92" y="393"/>
                  </a:lnTo>
                  <a:lnTo>
                    <a:pt x="86" y="395"/>
                  </a:lnTo>
                  <a:lnTo>
                    <a:pt x="82" y="395"/>
                  </a:lnTo>
                  <a:lnTo>
                    <a:pt x="75" y="395"/>
                  </a:lnTo>
                  <a:lnTo>
                    <a:pt x="69" y="395"/>
                  </a:lnTo>
                  <a:lnTo>
                    <a:pt x="65" y="395"/>
                  </a:lnTo>
                  <a:lnTo>
                    <a:pt x="61" y="397"/>
                  </a:lnTo>
                  <a:lnTo>
                    <a:pt x="56" y="399"/>
                  </a:lnTo>
                  <a:lnTo>
                    <a:pt x="52" y="399"/>
                  </a:lnTo>
                  <a:lnTo>
                    <a:pt x="46" y="399"/>
                  </a:lnTo>
                  <a:lnTo>
                    <a:pt x="42" y="403"/>
                  </a:lnTo>
                  <a:lnTo>
                    <a:pt x="37" y="405"/>
                  </a:lnTo>
                  <a:lnTo>
                    <a:pt x="33" y="405"/>
                  </a:lnTo>
                  <a:lnTo>
                    <a:pt x="29" y="405"/>
                  </a:lnTo>
                  <a:lnTo>
                    <a:pt x="23" y="407"/>
                  </a:lnTo>
                  <a:lnTo>
                    <a:pt x="19" y="410"/>
                  </a:lnTo>
                  <a:lnTo>
                    <a:pt x="12" y="412"/>
                  </a:lnTo>
                  <a:lnTo>
                    <a:pt x="8" y="414"/>
                  </a:lnTo>
                  <a:lnTo>
                    <a:pt x="4" y="416"/>
                  </a:lnTo>
                  <a:lnTo>
                    <a:pt x="0" y="416"/>
                  </a:lnTo>
                  <a:lnTo>
                    <a:pt x="0" y="418"/>
                  </a:lnTo>
                  <a:lnTo>
                    <a:pt x="0" y="414"/>
                  </a:lnTo>
                  <a:lnTo>
                    <a:pt x="0" y="410"/>
                  </a:lnTo>
                  <a:lnTo>
                    <a:pt x="0" y="407"/>
                  </a:lnTo>
                  <a:lnTo>
                    <a:pt x="0" y="405"/>
                  </a:lnTo>
                  <a:lnTo>
                    <a:pt x="0" y="399"/>
                  </a:lnTo>
                  <a:lnTo>
                    <a:pt x="0" y="395"/>
                  </a:lnTo>
                  <a:lnTo>
                    <a:pt x="0" y="389"/>
                  </a:lnTo>
                  <a:lnTo>
                    <a:pt x="0" y="384"/>
                  </a:lnTo>
                  <a:lnTo>
                    <a:pt x="0" y="378"/>
                  </a:lnTo>
                  <a:lnTo>
                    <a:pt x="0" y="372"/>
                  </a:lnTo>
                  <a:lnTo>
                    <a:pt x="0" y="365"/>
                  </a:lnTo>
                  <a:lnTo>
                    <a:pt x="0" y="359"/>
                  </a:lnTo>
                  <a:lnTo>
                    <a:pt x="0" y="351"/>
                  </a:lnTo>
                  <a:lnTo>
                    <a:pt x="2" y="346"/>
                  </a:lnTo>
                  <a:lnTo>
                    <a:pt x="2" y="338"/>
                  </a:lnTo>
                  <a:lnTo>
                    <a:pt x="2" y="331"/>
                  </a:lnTo>
                  <a:lnTo>
                    <a:pt x="2" y="323"/>
                  </a:lnTo>
                  <a:lnTo>
                    <a:pt x="4" y="315"/>
                  </a:lnTo>
                  <a:lnTo>
                    <a:pt x="4" y="312"/>
                  </a:lnTo>
                  <a:lnTo>
                    <a:pt x="4" y="304"/>
                  </a:lnTo>
                  <a:lnTo>
                    <a:pt x="6" y="296"/>
                  </a:lnTo>
                  <a:lnTo>
                    <a:pt x="8" y="291"/>
                  </a:lnTo>
                  <a:lnTo>
                    <a:pt x="10" y="285"/>
                  </a:lnTo>
                  <a:lnTo>
                    <a:pt x="10" y="281"/>
                  </a:lnTo>
                  <a:lnTo>
                    <a:pt x="12" y="275"/>
                  </a:lnTo>
                  <a:lnTo>
                    <a:pt x="14" y="272"/>
                  </a:lnTo>
                  <a:lnTo>
                    <a:pt x="19" y="264"/>
                  </a:lnTo>
                  <a:lnTo>
                    <a:pt x="23" y="260"/>
                  </a:lnTo>
                  <a:lnTo>
                    <a:pt x="25" y="258"/>
                  </a:lnTo>
                  <a:lnTo>
                    <a:pt x="29" y="258"/>
                  </a:lnTo>
                  <a:lnTo>
                    <a:pt x="33" y="256"/>
                  </a:lnTo>
                  <a:lnTo>
                    <a:pt x="37" y="258"/>
                  </a:lnTo>
                  <a:lnTo>
                    <a:pt x="40" y="258"/>
                  </a:lnTo>
                  <a:lnTo>
                    <a:pt x="46" y="260"/>
                  </a:lnTo>
                  <a:lnTo>
                    <a:pt x="52" y="262"/>
                  </a:lnTo>
                  <a:lnTo>
                    <a:pt x="57" y="264"/>
                  </a:lnTo>
                  <a:lnTo>
                    <a:pt x="63" y="266"/>
                  </a:lnTo>
                  <a:lnTo>
                    <a:pt x="69" y="270"/>
                  </a:lnTo>
                  <a:lnTo>
                    <a:pt x="76" y="272"/>
                  </a:lnTo>
                  <a:lnTo>
                    <a:pt x="84" y="277"/>
                  </a:lnTo>
                  <a:lnTo>
                    <a:pt x="88" y="281"/>
                  </a:lnTo>
                  <a:lnTo>
                    <a:pt x="97" y="285"/>
                  </a:lnTo>
                  <a:lnTo>
                    <a:pt x="103" y="289"/>
                  </a:lnTo>
                  <a:lnTo>
                    <a:pt x="111" y="293"/>
                  </a:lnTo>
                  <a:lnTo>
                    <a:pt x="116" y="296"/>
                  </a:lnTo>
                  <a:lnTo>
                    <a:pt x="122" y="302"/>
                  </a:lnTo>
                  <a:lnTo>
                    <a:pt x="130" y="306"/>
                  </a:lnTo>
                  <a:lnTo>
                    <a:pt x="137" y="310"/>
                  </a:lnTo>
                  <a:lnTo>
                    <a:pt x="143" y="313"/>
                  </a:lnTo>
                  <a:lnTo>
                    <a:pt x="147" y="315"/>
                  </a:lnTo>
                  <a:lnTo>
                    <a:pt x="152" y="321"/>
                  </a:lnTo>
                  <a:lnTo>
                    <a:pt x="158" y="325"/>
                  </a:lnTo>
                  <a:lnTo>
                    <a:pt x="162" y="327"/>
                  </a:lnTo>
                  <a:lnTo>
                    <a:pt x="168" y="331"/>
                  </a:lnTo>
                  <a:lnTo>
                    <a:pt x="170" y="332"/>
                  </a:lnTo>
                  <a:lnTo>
                    <a:pt x="173" y="336"/>
                  </a:lnTo>
                  <a:lnTo>
                    <a:pt x="177" y="338"/>
                  </a:lnTo>
                  <a:lnTo>
                    <a:pt x="181" y="340"/>
                  </a:lnTo>
                  <a:lnTo>
                    <a:pt x="181" y="338"/>
                  </a:lnTo>
                  <a:lnTo>
                    <a:pt x="181" y="336"/>
                  </a:lnTo>
                  <a:lnTo>
                    <a:pt x="185" y="331"/>
                  </a:lnTo>
                  <a:lnTo>
                    <a:pt x="190" y="325"/>
                  </a:lnTo>
                  <a:lnTo>
                    <a:pt x="196" y="317"/>
                  </a:lnTo>
                  <a:lnTo>
                    <a:pt x="202" y="312"/>
                  </a:lnTo>
                  <a:lnTo>
                    <a:pt x="209" y="302"/>
                  </a:lnTo>
                  <a:lnTo>
                    <a:pt x="217" y="296"/>
                  </a:lnTo>
                  <a:lnTo>
                    <a:pt x="221" y="291"/>
                  </a:lnTo>
                  <a:lnTo>
                    <a:pt x="223" y="287"/>
                  </a:lnTo>
                  <a:lnTo>
                    <a:pt x="227" y="283"/>
                  </a:lnTo>
                  <a:lnTo>
                    <a:pt x="230" y="281"/>
                  </a:lnTo>
                  <a:lnTo>
                    <a:pt x="236" y="277"/>
                  </a:lnTo>
                  <a:lnTo>
                    <a:pt x="240" y="274"/>
                  </a:lnTo>
                  <a:lnTo>
                    <a:pt x="244" y="272"/>
                  </a:lnTo>
                  <a:lnTo>
                    <a:pt x="247" y="268"/>
                  </a:lnTo>
                  <a:lnTo>
                    <a:pt x="255" y="264"/>
                  </a:lnTo>
                  <a:lnTo>
                    <a:pt x="263" y="262"/>
                  </a:lnTo>
                  <a:lnTo>
                    <a:pt x="270" y="262"/>
                  </a:lnTo>
                  <a:lnTo>
                    <a:pt x="276" y="264"/>
                  </a:lnTo>
                  <a:lnTo>
                    <a:pt x="278" y="266"/>
                  </a:lnTo>
                  <a:lnTo>
                    <a:pt x="284" y="266"/>
                  </a:lnTo>
                  <a:lnTo>
                    <a:pt x="285" y="268"/>
                  </a:lnTo>
                  <a:lnTo>
                    <a:pt x="291" y="268"/>
                  </a:lnTo>
                  <a:lnTo>
                    <a:pt x="295" y="268"/>
                  </a:lnTo>
                  <a:lnTo>
                    <a:pt x="303" y="268"/>
                  </a:lnTo>
                  <a:lnTo>
                    <a:pt x="308" y="268"/>
                  </a:lnTo>
                  <a:lnTo>
                    <a:pt x="314" y="270"/>
                  </a:lnTo>
                  <a:lnTo>
                    <a:pt x="322" y="268"/>
                  </a:lnTo>
                  <a:lnTo>
                    <a:pt x="329" y="266"/>
                  </a:lnTo>
                  <a:lnTo>
                    <a:pt x="335" y="266"/>
                  </a:lnTo>
                  <a:lnTo>
                    <a:pt x="344" y="264"/>
                  </a:lnTo>
                  <a:lnTo>
                    <a:pt x="350" y="262"/>
                  </a:lnTo>
                  <a:lnTo>
                    <a:pt x="360" y="262"/>
                  </a:lnTo>
                  <a:lnTo>
                    <a:pt x="362" y="260"/>
                  </a:lnTo>
                  <a:lnTo>
                    <a:pt x="367" y="260"/>
                  </a:lnTo>
                  <a:lnTo>
                    <a:pt x="369" y="258"/>
                  </a:lnTo>
                  <a:lnTo>
                    <a:pt x="375" y="258"/>
                  </a:lnTo>
                  <a:lnTo>
                    <a:pt x="382" y="255"/>
                  </a:lnTo>
                  <a:lnTo>
                    <a:pt x="388" y="253"/>
                  </a:lnTo>
                  <a:lnTo>
                    <a:pt x="398" y="251"/>
                  </a:lnTo>
                  <a:lnTo>
                    <a:pt x="403" y="247"/>
                  </a:lnTo>
                  <a:lnTo>
                    <a:pt x="413" y="243"/>
                  </a:lnTo>
                  <a:lnTo>
                    <a:pt x="419" y="241"/>
                  </a:lnTo>
                  <a:lnTo>
                    <a:pt x="426" y="237"/>
                  </a:lnTo>
                  <a:lnTo>
                    <a:pt x="434" y="236"/>
                  </a:lnTo>
                  <a:lnTo>
                    <a:pt x="438" y="232"/>
                  </a:lnTo>
                  <a:lnTo>
                    <a:pt x="445" y="228"/>
                  </a:lnTo>
                  <a:lnTo>
                    <a:pt x="451" y="222"/>
                  </a:lnTo>
                  <a:lnTo>
                    <a:pt x="457" y="220"/>
                  </a:lnTo>
                  <a:lnTo>
                    <a:pt x="462" y="217"/>
                  </a:lnTo>
                  <a:lnTo>
                    <a:pt x="466" y="211"/>
                  </a:lnTo>
                  <a:lnTo>
                    <a:pt x="468" y="207"/>
                  </a:lnTo>
                  <a:lnTo>
                    <a:pt x="472" y="203"/>
                  </a:lnTo>
                  <a:lnTo>
                    <a:pt x="476" y="197"/>
                  </a:lnTo>
                  <a:lnTo>
                    <a:pt x="477" y="192"/>
                  </a:lnTo>
                  <a:lnTo>
                    <a:pt x="477" y="188"/>
                  </a:lnTo>
                  <a:lnTo>
                    <a:pt x="481" y="182"/>
                  </a:lnTo>
                  <a:lnTo>
                    <a:pt x="481" y="175"/>
                  </a:lnTo>
                  <a:lnTo>
                    <a:pt x="483" y="169"/>
                  </a:lnTo>
                  <a:lnTo>
                    <a:pt x="483" y="163"/>
                  </a:lnTo>
                  <a:lnTo>
                    <a:pt x="485" y="158"/>
                  </a:lnTo>
                  <a:lnTo>
                    <a:pt x="483" y="148"/>
                  </a:lnTo>
                  <a:lnTo>
                    <a:pt x="483" y="144"/>
                  </a:lnTo>
                  <a:lnTo>
                    <a:pt x="483" y="137"/>
                  </a:lnTo>
                  <a:lnTo>
                    <a:pt x="483" y="129"/>
                  </a:lnTo>
                  <a:lnTo>
                    <a:pt x="483" y="123"/>
                  </a:lnTo>
                  <a:lnTo>
                    <a:pt x="483" y="116"/>
                  </a:lnTo>
                  <a:lnTo>
                    <a:pt x="481" y="108"/>
                  </a:lnTo>
                  <a:lnTo>
                    <a:pt x="481" y="104"/>
                  </a:lnTo>
                  <a:lnTo>
                    <a:pt x="479" y="97"/>
                  </a:lnTo>
                  <a:lnTo>
                    <a:pt x="479" y="89"/>
                  </a:lnTo>
                  <a:lnTo>
                    <a:pt x="477" y="83"/>
                  </a:lnTo>
                  <a:lnTo>
                    <a:pt x="477" y="78"/>
                  </a:lnTo>
                  <a:lnTo>
                    <a:pt x="476" y="72"/>
                  </a:lnTo>
                  <a:lnTo>
                    <a:pt x="476" y="66"/>
                  </a:lnTo>
                  <a:lnTo>
                    <a:pt x="474" y="63"/>
                  </a:lnTo>
                  <a:lnTo>
                    <a:pt x="472" y="59"/>
                  </a:lnTo>
                  <a:lnTo>
                    <a:pt x="472" y="55"/>
                  </a:lnTo>
                  <a:lnTo>
                    <a:pt x="472" y="49"/>
                  </a:lnTo>
                  <a:lnTo>
                    <a:pt x="470" y="47"/>
                  </a:lnTo>
                  <a:lnTo>
                    <a:pt x="468" y="45"/>
                  </a:lnTo>
                  <a:lnTo>
                    <a:pt x="468" y="42"/>
                  </a:lnTo>
                  <a:lnTo>
                    <a:pt x="468" y="40"/>
                  </a:lnTo>
                  <a:lnTo>
                    <a:pt x="552" y="0"/>
                  </a:lnTo>
                  <a:lnTo>
                    <a:pt x="552" y="4"/>
                  </a:lnTo>
                  <a:lnTo>
                    <a:pt x="552" y="5"/>
                  </a:lnTo>
                  <a:lnTo>
                    <a:pt x="553" y="9"/>
                  </a:lnTo>
                  <a:lnTo>
                    <a:pt x="553" y="15"/>
                  </a:lnTo>
                  <a:lnTo>
                    <a:pt x="555" y="21"/>
                  </a:lnTo>
                  <a:lnTo>
                    <a:pt x="555" y="23"/>
                  </a:lnTo>
                  <a:lnTo>
                    <a:pt x="557" y="26"/>
                  </a:lnTo>
                  <a:lnTo>
                    <a:pt x="557" y="30"/>
                  </a:lnTo>
                  <a:lnTo>
                    <a:pt x="559" y="34"/>
                  </a:lnTo>
                  <a:lnTo>
                    <a:pt x="559" y="40"/>
                  </a:lnTo>
                  <a:lnTo>
                    <a:pt x="561" y="44"/>
                  </a:lnTo>
                  <a:lnTo>
                    <a:pt x="561" y="47"/>
                  </a:lnTo>
                  <a:lnTo>
                    <a:pt x="561" y="53"/>
                  </a:lnTo>
                  <a:lnTo>
                    <a:pt x="561" y="57"/>
                  </a:lnTo>
                  <a:lnTo>
                    <a:pt x="563" y="61"/>
                  </a:lnTo>
                  <a:lnTo>
                    <a:pt x="565" y="66"/>
                  </a:lnTo>
                  <a:lnTo>
                    <a:pt x="567" y="72"/>
                  </a:lnTo>
                  <a:lnTo>
                    <a:pt x="567" y="76"/>
                  </a:lnTo>
                  <a:lnTo>
                    <a:pt x="569" y="82"/>
                  </a:lnTo>
                  <a:lnTo>
                    <a:pt x="569" y="87"/>
                  </a:lnTo>
                  <a:lnTo>
                    <a:pt x="571" y="93"/>
                  </a:lnTo>
                  <a:lnTo>
                    <a:pt x="571" y="99"/>
                  </a:lnTo>
                  <a:lnTo>
                    <a:pt x="573" y="104"/>
                  </a:lnTo>
                  <a:lnTo>
                    <a:pt x="574" y="108"/>
                  </a:lnTo>
                  <a:lnTo>
                    <a:pt x="576" y="116"/>
                  </a:lnTo>
                  <a:lnTo>
                    <a:pt x="576" y="121"/>
                  </a:lnTo>
                  <a:lnTo>
                    <a:pt x="578" y="127"/>
                  </a:lnTo>
                  <a:lnTo>
                    <a:pt x="580" y="133"/>
                  </a:lnTo>
                  <a:lnTo>
                    <a:pt x="582" y="139"/>
                  </a:lnTo>
                  <a:lnTo>
                    <a:pt x="582" y="144"/>
                  </a:lnTo>
                  <a:lnTo>
                    <a:pt x="582" y="150"/>
                  </a:lnTo>
                  <a:lnTo>
                    <a:pt x="584" y="156"/>
                  </a:lnTo>
                  <a:lnTo>
                    <a:pt x="586" y="163"/>
                  </a:lnTo>
                  <a:lnTo>
                    <a:pt x="586" y="167"/>
                  </a:lnTo>
                  <a:lnTo>
                    <a:pt x="588" y="173"/>
                  </a:lnTo>
                  <a:lnTo>
                    <a:pt x="590" y="178"/>
                  </a:lnTo>
                  <a:lnTo>
                    <a:pt x="592" y="186"/>
                  </a:lnTo>
                  <a:lnTo>
                    <a:pt x="592" y="190"/>
                  </a:lnTo>
                  <a:lnTo>
                    <a:pt x="593" y="197"/>
                  </a:lnTo>
                  <a:lnTo>
                    <a:pt x="593" y="203"/>
                  </a:lnTo>
                  <a:lnTo>
                    <a:pt x="595" y="207"/>
                  </a:lnTo>
                  <a:lnTo>
                    <a:pt x="595" y="213"/>
                  </a:lnTo>
                  <a:lnTo>
                    <a:pt x="599" y="218"/>
                  </a:lnTo>
                  <a:lnTo>
                    <a:pt x="599" y="222"/>
                  </a:lnTo>
                  <a:lnTo>
                    <a:pt x="601" y="228"/>
                  </a:lnTo>
                  <a:lnTo>
                    <a:pt x="601" y="232"/>
                  </a:lnTo>
                  <a:lnTo>
                    <a:pt x="603" y="237"/>
                  </a:lnTo>
                  <a:lnTo>
                    <a:pt x="605" y="241"/>
                  </a:lnTo>
                  <a:lnTo>
                    <a:pt x="607" y="247"/>
                  </a:lnTo>
                  <a:lnTo>
                    <a:pt x="607" y="253"/>
                  </a:lnTo>
                  <a:lnTo>
                    <a:pt x="607" y="256"/>
                  </a:lnTo>
                  <a:lnTo>
                    <a:pt x="607" y="260"/>
                  </a:lnTo>
                  <a:lnTo>
                    <a:pt x="611" y="264"/>
                  </a:lnTo>
                  <a:lnTo>
                    <a:pt x="611" y="272"/>
                  </a:lnTo>
                  <a:lnTo>
                    <a:pt x="614" y="277"/>
                  </a:lnTo>
                  <a:lnTo>
                    <a:pt x="614" y="283"/>
                  </a:lnTo>
                  <a:lnTo>
                    <a:pt x="616" y="291"/>
                  </a:lnTo>
                  <a:lnTo>
                    <a:pt x="616" y="296"/>
                  </a:lnTo>
                  <a:lnTo>
                    <a:pt x="616" y="304"/>
                  </a:lnTo>
                  <a:lnTo>
                    <a:pt x="616" y="312"/>
                  </a:lnTo>
                  <a:lnTo>
                    <a:pt x="618" y="321"/>
                  </a:lnTo>
                  <a:lnTo>
                    <a:pt x="618" y="325"/>
                  </a:lnTo>
                  <a:lnTo>
                    <a:pt x="618" y="329"/>
                  </a:lnTo>
                  <a:lnTo>
                    <a:pt x="618" y="332"/>
                  </a:lnTo>
                  <a:lnTo>
                    <a:pt x="620" y="336"/>
                  </a:lnTo>
                  <a:lnTo>
                    <a:pt x="618" y="342"/>
                  </a:lnTo>
                  <a:lnTo>
                    <a:pt x="618" y="346"/>
                  </a:lnTo>
                  <a:lnTo>
                    <a:pt x="616" y="350"/>
                  </a:lnTo>
                  <a:lnTo>
                    <a:pt x="616" y="355"/>
                  </a:lnTo>
                  <a:lnTo>
                    <a:pt x="616" y="359"/>
                  </a:lnTo>
                  <a:lnTo>
                    <a:pt x="616" y="365"/>
                  </a:lnTo>
                  <a:lnTo>
                    <a:pt x="616" y="369"/>
                  </a:lnTo>
                  <a:lnTo>
                    <a:pt x="616" y="374"/>
                  </a:lnTo>
                  <a:lnTo>
                    <a:pt x="616" y="378"/>
                  </a:lnTo>
                  <a:lnTo>
                    <a:pt x="616" y="382"/>
                  </a:lnTo>
                  <a:lnTo>
                    <a:pt x="616" y="386"/>
                  </a:lnTo>
                  <a:lnTo>
                    <a:pt x="616" y="391"/>
                  </a:lnTo>
                  <a:lnTo>
                    <a:pt x="614" y="395"/>
                  </a:lnTo>
                  <a:lnTo>
                    <a:pt x="614" y="399"/>
                  </a:lnTo>
                  <a:lnTo>
                    <a:pt x="614" y="405"/>
                  </a:lnTo>
                  <a:lnTo>
                    <a:pt x="614" y="410"/>
                  </a:lnTo>
                  <a:lnTo>
                    <a:pt x="612" y="414"/>
                  </a:lnTo>
                  <a:lnTo>
                    <a:pt x="612" y="418"/>
                  </a:lnTo>
                  <a:lnTo>
                    <a:pt x="611" y="422"/>
                  </a:lnTo>
                  <a:lnTo>
                    <a:pt x="611" y="428"/>
                  </a:lnTo>
                  <a:lnTo>
                    <a:pt x="611" y="429"/>
                  </a:lnTo>
                  <a:lnTo>
                    <a:pt x="611" y="435"/>
                  </a:lnTo>
                  <a:lnTo>
                    <a:pt x="609" y="439"/>
                  </a:lnTo>
                  <a:lnTo>
                    <a:pt x="609" y="445"/>
                  </a:lnTo>
                  <a:lnTo>
                    <a:pt x="607" y="450"/>
                  </a:lnTo>
                  <a:lnTo>
                    <a:pt x="607" y="458"/>
                  </a:lnTo>
                  <a:lnTo>
                    <a:pt x="605" y="464"/>
                  </a:lnTo>
                  <a:lnTo>
                    <a:pt x="605" y="471"/>
                  </a:lnTo>
                  <a:lnTo>
                    <a:pt x="603" y="477"/>
                  </a:lnTo>
                  <a:lnTo>
                    <a:pt x="603" y="481"/>
                  </a:lnTo>
                  <a:lnTo>
                    <a:pt x="601" y="485"/>
                  </a:lnTo>
                  <a:lnTo>
                    <a:pt x="601" y="488"/>
                  </a:lnTo>
                  <a:lnTo>
                    <a:pt x="601" y="494"/>
                  </a:lnTo>
                  <a:lnTo>
                    <a:pt x="601" y="498"/>
                  </a:lnTo>
                  <a:lnTo>
                    <a:pt x="601" y="496"/>
                  </a:lnTo>
                  <a:lnTo>
                    <a:pt x="601" y="492"/>
                  </a:lnTo>
                  <a:lnTo>
                    <a:pt x="599" y="488"/>
                  </a:lnTo>
                  <a:lnTo>
                    <a:pt x="597" y="481"/>
                  </a:lnTo>
                  <a:lnTo>
                    <a:pt x="595" y="477"/>
                  </a:lnTo>
                  <a:lnTo>
                    <a:pt x="595" y="473"/>
                  </a:lnTo>
                  <a:lnTo>
                    <a:pt x="593" y="469"/>
                  </a:lnTo>
                  <a:lnTo>
                    <a:pt x="593" y="464"/>
                  </a:lnTo>
                  <a:lnTo>
                    <a:pt x="592" y="460"/>
                  </a:lnTo>
                  <a:lnTo>
                    <a:pt x="590" y="454"/>
                  </a:lnTo>
                  <a:lnTo>
                    <a:pt x="588" y="450"/>
                  </a:lnTo>
                  <a:lnTo>
                    <a:pt x="586" y="447"/>
                  </a:lnTo>
                  <a:lnTo>
                    <a:pt x="582" y="441"/>
                  </a:lnTo>
                  <a:lnTo>
                    <a:pt x="580" y="435"/>
                  </a:lnTo>
                  <a:lnTo>
                    <a:pt x="576" y="429"/>
                  </a:lnTo>
                  <a:lnTo>
                    <a:pt x="573" y="426"/>
                  </a:lnTo>
                  <a:lnTo>
                    <a:pt x="569" y="420"/>
                  </a:lnTo>
                  <a:lnTo>
                    <a:pt x="565" y="416"/>
                  </a:lnTo>
                  <a:lnTo>
                    <a:pt x="561" y="412"/>
                  </a:lnTo>
                  <a:lnTo>
                    <a:pt x="555" y="408"/>
                  </a:lnTo>
                  <a:lnTo>
                    <a:pt x="550" y="405"/>
                  </a:lnTo>
                  <a:lnTo>
                    <a:pt x="544" y="399"/>
                  </a:lnTo>
                  <a:lnTo>
                    <a:pt x="536" y="397"/>
                  </a:lnTo>
                  <a:lnTo>
                    <a:pt x="531" y="395"/>
                  </a:lnTo>
                  <a:lnTo>
                    <a:pt x="523" y="391"/>
                  </a:lnTo>
                  <a:lnTo>
                    <a:pt x="517" y="389"/>
                  </a:lnTo>
                  <a:lnTo>
                    <a:pt x="512" y="388"/>
                  </a:lnTo>
                  <a:lnTo>
                    <a:pt x="508" y="388"/>
                  </a:lnTo>
                  <a:lnTo>
                    <a:pt x="502" y="386"/>
                  </a:lnTo>
                  <a:lnTo>
                    <a:pt x="498" y="386"/>
                  </a:lnTo>
                  <a:lnTo>
                    <a:pt x="495" y="386"/>
                  </a:lnTo>
                  <a:lnTo>
                    <a:pt x="489" y="386"/>
                  </a:lnTo>
                  <a:lnTo>
                    <a:pt x="485" y="386"/>
                  </a:lnTo>
                  <a:lnTo>
                    <a:pt x="481" y="386"/>
                  </a:lnTo>
                  <a:lnTo>
                    <a:pt x="474" y="386"/>
                  </a:lnTo>
                  <a:lnTo>
                    <a:pt x="468" y="386"/>
                  </a:lnTo>
                  <a:lnTo>
                    <a:pt x="458" y="386"/>
                  </a:lnTo>
                  <a:lnTo>
                    <a:pt x="453" y="386"/>
                  </a:lnTo>
                  <a:lnTo>
                    <a:pt x="447" y="388"/>
                  </a:lnTo>
                  <a:lnTo>
                    <a:pt x="443" y="389"/>
                  </a:lnTo>
                  <a:lnTo>
                    <a:pt x="436" y="389"/>
                  </a:lnTo>
                  <a:lnTo>
                    <a:pt x="432" y="393"/>
                  </a:lnTo>
                  <a:lnTo>
                    <a:pt x="426" y="395"/>
                  </a:lnTo>
                  <a:lnTo>
                    <a:pt x="422" y="399"/>
                  </a:lnTo>
                  <a:lnTo>
                    <a:pt x="415" y="405"/>
                  </a:lnTo>
                  <a:lnTo>
                    <a:pt x="409" y="410"/>
                  </a:lnTo>
                  <a:lnTo>
                    <a:pt x="403" y="416"/>
                  </a:lnTo>
                  <a:lnTo>
                    <a:pt x="400" y="422"/>
                  </a:lnTo>
                  <a:lnTo>
                    <a:pt x="396" y="428"/>
                  </a:lnTo>
                  <a:lnTo>
                    <a:pt x="394" y="433"/>
                  </a:lnTo>
                  <a:lnTo>
                    <a:pt x="392" y="437"/>
                  </a:lnTo>
                  <a:lnTo>
                    <a:pt x="390" y="439"/>
                  </a:lnTo>
                  <a:lnTo>
                    <a:pt x="390" y="443"/>
                  </a:lnTo>
                  <a:lnTo>
                    <a:pt x="390" y="445"/>
                  </a:lnTo>
                  <a:lnTo>
                    <a:pt x="388" y="448"/>
                  </a:lnTo>
                  <a:lnTo>
                    <a:pt x="388" y="450"/>
                  </a:lnTo>
                  <a:lnTo>
                    <a:pt x="388" y="454"/>
                  </a:lnTo>
                  <a:lnTo>
                    <a:pt x="388" y="458"/>
                  </a:lnTo>
                  <a:lnTo>
                    <a:pt x="388" y="462"/>
                  </a:lnTo>
                  <a:lnTo>
                    <a:pt x="388" y="466"/>
                  </a:lnTo>
                  <a:lnTo>
                    <a:pt x="386" y="469"/>
                  </a:lnTo>
                  <a:lnTo>
                    <a:pt x="386" y="475"/>
                  </a:lnTo>
                  <a:lnTo>
                    <a:pt x="386" y="481"/>
                  </a:lnTo>
                  <a:lnTo>
                    <a:pt x="386" y="486"/>
                  </a:lnTo>
                  <a:lnTo>
                    <a:pt x="386" y="492"/>
                  </a:lnTo>
                  <a:lnTo>
                    <a:pt x="386" y="498"/>
                  </a:lnTo>
                  <a:lnTo>
                    <a:pt x="386" y="504"/>
                  </a:lnTo>
                  <a:lnTo>
                    <a:pt x="384" y="511"/>
                  </a:lnTo>
                  <a:lnTo>
                    <a:pt x="384" y="517"/>
                  </a:lnTo>
                  <a:lnTo>
                    <a:pt x="384" y="523"/>
                  </a:lnTo>
                  <a:lnTo>
                    <a:pt x="384" y="528"/>
                  </a:lnTo>
                  <a:lnTo>
                    <a:pt x="384" y="534"/>
                  </a:lnTo>
                  <a:lnTo>
                    <a:pt x="384" y="542"/>
                  </a:lnTo>
                  <a:lnTo>
                    <a:pt x="384" y="547"/>
                  </a:lnTo>
                  <a:lnTo>
                    <a:pt x="386" y="553"/>
                  </a:lnTo>
                  <a:lnTo>
                    <a:pt x="386" y="557"/>
                  </a:lnTo>
                  <a:lnTo>
                    <a:pt x="386" y="562"/>
                  </a:lnTo>
                  <a:lnTo>
                    <a:pt x="388" y="568"/>
                  </a:lnTo>
                  <a:lnTo>
                    <a:pt x="388" y="572"/>
                  </a:lnTo>
                  <a:lnTo>
                    <a:pt x="390" y="578"/>
                  </a:lnTo>
                  <a:lnTo>
                    <a:pt x="392" y="581"/>
                  </a:lnTo>
                  <a:lnTo>
                    <a:pt x="394" y="585"/>
                  </a:lnTo>
                  <a:lnTo>
                    <a:pt x="394" y="589"/>
                  </a:lnTo>
                  <a:lnTo>
                    <a:pt x="400" y="593"/>
                  </a:lnTo>
                  <a:lnTo>
                    <a:pt x="403" y="599"/>
                  </a:lnTo>
                  <a:lnTo>
                    <a:pt x="409" y="602"/>
                  </a:lnTo>
                  <a:lnTo>
                    <a:pt x="415" y="606"/>
                  </a:lnTo>
                  <a:lnTo>
                    <a:pt x="422" y="612"/>
                  </a:lnTo>
                  <a:lnTo>
                    <a:pt x="430" y="614"/>
                  </a:lnTo>
                  <a:lnTo>
                    <a:pt x="434" y="616"/>
                  </a:lnTo>
                  <a:lnTo>
                    <a:pt x="438" y="618"/>
                  </a:lnTo>
                  <a:lnTo>
                    <a:pt x="443" y="618"/>
                  </a:lnTo>
                  <a:lnTo>
                    <a:pt x="449" y="618"/>
                  </a:lnTo>
                  <a:lnTo>
                    <a:pt x="453" y="618"/>
                  </a:lnTo>
                  <a:lnTo>
                    <a:pt x="458" y="618"/>
                  </a:lnTo>
                  <a:lnTo>
                    <a:pt x="462" y="618"/>
                  </a:lnTo>
                  <a:lnTo>
                    <a:pt x="470" y="619"/>
                  </a:lnTo>
                  <a:lnTo>
                    <a:pt x="476" y="618"/>
                  </a:lnTo>
                  <a:lnTo>
                    <a:pt x="481" y="618"/>
                  </a:lnTo>
                  <a:lnTo>
                    <a:pt x="487" y="618"/>
                  </a:lnTo>
                  <a:lnTo>
                    <a:pt x="495" y="618"/>
                  </a:lnTo>
                  <a:lnTo>
                    <a:pt x="500" y="618"/>
                  </a:lnTo>
                  <a:lnTo>
                    <a:pt x="508" y="616"/>
                  </a:lnTo>
                  <a:lnTo>
                    <a:pt x="514" y="614"/>
                  </a:lnTo>
                  <a:lnTo>
                    <a:pt x="521" y="614"/>
                  </a:lnTo>
                  <a:lnTo>
                    <a:pt x="527" y="612"/>
                  </a:lnTo>
                  <a:lnTo>
                    <a:pt x="536" y="610"/>
                  </a:lnTo>
                  <a:lnTo>
                    <a:pt x="540" y="608"/>
                  </a:lnTo>
                  <a:lnTo>
                    <a:pt x="542" y="606"/>
                  </a:lnTo>
                  <a:lnTo>
                    <a:pt x="548" y="606"/>
                  </a:lnTo>
                  <a:lnTo>
                    <a:pt x="552" y="606"/>
                  </a:lnTo>
                  <a:lnTo>
                    <a:pt x="559" y="602"/>
                  </a:lnTo>
                  <a:lnTo>
                    <a:pt x="565" y="602"/>
                  </a:lnTo>
                  <a:lnTo>
                    <a:pt x="571" y="602"/>
                  </a:lnTo>
                  <a:lnTo>
                    <a:pt x="574" y="602"/>
                  </a:lnTo>
                  <a:lnTo>
                    <a:pt x="580" y="606"/>
                  </a:lnTo>
                  <a:lnTo>
                    <a:pt x="584" y="612"/>
                  </a:lnTo>
                  <a:lnTo>
                    <a:pt x="582" y="616"/>
                  </a:lnTo>
                  <a:lnTo>
                    <a:pt x="582" y="619"/>
                  </a:lnTo>
                  <a:lnTo>
                    <a:pt x="582" y="623"/>
                  </a:lnTo>
                  <a:lnTo>
                    <a:pt x="582" y="629"/>
                  </a:lnTo>
                  <a:lnTo>
                    <a:pt x="578" y="633"/>
                  </a:lnTo>
                  <a:lnTo>
                    <a:pt x="576" y="640"/>
                  </a:lnTo>
                  <a:lnTo>
                    <a:pt x="574" y="644"/>
                  </a:lnTo>
                  <a:lnTo>
                    <a:pt x="571" y="652"/>
                  </a:lnTo>
                  <a:lnTo>
                    <a:pt x="569" y="656"/>
                  </a:lnTo>
                  <a:lnTo>
                    <a:pt x="565" y="661"/>
                  </a:lnTo>
                  <a:lnTo>
                    <a:pt x="561" y="667"/>
                  </a:lnTo>
                  <a:lnTo>
                    <a:pt x="557" y="675"/>
                  </a:lnTo>
                  <a:lnTo>
                    <a:pt x="553" y="678"/>
                  </a:lnTo>
                  <a:lnTo>
                    <a:pt x="552" y="684"/>
                  </a:lnTo>
                  <a:lnTo>
                    <a:pt x="548" y="690"/>
                  </a:lnTo>
                  <a:lnTo>
                    <a:pt x="546" y="696"/>
                  </a:lnTo>
                  <a:lnTo>
                    <a:pt x="542" y="699"/>
                  </a:lnTo>
                  <a:lnTo>
                    <a:pt x="538" y="703"/>
                  </a:lnTo>
                  <a:lnTo>
                    <a:pt x="536" y="705"/>
                  </a:lnTo>
                  <a:lnTo>
                    <a:pt x="533" y="711"/>
                  </a:lnTo>
                  <a:lnTo>
                    <a:pt x="531" y="715"/>
                  </a:lnTo>
                  <a:lnTo>
                    <a:pt x="531" y="716"/>
                  </a:lnTo>
                  <a:lnTo>
                    <a:pt x="527" y="715"/>
                  </a:lnTo>
                  <a:lnTo>
                    <a:pt x="521" y="711"/>
                  </a:lnTo>
                  <a:lnTo>
                    <a:pt x="517" y="709"/>
                  </a:lnTo>
                  <a:lnTo>
                    <a:pt x="514" y="707"/>
                  </a:lnTo>
                  <a:lnTo>
                    <a:pt x="508" y="705"/>
                  </a:lnTo>
                  <a:lnTo>
                    <a:pt x="502" y="703"/>
                  </a:lnTo>
                  <a:lnTo>
                    <a:pt x="495" y="701"/>
                  </a:lnTo>
                  <a:lnTo>
                    <a:pt x="487" y="697"/>
                  </a:lnTo>
                  <a:lnTo>
                    <a:pt x="483" y="696"/>
                  </a:lnTo>
                  <a:lnTo>
                    <a:pt x="477" y="696"/>
                  </a:lnTo>
                  <a:lnTo>
                    <a:pt x="474" y="696"/>
                  </a:lnTo>
                  <a:lnTo>
                    <a:pt x="472" y="696"/>
                  </a:lnTo>
                  <a:lnTo>
                    <a:pt x="466" y="696"/>
                  </a:lnTo>
                  <a:lnTo>
                    <a:pt x="462" y="696"/>
                  </a:lnTo>
                  <a:lnTo>
                    <a:pt x="457" y="696"/>
                  </a:lnTo>
                  <a:lnTo>
                    <a:pt x="453" y="696"/>
                  </a:lnTo>
                  <a:lnTo>
                    <a:pt x="445" y="696"/>
                  </a:lnTo>
                  <a:lnTo>
                    <a:pt x="441" y="696"/>
                  </a:lnTo>
                  <a:lnTo>
                    <a:pt x="436" y="696"/>
                  </a:lnTo>
                  <a:lnTo>
                    <a:pt x="430" y="699"/>
                  </a:lnTo>
                  <a:lnTo>
                    <a:pt x="424" y="699"/>
                  </a:lnTo>
                  <a:lnTo>
                    <a:pt x="419" y="701"/>
                  </a:lnTo>
                  <a:lnTo>
                    <a:pt x="413" y="703"/>
                  </a:lnTo>
                  <a:lnTo>
                    <a:pt x="407" y="705"/>
                  </a:lnTo>
                  <a:lnTo>
                    <a:pt x="400" y="709"/>
                  </a:lnTo>
                  <a:lnTo>
                    <a:pt x="394" y="711"/>
                  </a:lnTo>
                  <a:lnTo>
                    <a:pt x="388" y="715"/>
                  </a:lnTo>
                  <a:lnTo>
                    <a:pt x="384" y="720"/>
                  </a:lnTo>
                  <a:lnTo>
                    <a:pt x="377" y="724"/>
                  </a:lnTo>
                  <a:lnTo>
                    <a:pt x="371" y="728"/>
                  </a:lnTo>
                  <a:lnTo>
                    <a:pt x="365" y="732"/>
                  </a:lnTo>
                  <a:lnTo>
                    <a:pt x="360" y="735"/>
                  </a:lnTo>
                  <a:lnTo>
                    <a:pt x="354" y="739"/>
                  </a:lnTo>
                  <a:lnTo>
                    <a:pt x="350" y="745"/>
                  </a:lnTo>
                  <a:lnTo>
                    <a:pt x="344" y="751"/>
                  </a:lnTo>
                  <a:lnTo>
                    <a:pt x="341" y="754"/>
                  </a:lnTo>
                  <a:lnTo>
                    <a:pt x="335" y="760"/>
                  </a:lnTo>
                  <a:lnTo>
                    <a:pt x="331" y="764"/>
                  </a:lnTo>
                  <a:lnTo>
                    <a:pt x="327" y="770"/>
                  </a:lnTo>
                  <a:lnTo>
                    <a:pt x="324" y="773"/>
                  </a:lnTo>
                  <a:lnTo>
                    <a:pt x="320" y="777"/>
                  </a:lnTo>
                  <a:lnTo>
                    <a:pt x="316" y="781"/>
                  </a:lnTo>
                  <a:lnTo>
                    <a:pt x="312" y="785"/>
                  </a:lnTo>
                  <a:lnTo>
                    <a:pt x="310" y="789"/>
                  </a:lnTo>
                  <a:lnTo>
                    <a:pt x="305" y="794"/>
                  </a:lnTo>
                  <a:lnTo>
                    <a:pt x="301" y="800"/>
                  </a:lnTo>
                  <a:lnTo>
                    <a:pt x="299" y="802"/>
                  </a:lnTo>
                  <a:lnTo>
                    <a:pt x="299" y="804"/>
                  </a:lnTo>
                  <a:lnTo>
                    <a:pt x="137" y="888"/>
                  </a:lnTo>
                  <a:close/>
                </a:path>
              </a:pathLst>
            </a:custGeom>
            <a:solidFill>
              <a:srgbClr val="C25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7" name="Freeform 114">
              <a:extLst>
                <a:ext uri="{FF2B5EF4-FFF2-40B4-BE49-F238E27FC236}">
                  <a16:creationId xmlns:a16="http://schemas.microsoft.com/office/drawing/2014/main" id="{30998C6B-68C2-4B34-A35E-5198A4C5C4D1}"/>
                </a:ext>
              </a:extLst>
            </p:cNvPr>
            <p:cNvSpPr>
              <a:spLocks/>
            </p:cNvSpPr>
            <p:nvPr/>
          </p:nvSpPr>
          <p:spPr bwMode="auto">
            <a:xfrm>
              <a:off x="905" y="1709"/>
              <a:ext cx="654" cy="896"/>
            </a:xfrm>
            <a:custGeom>
              <a:avLst/>
              <a:gdLst>
                <a:gd name="T0" fmla="*/ 87 w 1307"/>
                <a:gd name="T1" fmla="*/ 260 h 1791"/>
                <a:gd name="T2" fmla="*/ 78 w 1307"/>
                <a:gd name="T3" fmla="*/ 310 h 1791"/>
                <a:gd name="T4" fmla="*/ 70 w 1307"/>
                <a:gd name="T5" fmla="*/ 355 h 1791"/>
                <a:gd name="T6" fmla="*/ 66 w 1307"/>
                <a:gd name="T7" fmla="*/ 378 h 1791"/>
                <a:gd name="T8" fmla="*/ 44 w 1307"/>
                <a:gd name="T9" fmla="*/ 391 h 1791"/>
                <a:gd name="T10" fmla="*/ 21 w 1307"/>
                <a:gd name="T11" fmla="*/ 409 h 1791"/>
                <a:gd name="T12" fmla="*/ 6 w 1307"/>
                <a:gd name="T13" fmla="*/ 431 h 1791"/>
                <a:gd name="T14" fmla="*/ 2 w 1307"/>
                <a:gd name="T15" fmla="*/ 447 h 1791"/>
                <a:gd name="T16" fmla="*/ 23 w 1307"/>
                <a:gd name="T17" fmla="*/ 431 h 1791"/>
                <a:gd name="T18" fmla="*/ 43 w 1307"/>
                <a:gd name="T19" fmla="*/ 414 h 1791"/>
                <a:gd name="T20" fmla="*/ 67 w 1307"/>
                <a:gd name="T21" fmla="*/ 403 h 1791"/>
                <a:gd name="T22" fmla="*/ 92 w 1307"/>
                <a:gd name="T23" fmla="*/ 393 h 1791"/>
                <a:gd name="T24" fmla="*/ 110 w 1307"/>
                <a:gd name="T25" fmla="*/ 387 h 1791"/>
                <a:gd name="T26" fmla="*/ 118 w 1307"/>
                <a:gd name="T27" fmla="*/ 369 h 1791"/>
                <a:gd name="T28" fmla="*/ 138 w 1307"/>
                <a:gd name="T29" fmla="*/ 361 h 1791"/>
                <a:gd name="T30" fmla="*/ 156 w 1307"/>
                <a:gd name="T31" fmla="*/ 363 h 1791"/>
                <a:gd name="T32" fmla="*/ 179 w 1307"/>
                <a:gd name="T33" fmla="*/ 374 h 1791"/>
                <a:gd name="T34" fmla="*/ 197 w 1307"/>
                <a:gd name="T35" fmla="*/ 383 h 1791"/>
                <a:gd name="T36" fmla="*/ 224 w 1307"/>
                <a:gd name="T37" fmla="*/ 395 h 1791"/>
                <a:gd name="T38" fmla="*/ 241 w 1307"/>
                <a:gd name="T39" fmla="*/ 416 h 1791"/>
                <a:gd name="T40" fmla="*/ 254 w 1307"/>
                <a:gd name="T41" fmla="*/ 440 h 1791"/>
                <a:gd name="T42" fmla="*/ 265 w 1307"/>
                <a:gd name="T43" fmla="*/ 437 h 1791"/>
                <a:gd name="T44" fmla="*/ 256 w 1307"/>
                <a:gd name="T45" fmla="*/ 415 h 1791"/>
                <a:gd name="T46" fmla="*/ 243 w 1307"/>
                <a:gd name="T47" fmla="*/ 394 h 1791"/>
                <a:gd name="T48" fmla="*/ 226 w 1307"/>
                <a:gd name="T49" fmla="*/ 376 h 1791"/>
                <a:gd name="T50" fmla="*/ 286 w 1307"/>
                <a:gd name="T51" fmla="*/ 382 h 1791"/>
                <a:gd name="T52" fmla="*/ 296 w 1307"/>
                <a:gd name="T53" fmla="*/ 408 h 1791"/>
                <a:gd name="T54" fmla="*/ 313 w 1307"/>
                <a:gd name="T55" fmla="*/ 419 h 1791"/>
                <a:gd name="T56" fmla="*/ 327 w 1307"/>
                <a:gd name="T57" fmla="*/ 397 h 1791"/>
                <a:gd name="T58" fmla="*/ 317 w 1307"/>
                <a:gd name="T59" fmla="*/ 368 h 1791"/>
                <a:gd name="T60" fmla="*/ 298 w 1307"/>
                <a:gd name="T61" fmla="*/ 344 h 1791"/>
                <a:gd name="T62" fmla="*/ 273 w 1307"/>
                <a:gd name="T63" fmla="*/ 326 h 1791"/>
                <a:gd name="T64" fmla="*/ 265 w 1307"/>
                <a:gd name="T65" fmla="*/ 313 h 1791"/>
                <a:gd name="T66" fmla="*/ 269 w 1307"/>
                <a:gd name="T67" fmla="*/ 293 h 1791"/>
                <a:gd name="T68" fmla="*/ 274 w 1307"/>
                <a:gd name="T69" fmla="*/ 266 h 1791"/>
                <a:gd name="T70" fmla="*/ 278 w 1307"/>
                <a:gd name="T71" fmla="*/ 233 h 1791"/>
                <a:gd name="T72" fmla="*/ 280 w 1307"/>
                <a:gd name="T73" fmla="*/ 198 h 1791"/>
                <a:gd name="T74" fmla="*/ 275 w 1307"/>
                <a:gd name="T75" fmla="*/ 165 h 1791"/>
                <a:gd name="T76" fmla="*/ 267 w 1307"/>
                <a:gd name="T77" fmla="*/ 141 h 1791"/>
                <a:gd name="T78" fmla="*/ 260 w 1307"/>
                <a:gd name="T79" fmla="*/ 124 h 1791"/>
                <a:gd name="T80" fmla="*/ 257 w 1307"/>
                <a:gd name="T81" fmla="*/ 102 h 1791"/>
                <a:gd name="T82" fmla="*/ 253 w 1307"/>
                <a:gd name="T83" fmla="*/ 79 h 1791"/>
                <a:gd name="T84" fmla="*/ 245 w 1307"/>
                <a:gd name="T85" fmla="*/ 58 h 1791"/>
                <a:gd name="T86" fmla="*/ 264 w 1307"/>
                <a:gd name="T87" fmla="*/ 38 h 1791"/>
                <a:gd name="T88" fmla="*/ 278 w 1307"/>
                <a:gd name="T89" fmla="*/ 19 h 1791"/>
                <a:gd name="T90" fmla="*/ 282 w 1307"/>
                <a:gd name="T91" fmla="*/ 2 h 1791"/>
                <a:gd name="T92" fmla="*/ 261 w 1307"/>
                <a:gd name="T93" fmla="*/ 0 h 1791"/>
                <a:gd name="T94" fmla="*/ 239 w 1307"/>
                <a:gd name="T95" fmla="*/ 1 h 1791"/>
                <a:gd name="T96" fmla="*/ 221 w 1307"/>
                <a:gd name="T97" fmla="*/ 2 h 1791"/>
                <a:gd name="T98" fmla="*/ 200 w 1307"/>
                <a:gd name="T99" fmla="*/ 12 h 1791"/>
                <a:gd name="T100" fmla="*/ 202 w 1307"/>
                <a:gd name="T101" fmla="*/ 30 h 1791"/>
                <a:gd name="T102" fmla="*/ 211 w 1307"/>
                <a:gd name="T103" fmla="*/ 49 h 1791"/>
                <a:gd name="T104" fmla="*/ 211 w 1307"/>
                <a:gd name="T105" fmla="*/ 69 h 1791"/>
                <a:gd name="T106" fmla="*/ 199 w 1307"/>
                <a:gd name="T107" fmla="*/ 89 h 1791"/>
                <a:gd name="T108" fmla="*/ 178 w 1307"/>
                <a:gd name="T109" fmla="*/ 101 h 1791"/>
                <a:gd name="T110" fmla="*/ 197 w 1307"/>
                <a:gd name="T111" fmla="*/ 120 h 1791"/>
                <a:gd name="T112" fmla="*/ 199 w 1307"/>
                <a:gd name="T113" fmla="*/ 148 h 1791"/>
                <a:gd name="T114" fmla="*/ 171 w 1307"/>
                <a:gd name="T115" fmla="*/ 164 h 1791"/>
                <a:gd name="T116" fmla="*/ 152 w 1307"/>
                <a:gd name="T117" fmla="*/ 172 h 1791"/>
                <a:gd name="T118" fmla="*/ 133 w 1307"/>
                <a:gd name="T119" fmla="*/ 181 h 1791"/>
                <a:gd name="T120" fmla="*/ 109 w 1307"/>
                <a:gd name="T121" fmla="*/ 201 h 1791"/>
                <a:gd name="T122" fmla="*/ 94 w 1307"/>
                <a:gd name="T123" fmla="*/ 226 h 179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07" h="1791">
                  <a:moveTo>
                    <a:pt x="374" y="907"/>
                  </a:moveTo>
                  <a:lnTo>
                    <a:pt x="372" y="912"/>
                  </a:lnTo>
                  <a:lnTo>
                    <a:pt x="370" y="918"/>
                  </a:lnTo>
                  <a:lnTo>
                    <a:pt x="370" y="926"/>
                  </a:lnTo>
                  <a:lnTo>
                    <a:pt x="368" y="933"/>
                  </a:lnTo>
                  <a:lnTo>
                    <a:pt x="365" y="939"/>
                  </a:lnTo>
                  <a:lnTo>
                    <a:pt x="365" y="948"/>
                  </a:lnTo>
                  <a:lnTo>
                    <a:pt x="361" y="956"/>
                  </a:lnTo>
                  <a:lnTo>
                    <a:pt x="359" y="967"/>
                  </a:lnTo>
                  <a:lnTo>
                    <a:pt x="359" y="975"/>
                  </a:lnTo>
                  <a:lnTo>
                    <a:pt x="355" y="985"/>
                  </a:lnTo>
                  <a:lnTo>
                    <a:pt x="355" y="994"/>
                  </a:lnTo>
                  <a:lnTo>
                    <a:pt x="351" y="1006"/>
                  </a:lnTo>
                  <a:lnTo>
                    <a:pt x="349" y="1015"/>
                  </a:lnTo>
                  <a:lnTo>
                    <a:pt x="347" y="1026"/>
                  </a:lnTo>
                  <a:lnTo>
                    <a:pt x="346" y="1038"/>
                  </a:lnTo>
                  <a:lnTo>
                    <a:pt x="344" y="1051"/>
                  </a:lnTo>
                  <a:lnTo>
                    <a:pt x="340" y="1061"/>
                  </a:lnTo>
                  <a:lnTo>
                    <a:pt x="338" y="1072"/>
                  </a:lnTo>
                  <a:lnTo>
                    <a:pt x="336" y="1085"/>
                  </a:lnTo>
                  <a:lnTo>
                    <a:pt x="334" y="1097"/>
                  </a:lnTo>
                  <a:lnTo>
                    <a:pt x="330" y="1110"/>
                  </a:lnTo>
                  <a:lnTo>
                    <a:pt x="330" y="1121"/>
                  </a:lnTo>
                  <a:lnTo>
                    <a:pt x="327" y="1135"/>
                  </a:lnTo>
                  <a:lnTo>
                    <a:pt x="325" y="1148"/>
                  </a:lnTo>
                  <a:lnTo>
                    <a:pt x="323" y="1159"/>
                  </a:lnTo>
                  <a:lnTo>
                    <a:pt x="321" y="1175"/>
                  </a:lnTo>
                  <a:lnTo>
                    <a:pt x="319" y="1186"/>
                  </a:lnTo>
                  <a:lnTo>
                    <a:pt x="315" y="1197"/>
                  </a:lnTo>
                  <a:lnTo>
                    <a:pt x="315" y="1211"/>
                  </a:lnTo>
                  <a:lnTo>
                    <a:pt x="311" y="1224"/>
                  </a:lnTo>
                  <a:lnTo>
                    <a:pt x="309" y="1237"/>
                  </a:lnTo>
                  <a:lnTo>
                    <a:pt x="308" y="1251"/>
                  </a:lnTo>
                  <a:lnTo>
                    <a:pt x="306" y="1262"/>
                  </a:lnTo>
                  <a:lnTo>
                    <a:pt x="304" y="1275"/>
                  </a:lnTo>
                  <a:lnTo>
                    <a:pt x="300" y="1287"/>
                  </a:lnTo>
                  <a:lnTo>
                    <a:pt x="298" y="1300"/>
                  </a:lnTo>
                  <a:lnTo>
                    <a:pt x="296" y="1312"/>
                  </a:lnTo>
                  <a:lnTo>
                    <a:pt x="294" y="1325"/>
                  </a:lnTo>
                  <a:lnTo>
                    <a:pt x="292" y="1336"/>
                  </a:lnTo>
                  <a:lnTo>
                    <a:pt x="290" y="1348"/>
                  </a:lnTo>
                  <a:lnTo>
                    <a:pt x="289" y="1359"/>
                  </a:lnTo>
                  <a:lnTo>
                    <a:pt x="287" y="1370"/>
                  </a:lnTo>
                  <a:lnTo>
                    <a:pt x="287" y="1380"/>
                  </a:lnTo>
                  <a:lnTo>
                    <a:pt x="285" y="1391"/>
                  </a:lnTo>
                  <a:lnTo>
                    <a:pt x="281" y="1401"/>
                  </a:lnTo>
                  <a:lnTo>
                    <a:pt x="281" y="1410"/>
                  </a:lnTo>
                  <a:lnTo>
                    <a:pt x="279" y="1420"/>
                  </a:lnTo>
                  <a:lnTo>
                    <a:pt x="277" y="1429"/>
                  </a:lnTo>
                  <a:lnTo>
                    <a:pt x="275" y="1439"/>
                  </a:lnTo>
                  <a:lnTo>
                    <a:pt x="275" y="1447"/>
                  </a:lnTo>
                  <a:lnTo>
                    <a:pt x="273" y="1454"/>
                  </a:lnTo>
                  <a:lnTo>
                    <a:pt x="273" y="1462"/>
                  </a:lnTo>
                  <a:lnTo>
                    <a:pt x="271" y="1469"/>
                  </a:lnTo>
                  <a:lnTo>
                    <a:pt x="271" y="1475"/>
                  </a:lnTo>
                  <a:lnTo>
                    <a:pt x="270" y="1481"/>
                  </a:lnTo>
                  <a:lnTo>
                    <a:pt x="270" y="1486"/>
                  </a:lnTo>
                  <a:lnTo>
                    <a:pt x="268" y="1490"/>
                  </a:lnTo>
                  <a:lnTo>
                    <a:pt x="266" y="1496"/>
                  </a:lnTo>
                  <a:lnTo>
                    <a:pt x="266" y="1500"/>
                  </a:lnTo>
                  <a:lnTo>
                    <a:pt x="266" y="1502"/>
                  </a:lnTo>
                  <a:lnTo>
                    <a:pt x="266" y="1505"/>
                  </a:lnTo>
                  <a:lnTo>
                    <a:pt x="266" y="1509"/>
                  </a:lnTo>
                  <a:lnTo>
                    <a:pt x="264" y="1509"/>
                  </a:lnTo>
                  <a:lnTo>
                    <a:pt x="260" y="1511"/>
                  </a:lnTo>
                  <a:lnTo>
                    <a:pt x="256" y="1515"/>
                  </a:lnTo>
                  <a:lnTo>
                    <a:pt x="250" y="1515"/>
                  </a:lnTo>
                  <a:lnTo>
                    <a:pt x="247" y="1519"/>
                  </a:lnTo>
                  <a:lnTo>
                    <a:pt x="241" y="1523"/>
                  </a:lnTo>
                  <a:lnTo>
                    <a:pt x="235" y="1524"/>
                  </a:lnTo>
                  <a:lnTo>
                    <a:pt x="230" y="1528"/>
                  </a:lnTo>
                  <a:lnTo>
                    <a:pt x="222" y="1534"/>
                  </a:lnTo>
                  <a:lnTo>
                    <a:pt x="216" y="1538"/>
                  </a:lnTo>
                  <a:lnTo>
                    <a:pt x="209" y="1542"/>
                  </a:lnTo>
                  <a:lnTo>
                    <a:pt x="201" y="1547"/>
                  </a:lnTo>
                  <a:lnTo>
                    <a:pt x="193" y="1551"/>
                  </a:lnTo>
                  <a:lnTo>
                    <a:pt x="188" y="1559"/>
                  </a:lnTo>
                  <a:lnTo>
                    <a:pt x="182" y="1559"/>
                  </a:lnTo>
                  <a:lnTo>
                    <a:pt x="176" y="1562"/>
                  </a:lnTo>
                  <a:lnTo>
                    <a:pt x="173" y="1562"/>
                  </a:lnTo>
                  <a:lnTo>
                    <a:pt x="169" y="1568"/>
                  </a:lnTo>
                  <a:lnTo>
                    <a:pt x="165" y="1568"/>
                  </a:lnTo>
                  <a:lnTo>
                    <a:pt x="161" y="1572"/>
                  </a:lnTo>
                  <a:lnTo>
                    <a:pt x="157" y="1576"/>
                  </a:lnTo>
                  <a:lnTo>
                    <a:pt x="154" y="1578"/>
                  </a:lnTo>
                  <a:lnTo>
                    <a:pt x="146" y="1583"/>
                  </a:lnTo>
                  <a:lnTo>
                    <a:pt x="138" y="1589"/>
                  </a:lnTo>
                  <a:lnTo>
                    <a:pt x="129" y="1593"/>
                  </a:lnTo>
                  <a:lnTo>
                    <a:pt x="123" y="1600"/>
                  </a:lnTo>
                  <a:lnTo>
                    <a:pt x="116" y="1604"/>
                  </a:lnTo>
                  <a:lnTo>
                    <a:pt x="108" y="1610"/>
                  </a:lnTo>
                  <a:lnTo>
                    <a:pt x="102" y="1616"/>
                  </a:lnTo>
                  <a:lnTo>
                    <a:pt x="97" y="1621"/>
                  </a:lnTo>
                  <a:lnTo>
                    <a:pt x="91" y="1625"/>
                  </a:lnTo>
                  <a:lnTo>
                    <a:pt x="85" y="1631"/>
                  </a:lnTo>
                  <a:lnTo>
                    <a:pt x="81" y="1635"/>
                  </a:lnTo>
                  <a:lnTo>
                    <a:pt x="78" y="1640"/>
                  </a:lnTo>
                  <a:lnTo>
                    <a:pt x="74" y="1642"/>
                  </a:lnTo>
                  <a:lnTo>
                    <a:pt x="70" y="1648"/>
                  </a:lnTo>
                  <a:lnTo>
                    <a:pt x="66" y="1652"/>
                  </a:lnTo>
                  <a:lnTo>
                    <a:pt x="62" y="1658"/>
                  </a:lnTo>
                  <a:lnTo>
                    <a:pt x="59" y="1663"/>
                  </a:lnTo>
                  <a:lnTo>
                    <a:pt x="55" y="1669"/>
                  </a:lnTo>
                  <a:lnTo>
                    <a:pt x="51" y="1675"/>
                  </a:lnTo>
                  <a:lnTo>
                    <a:pt x="49" y="1682"/>
                  </a:lnTo>
                  <a:lnTo>
                    <a:pt x="43" y="1686"/>
                  </a:lnTo>
                  <a:lnTo>
                    <a:pt x="41" y="1694"/>
                  </a:lnTo>
                  <a:lnTo>
                    <a:pt x="38" y="1699"/>
                  </a:lnTo>
                  <a:lnTo>
                    <a:pt x="34" y="1707"/>
                  </a:lnTo>
                  <a:lnTo>
                    <a:pt x="30" y="1711"/>
                  </a:lnTo>
                  <a:lnTo>
                    <a:pt x="28" y="1718"/>
                  </a:lnTo>
                  <a:lnTo>
                    <a:pt x="24" y="1724"/>
                  </a:lnTo>
                  <a:lnTo>
                    <a:pt x="22" y="1732"/>
                  </a:lnTo>
                  <a:lnTo>
                    <a:pt x="19" y="1735"/>
                  </a:lnTo>
                  <a:lnTo>
                    <a:pt x="17" y="1741"/>
                  </a:lnTo>
                  <a:lnTo>
                    <a:pt x="15" y="1747"/>
                  </a:lnTo>
                  <a:lnTo>
                    <a:pt x="13" y="1754"/>
                  </a:lnTo>
                  <a:lnTo>
                    <a:pt x="9" y="1758"/>
                  </a:lnTo>
                  <a:lnTo>
                    <a:pt x="9" y="1764"/>
                  </a:lnTo>
                  <a:lnTo>
                    <a:pt x="5" y="1768"/>
                  </a:lnTo>
                  <a:lnTo>
                    <a:pt x="5" y="1772"/>
                  </a:lnTo>
                  <a:lnTo>
                    <a:pt x="2" y="1779"/>
                  </a:lnTo>
                  <a:lnTo>
                    <a:pt x="0" y="1785"/>
                  </a:lnTo>
                  <a:lnTo>
                    <a:pt x="0" y="1789"/>
                  </a:lnTo>
                  <a:lnTo>
                    <a:pt x="0" y="1791"/>
                  </a:lnTo>
                  <a:lnTo>
                    <a:pt x="0" y="1789"/>
                  </a:lnTo>
                  <a:lnTo>
                    <a:pt x="0" y="1787"/>
                  </a:lnTo>
                  <a:lnTo>
                    <a:pt x="5" y="1785"/>
                  </a:lnTo>
                  <a:lnTo>
                    <a:pt x="9" y="1781"/>
                  </a:lnTo>
                  <a:lnTo>
                    <a:pt x="15" y="1775"/>
                  </a:lnTo>
                  <a:lnTo>
                    <a:pt x="22" y="1772"/>
                  </a:lnTo>
                  <a:lnTo>
                    <a:pt x="24" y="1768"/>
                  </a:lnTo>
                  <a:lnTo>
                    <a:pt x="30" y="1766"/>
                  </a:lnTo>
                  <a:lnTo>
                    <a:pt x="34" y="1762"/>
                  </a:lnTo>
                  <a:lnTo>
                    <a:pt x="40" y="1760"/>
                  </a:lnTo>
                  <a:lnTo>
                    <a:pt x="43" y="1756"/>
                  </a:lnTo>
                  <a:lnTo>
                    <a:pt x="49" y="1751"/>
                  </a:lnTo>
                  <a:lnTo>
                    <a:pt x="55" y="1747"/>
                  </a:lnTo>
                  <a:lnTo>
                    <a:pt x="59" y="1743"/>
                  </a:lnTo>
                  <a:lnTo>
                    <a:pt x="64" y="1739"/>
                  </a:lnTo>
                  <a:lnTo>
                    <a:pt x="70" y="1735"/>
                  </a:lnTo>
                  <a:lnTo>
                    <a:pt x="76" y="1730"/>
                  </a:lnTo>
                  <a:lnTo>
                    <a:pt x="83" y="1726"/>
                  </a:lnTo>
                  <a:lnTo>
                    <a:pt x="89" y="1722"/>
                  </a:lnTo>
                  <a:lnTo>
                    <a:pt x="95" y="1716"/>
                  </a:lnTo>
                  <a:lnTo>
                    <a:pt x="102" y="1711"/>
                  </a:lnTo>
                  <a:lnTo>
                    <a:pt x="108" y="1707"/>
                  </a:lnTo>
                  <a:lnTo>
                    <a:pt x="114" y="1699"/>
                  </a:lnTo>
                  <a:lnTo>
                    <a:pt x="121" y="1696"/>
                  </a:lnTo>
                  <a:lnTo>
                    <a:pt x="129" y="1690"/>
                  </a:lnTo>
                  <a:lnTo>
                    <a:pt x="135" y="1684"/>
                  </a:lnTo>
                  <a:lnTo>
                    <a:pt x="138" y="1680"/>
                  </a:lnTo>
                  <a:lnTo>
                    <a:pt x="140" y="1677"/>
                  </a:lnTo>
                  <a:lnTo>
                    <a:pt x="144" y="1675"/>
                  </a:lnTo>
                  <a:lnTo>
                    <a:pt x="148" y="1673"/>
                  </a:lnTo>
                  <a:lnTo>
                    <a:pt x="154" y="1667"/>
                  </a:lnTo>
                  <a:lnTo>
                    <a:pt x="157" y="1665"/>
                  </a:lnTo>
                  <a:lnTo>
                    <a:pt x="161" y="1661"/>
                  </a:lnTo>
                  <a:lnTo>
                    <a:pt x="167" y="1659"/>
                  </a:lnTo>
                  <a:lnTo>
                    <a:pt x="171" y="1656"/>
                  </a:lnTo>
                  <a:lnTo>
                    <a:pt x="176" y="1652"/>
                  </a:lnTo>
                  <a:lnTo>
                    <a:pt x="182" y="1650"/>
                  </a:lnTo>
                  <a:lnTo>
                    <a:pt x="188" y="1648"/>
                  </a:lnTo>
                  <a:lnTo>
                    <a:pt x="192" y="1644"/>
                  </a:lnTo>
                  <a:lnTo>
                    <a:pt x="197" y="1642"/>
                  </a:lnTo>
                  <a:lnTo>
                    <a:pt x="203" y="1637"/>
                  </a:lnTo>
                  <a:lnTo>
                    <a:pt x="211" y="1637"/>
                  </a:lnTo>
                  <a:lnTo>
                    <a:pt x="216" y="1633"/>
                  </a:lnTo>
                  <a:lnTo>
                    <a:pt x="222" y="1629"/>
                  </a:lnTo>
                  <a:lnTo>
                    <a:pt x="228" y="1627"/>
                  </a:lnTo>
                  <a:lnTo>
                    <a:pt x="235" y="1623"/>
                  </a:lnTo>
                  <a:lnTo>
                    <a:pt x="241" y="1621"/>
                  </a:lnTo>
                  <a:lnTo>
                    <a:pt x="247" y="1618"/>
                  </a:lnTo>
                  <a:lnTo>
                    <a:pt x="254" y="1616"/>
                  </a:lnTo>
                  <a:lnTo>
                    <a:pt x="262" y="1612"/>
                  </a:lnTo>
                  <a:lnTo>
                    <a:pt x="266" y="1610"/>
                  </a:lnTo>
                  <a:lnTo>
                    <a:pt x="273" y="1608"/>
                  </a:lnTo>
                  <a:lnTo>
                    <a:pt x="281" y="1604"/>
                  </a:lnTo>
                  <a:lnTo>
                    <a:pt x="287" y="1602"/>
                  </a:lnTo>
                  <a:lnTo>
                    <a:pt x="292" y="1599"/>
                  </a:lnTo>
                  <a:lnTo>
                    <a:pt x="298" y="1599"/>
                  </a:lnTo>
                  <a:lnTo>
                    <a:pt x="306" y="1595"/>
                  </a:lnTo>
                  <a:lnTo>
                    <a:pt x="311" y="1593"/>
                  </a:lnTo>
                  <a:lnTo>
                    <a:pt x="317" y="1589"/>
                  </a:lnTo>
                  <a:lnTo>
                    <a:pt x="325" y="1587"/>
                  </a:lnTo>
                  <a:lnTo>
                    <a:pt x="330" y="1583"/>
                  </a:lnTo>
                  <a:lnTo>
                    <a:pt x="336" y="1583"/>
                  </a:lnTo>
                  <a:lnTo>
                    <a:pt x="340" y="1580"/>
                  </a:lnTo>
                  <a:lnTo>
                    <a:pt x="347" y="1578"/>
                  </a:lnTo>
                  <a:lnTo>
                    <a:pt x="353" y="1576"/>
                  </a:lnTo>
                  <a:lnTo>
                    <a:pt x="359" y="1574"/>
                  </a:lnTo>
                  <a:lnTo>
                    <a:pt x="365" y="1572"/>
                  </a:lnTo>
                  <a:lnTo>
                    <a:pt x="370" y="1570"/>
                  </a:lnTo>
                  <a:lnTo>
                    <a:pt x="374" y="1568"/>
                  </a:lnTo>
                  <a:lnTo>
                    <a:pt x="380" y="1566"/>
                  </a:lnTo>
                  <a:lnTo>
                    <a:pt x="384" y="1562"/>
                  </a:lnTo>
                  <a:lnTo>
                    <a:pt x="389" y="1562"/>
                  </a:lnTo>
                  <a:lnTo>
                    <a:pt x="395" y="1561"/>
                  </a:lnTo>
                  <a:lnTo>
                    <a:pt x="399" y="1561"/>
                  </a:lnTo>
                  <a:lnTo>
                    <a:pt x="406" y="1557"/>
                  </a:lnTo>
                  <a:lnTo>
                    <a:pt x="414" y="1553"/>
                  </a:lnTo>
                  <a:lnTo>
                    <a:pt x="420" y="1553"/>
                  </a:lnTo>
                  <a:lnTo>
                    <a:pt x="425" y="1551"/>
                  </a:lnTo>
                  <a:lnTo>
                    <a:pt x="429" y="1549"/>
                  </a:lnTo>
                  <a:lnTo>
                    <a:pt x="433" y="1549"/>
                  </a:lnTo>
                  <a:lnTo>
                    <a:pt x="435" y="1549"/>
                  </a:lnTo>
                  <a:lnTo>
                    <a:pt x="437" y="1549"/>
                  </a:lnTo>
                  <a:lnTo>
                    <a:pt x="437" y="1547"/>
                  </a:lnTo>
                  <a:lnTo>
                    <a:pt x="437" y="1543"/>
                  </a:lnTo>
                  <a:lnTo>
                    <a:pt x="437" y="1540"/>
                  </a:lnTo>
                  <a:lnTo>
                    <a:pt x="439" y="1532"/>
                  </a:lnTo>
                  <a:lnTo>
                    <a:pt x="439" y="1528"/>
                  </a:lnTo>
                  <a:lnTo>
                    <a:pt x="441" y="1524"/>
                  </a:lnTo>
                  <a:lnTo>
                    <a:pt x="442" y="1521"/>
                  </a:lnTo>
                  <a:lnTo>
                    <a:pt x="444" y="1517"/>
                  </a:lnTo>
                  <a:lnTo>
                    <a:pt x="446" y="1513"/>
                  </a:lnTo>
                  <a:lnTo>
                    <a:pt x="448" y="1509"/>
                  </a:lnTo>
                  <a:lnTo>
                    <a:pt x="450" y="1504"/>
                  </a:lnTo>
                  <a:lnTo>
                    <a:pt x="454" y="1500"/>
                  </a:lnTo>
                  <a:lnTo>
                    <a:pt x="456" y="1494"/>
                  </a:lnTo>
                  <a:lnTo>
                    <a:pt x="460" y="1490"/>
                  </a:lnTo>
                  <a:lnTo>
                    <a:pt x="463" y="1485"/>
                  </a:lnTo>
                  <a:lnTo>
                    <a:pt x="467" y="1479"/>
                  </a:lnTo>
                  <a:lnTo>
                    <a:pt x="471" y="1475"/>
                  </a:lnTo>
                  <a:lnTo>
                    <a:pt x="475" y="1471"/>
                  </a:lnTo>
                  <a:lnTo>
                    <a:pt x="480" y="1467"/>
                  </a:lnTo>
                  <a:lnTo>
                    <a:pt x="486" y="1466"/>
                  </a:lnTo>
                  <a:lnTo>
                    <a:pt x="490" y="1460"/>
                  </a:lnTo>
                  <a:lnTo>
                    <a:pt x="498" y="1456"/>
                  </a:lnTo>
                  <a:lnTo>
                    <a:pt x="503" y="1452"/>
                  </a:lnTo>
                  <a:lnTo>
                    <a:pt x="511" y="1450"/>
                  </a:lnTo>
                  <a:lnTo>
                    <a:pt x="515" y="1447"/>
                  </a:lnTo>
                  <a:lnTo>
                    <a:pt x="518" y="1447"/>
                  </a:lnTo>
                  <a:lnTo>
                    <a:pt x="522" y="1445"/>
                  </a:lnTo>
                  <a:lnTo>
                    <a:pt x="528" y="1445"/>
                  </a:lnTo>
                  <a:lnTo>
                    <a:pt x="532" y="1445"/>
                  </a:lnTo>
                  <a:lnTo>
                    <a:pt x="536" y="1443"/>
                  </a:lnTo>
                  <a:lnTo>
                    <a:pt x="541" y="1443"/>
                  </a:lnTo>
                  <a:lnTo>
                    <a:pt x="547" y="1443"/>
                  </a:lnTo>
                  <a:lnTo>
                    <a:pt x="551" y="1441"/>
                  </a:lnTo>
                  <a:lnTo>
                    <a:pt x="555" y="1441"/>
                  </a:lnTo>
                  <a:lnTo>
                    <a:pt x="558" y="1441"/>
                  </a:lnTo>
                  <a:lnTo>
                    <a:pt x="564" y="1441"/>
                  </a:lnTo>
                  <a:lnTo>
                    <a:pt x="568" y="1441"/>
                  </a:lnTo>
                  <a:lnTo>
                    <a:pt x="572" y="1441"/>
                  </a:lnTo>
                  <a:lnTo>
                    <a:pt x="577" y="1441"/>
                  </a:lnTo>
                  <a:lnTo>
                    <a:pt x="581" y="1441"/>
                  </a:lnTo>
                  <a:lnTo>
                    <a:pt x="587" y="1441"/>
                  </a:lnTo>
                  <a:lnTo>
                    <a:pt x="591" y="1443"/>
                  </a:lnTo>
                  <a:lnTo>
                    <a:pt x="596" y="1443"/>
                  </a:lnTo>
                  <a:lnTo>
                    <a:pt x="602" y="1445"/>
                  </a:lnTo>
                  <a:lnTo>
                    <a:pt x="606" y="1445"/>
                  </a:lnTo>
                  <a:lnTo>
                    <a:pt x="610" y="1445"/>
                  </a:lnTo>
                  <a:lnTo>
                    <a:pt x="614" y="1447"/>
                  </a:lnTo>
                  <a:lnTo>
                    <a:pt x="619" y="1448"/>
                  </a:lnTo>
                  <a:lnTo>
                    <a:pt x="623" y="1450"/>
                  </a:lnTo>
                  <a:lnTo>
                    <a:pt x="627" y="1450"/>
                  </a:lnTo>
                  <a:lnTo>
                    <a:pt x="631" y="1452"/>
                  </a:lnTo>
                  <a:lnTo>
                    <a:pt x="636" y="1454"/>
                  </a:lnTo>
                  <a:lnTo>
                    <a:pt x="640" y="1454"/>
                  </a:lnTo>
                  <a:lnTo>
                    <a:pt x="644" y="1456"/>
                  </a:lnTo>
                  <a:lnTo>
                    <a:pt x="650" y="1458"/>
                  </a:lnTo>
                  <a:lnTo>
                    <a:pt x="653" y="1460"/>
                  </a:lnTo>
                  <a:lnTo>
                    <a:pt x="661" y="1466"/>
                  </a:lnTo>
                  <a:lnTo>
                    <a:pt x="669" y="1467"/>
                  </a:lnTo>
                  <a:lnTo>
                    <a:pt x="676" y="1473"/>
                  </a:lnTo>
                  <a:lnTo>
                    <a:pt x="684" y="1477"/>
                  </a:lnTo>
                  <a:lnTo>
                    <a:pt x="690" y="1479"/>
                  </a:lnTo>
                  <a:lnTo>
                    <a:pt x="697" y="1485"/>
                  </a:lnTo>
                  <a:lnTo>
                    <a:pt x="703" y="1488"/>
                  </a:lnTo>
                  <a:lnTo>
                    <a:pt x="710" y="1492"/>
                  </a:lnTo>
                  <a:lnTo>
                    <a:pt x="714" y="1496"/>
                  </a:lnTo>
                  <a:lnTo>
                    <a:pt x="720" y="1500"/>
                  </a:lnTo>
                  <a:lnTo>
                    <a:pt x="724" y="1504"/>
                  </a:lnTo>
                  <a:lnTo>
                    <a:pt x="729" y="1507"/>
                  </a:lnTo>
                  <a:lnTo>
                    <a:pt x="735" y="1513"/>
                  </a:lnTo>
                  <a:lnTo>
                    <a:pt x="741" y="1517"/>
                  </a:lnTo>
                  <a:lnTo>
                    <a:pt x="745" y="1519"/>
                  </a:lnTo>
                  <a:lnTo>
                    <a:pt x="747" y="1521"/>
                  </a:lnTo>
                  <a:lnTo>
                    <a:pt x="748" y="1521"/>
                  </a:lnTo>
                  <a:lnTo>
                    <a:pt x="752" y="1523"/>
                  </a:lnTo>
                  <a:lnTo>
                    <a:pt x="754" y="1523"/>
                  </a:lnTo>
                  <a:lnTo>
                    <a:pt x="760" y="1524"/>
                  </a:lnTo>
                  <a:lnTo>
                    <a:pt x="764" y="1524"/>
                  </a:lnTo>
                  <a:lnTo>
                    <a:pt x="769" y="1528"/>
                  </a:lnTo>
                  <a:lnTo>
                    <a:pt x="773" y="1528"/>
                  </a:lnTo>
                  <a:lnTo>
                    <a:pt x="779" y="1530"/>
                  </a:lnTo>
                  <a:lnTo>
                    <a:pt x="785" y="1532"/>
                  </a:lnTo>
                  <a:lnTo>
                    <a:pt x="790" y="1534"/>
                  </a:lnTo>
                  <a:lnTo>
                    <a:pt x="798" y="1538"/>
                  </a:lnTo>
                  <a:lnTo>
                    <a:pt x="804" y="1540"/>
                  </a:lnTo>
                  <a:lnTo>
                    <a:pt x="811" y="1542"/>
                  </a:lnTo>
                  <a:lnTo>
                    <a:pt x="819" y="1545"/>
                  </a:lnTo>
                  <a:lnTo>
                    <a:pt x="826" y="1547"/>
                  </a:lnTo>
                  <a:lnTo>
                    <a:pt x="834" y="1549"/>
                  </a:lnTo>
                  <a:lnTo>
                    <a:pt x="842" y="1553"/>
                  </a:lnTo>
                  <a:lnTo>
                    <a:pt x="847" y="1557"/>
                  </a:lnTo>
                  <a:lnTo>
                    <a:pt x="855" y="1559"/>
                  </a:lnTo>
                  <a:lnTo>
                    <a:pt x="863" y="1562"/>
                  </a:lnTo>
                  <a:lnTo>
                    <a:pt x="868" y="1566"/>
                  </a:lnTo>
                  <a:lnTo>
                    <a:pt x="878" y="1568"/>
                  </a:lnTo>
                  <a:lnTo>
                    <a:pt x="883" y="1572"/>
                  </a:lnTo>
                  <a:lnTo>
                    <a:pt x="889" y="1576"/>
                  </a:lnTo>
                  <a:lnTo>
                    <a:pt x="895" y="1578"/>
                  </a:lnTo>
                  <a:lnTo>
                    <a:pt x="901" y="1581"/>
                  </a:lnTo>
                  <a:lnTo>
                    <a:pt x="906" y="1583"/>
                  </a:lnTo>
                  <a:lnTo>
                    <a:pt x="910" y="1587"/>
                  </a:lnTo>
                  <a:lnTo>
                    <a:pt x="914" y="1593"/>
                  </a:lnTo>
                  <a:lnTo>
                    <a:pt x="918" y="1595"/>
                  </a:lnTo>
                  <a:lnTo>
                    <a:pt x="921" y="1599"/>
                  </a:lnTo>
                  <a:lnTo>
                    <a:pt x="925" y="1602"/>
                  </a:lnTo>
                  <a:lnTo>
                    <a:pt x="927" y="1608"/>
                  </a:lnTo>
                  <a:lnTo>
                    <a:pt x="931" y="1612"/>
                  </a:lnTo>
                  <a:lnTo>
                    <a:pt x="937" y="1618"/>
                  </a:lnTo>
                  <a:lnTo>
                    <a:pt x="940" y="1625"/>
                  </a:lnTo>
                  <a:lnTo>
                    <a:pt x="946" y="1633"/>
                  </a:lnTo>
                  <a:lnTo>
                    <a:pt x="950" y="1639"/>
                  </a:lnTo>
                  <a:lnTo>
                    <a:pt x="954" y="1646"/>
                  </a:lnTo>
                  <a:lnTo>
                    <a:pt x="958" y="1654"/>
                  </a:lnTo>
                  <a:lnTo>
                    <a:pt x="961" y="1661"/>
                  </a:lnTo>
                  <a:lnTo>
                    <a:pt x="967" y="1669"/>
                  </a:lnTo>
                  <a:lnTo>
                    <a:pt x="971" y="1677"/>
                  </a:lnTo>
                  <a:lnTo>
                    <a:pt x="977" y="1684"/>
                  </a:lnTo>
                  <a:lnTo>
                    <a:pt x="978" y="1688"/>
                  </a:lnTo>
                  <a:lnTo>
                    <a:pt x="980" y="1692"/>
                  </a:lnTo>
                  <a:lnTo>
                    <a:pt x="982" y="1697"/>
                  </a:lnTo>
                  <a:lnTo>
                    <a:pt x="986" y="1701"/>
                  </a:lnTo>
                  <a:lnTo>
                    <a:pt x="990" y="1709"/>
                  </a:lnTo>
                  <a:lnTo>
                    <a:pt x="994" y="1716"/>
                  </a:lnTo>
                  <a:lnTo>
                    <a:pt x="996" y="1724"/>
                  </a:lnTo>
                  <a:lnTo>
                    <a:pt x="1001" y="1732"/>
                  </a:lnTo>
                  <a:lnTo>
                    <a:pt x="1005" y="1737"/>
                  </a:lnTo>
                  <a:lnTo>
                    <a:pt x="1009" y="1745"/>
                  </a:lnTo>
                  <a:lnTo>
                    <a:pt x="1011" y="1751"/>
                  </a:lnTo>
                  <a:lnTo>
                    <a:pt x="1016" y="1756"/>
                  </a:lnTo>
                  <a:lnTo>
                    <a:pt x="1016" y="1760"/>
                  </a:lnTo>
                  <a:lnTo>
                    <a:pt x="1020" y="1766"/>
                  </a:lnTo>
                  <a:lnTo>
                    <a:pt x="1022" y="1770"/>
                  </a:lnTo>
                  <a:lnTo>
                    <a:pt x="1024" y="1775"/>
                  </a:lnTo>
                  <a:lnTo>
                    <a:pt x="1026" y="1779"/>
                  </a:lnTo>
                  <a:lnTo>
                    <a:pt x="1028" y="1781"/>
                  </a:lnTo>
                  <a:lnTo>
                    <a:pt x="1032" y="1781"/>
                  </a:lnTo>
                  <a:lnTo>
                    <a:pt x="1035" y="1781"/>
                  </a:lnTo>
                  <a:lnTo>
                    <a:pt x="1041" y="1781"/>
                  </a:lnTo>
                  <a:lnTo>
                    <a:pt x="1045" y="1775"/>
                  </a:lnTo>
                  <a:lnTo>
                    <a:pt x="1051" y="1770"/>
                  </a:lnTo>
                  <a:lnTo>
                    <a:pt x="1054" y="1766"/>
                  </a:lnTo>
                  <a:lnTo>
                    <a:pt x="1054" y="1760"/>
                  </a:lnTo>
                  <a:lnTo>
                    <a:pt x="1056" y="1756"/>
                  </a:lnTo>
                  <a:lnTo>
                    <a:pt x="1058" y="1751"/>
                  </a:lnTo>
                  <a:lnTo>
                    <a:pt x="1058" y="1745"/>
                  </a:lnTo>
                  <a:lnTo>
                    <a:pt x="1058" y="1741"/>
                  </a:lnTo>
                  <a:lnTo>
                    <a:pt x="1056" y="1735"/>
                  </a:lnTo>
                  <a:lnTo>
                    <a:pt x="1056" y="1732"/>
                  </a:lnTo>
                  <a:lnTo>
                    <a:pt x="1054" y="1726"/>
                  </a:lnTo>
                  <a:lnTo>
                    <a:pt x="1054" y="1722"/>
                  </a:lnTo>
                  <a:lnTo>
                    <a:pt x="1051" y="1716"/>
                  </a:lnTo>
                  <a:lnTo>
                    <a:pt x="1051" y="1711"/>
                  </a:lnTo>
                  <a:lnTo>
                    <a:pt x="1047" y="1707"/>
                  </a:lnTo>
                  <a:lnTo>
                    <a:pt x="1045" y="1699"/>
                  </a:lnTo>
                  <a:lnTo>
                    <a:pt x="1041" y="1694"/>
                  </a:lnTo>
                  <a:lnTo>
                    <a:pt x="1039" y="1688"/>
                  </a:lnTo>
                  <a:lnTo>
                    <a:pt x="1035" y="1682"/>
                  </a:lnTo>
                  <a:lnTo>
                    <a:pt x="1032" y="1677"/>
                  </a:lnTo>
                  <a:lnTo>
                    <a:pt x="1030" y="1671"/>
                  </a:lnTo>
                  <a:lnTo>
                    <a:pt x="1026" y="1663"/>
                  </a:lnTo>
                  <a:lnTo>
                    <a:pt x="1022" y="1658"/>
                  </a:lnTo>
                  <a:lnTo>
                    <a:pt x="1018" y="1652"/>
                  </a:lnTo>
                  <a:lnTo>
                    <a:pt x="1015" y="1644"/>
                  </a:lnTo>
                  <a:lnTo>
                    <a:pt x="1011" y="1639"/>
                  </a:lnTo>
                  <a:lnTo>
                    <a:pt x="1007" y="1633"/>
                  </a:lnTo>
                  <a:lnTo>
                    <a:pt x="1005" y="1627"/>
                  </a:lnTo>
                  <a:lnTo>
                    <a:pt x="1001" y="1621"/>
                  </a:lnTo>
                  <a:lnTo>
                    <a:pt x="997" y="1616"/>
                  </a:lnTo>
                  <a:lnTo>
                    <a:pt x="994" y="1610"/>
                  </a:lnTo>
                  <a:lnTo>
                    <a:pt x="992" y="1604"/>
                  </a:lnTo>
                  <a:lnTo>
                    <a:pt x="986" y="1599"/>
                  </a:lnTo>
                  <a:lnTo>
                    <a:pt x="984" y="1595"/>
                  </a:lnTo>
                  <a:lnTo>
                    <a:pt x="980" y="1591"/>
                  </a:lnTo>
                  <a:lnTo>
                    <a:pt x="978" y="1585"/>
                  </a:lnTo>
                  <a:lnTo>
                    <a:pt x="977" y="1581"/>
                  </a:lnTo>
                  <a:lnTo>
                    <a:pt x="975" y="1578"/>
                  </a:lnTo>
                  <a:lnTo>
                    <a:pt x="971" y="1574"/>
                  </a:lnTo>
                  <a:lnTo>
                    <a:pt x="969" y="1570"/>
                  </a:lnTo>
                  <a:lnTo>
                    <a:pt x="967" y="1566"/>
                  </a:lnTo>
                  <a:lnTo>
                    <a:pt x="961" y="1562"/>
                  </a:lnTo>
                  <a:lnTo>
                    <a:pt x="958" y="1557"/>
                  </a:lnTo>
                  <a:lnTo>
                    <a:pt x="954" y="1553"/>
                  </a:lnTo>
                  <a:lnTo>
                    <a:pt x="950" y="1549"/>
                  </a:lnTo>
                  <a:lnTo>
                    <a:pt x="946" y="1543"/>
                  </a:lnTo>
                  <a:lnTo>
                    <a:pt x="942" y="1540"/>
                  </a:lnTo>
                  <a:lnTo>
                    <a:pt x="937" y="1534"/>
                  </a:lnTo>
                  <a:lnTo>
                    <a:pt x="931" y="1528"/>
                  </a:lnTo>
                  <a:lnTo>
                    <a:pt x="927" y="1524"/>
                  </a:lnTo>
                  <a:lnTo>
                    <a:pt x="921" y="1519"/>
                  </a:lnTo>
                  <a:lnTo>
                    <a:pt x="918" y="1515"/>
                  </a:lnTo>
                  <a:lnTo>
                    <a:pt x="912" y="1509"/>
                  </a:lnTo>
                  <a:lnTo>
                    <a:pt x="906" y="1505"/>
                  </a:lnTo>
                  <a:lnTo>
                    <a:pt x="902" y="1502"/>
                  </a:lnTo>
                  <a:lnTo>
                    <a:pt x="897" y="1498"/>
                  </a:lnTo>
                  <a:lnTo>
                    <a:pt x="893" y="1494"/>
                  </a:lnTo>
                  <a:lnTo>
                    <a:pt x="887" y="1490"/>
                  </a:lnTo>
                  <a:lnTo>
                    <a:pt x="883" y="1485"/>
                  </a:lnTo>
                  <a:lnTo>
                    <a:pt x="878" y="1483"/>
                  </a:lnTo>
                  <a:lnTo>
                    <a:pt x="874" y="1479"/>
                  </a:lnTo>
                  <a:lnTo>
                    <a:pt x="872" y="1475"/>
                  </a:lnTo>
                  <a:lnTo>
                    <a:pt x="864" y="1469"/>
                  </a:lnTo>
                  <a:lnTo>
                    <a:pt x="861" y="1467"/>
                  </a:lnTo>
                  <a:lnTo>
                    <a:pt x="859" y="1466"/>
                  </a:lnTo>
                  <a:lnTo>
                    <a:pt x="857" y="1466"/>
                  </a:lnTo>
                  <a:lnTo>
                    <a:pt x="921" y="1386"/>
                  </a:lnTo>
                  <a:lnTo>
                    <a:pt x="1140" y="1521"/>
                  </a:lnTo>
                  <a:lnTo>
                    <a:pt x="1140" y="1523"/>
                  </a:lnTo>
                  <a:lnTo>
                    <a:pt x="1142" y="1528"/>
                  </a:lnTo>
                  <a:lnTo>
                    <a:pt x="1144" y="1528"/>
                  </a:lnTo>
                  <a:lnTo>
                    <a:pt x="1144" y="1534"/>
                  </a:lnTo>
                  <a:lnTo>
                    <a:pt x="1148" y="1540"/>
                  </a:lnTo>
                  <a:lnTo>
                    <a:pt x="1150" y="1543"/>
                  </a:lnTo>
                  <a:lnTo>
                    <a:pt x="1150" y="1549"/>
                  </a:lnTo>
                  <a:lnTo>
                    <a:pt x="1153" y="1555"/>
                  </a:lnTo>
                  <a:lnTo>
                    <a:pt x="1153" y="1561"/>
                  </a:lnTo>
                  <a:lnTo>
                    <a:pt x="1159" y="1568"/>
                  </a:lnTo>
                  <a:lnTo>
                    <a:pt x="1159" y="1576"/>
                  </a:lnTo>
                  <a:lnTo>
                    <a:pt x="1163" y="1581"/>
                  </a:lnTo>
                  <a:lnTo>
                    <a:pt x="1165" y="1589"/>
                  </a:lnTo>
                  <a:lnTo>
                    <a:pt x="1169" y="1599"/>
                  </a:lnTo>
                  <a:lnTo>
                    <a:pt x="1172" y="1602"/>
                  </a:lnTo>
                  <a:lnTo>
                    <a:pt x="1174" y="1612"/>
                  </a:lnTo>
                  <a:lnTo>
                    <a:pt x="1178" y="1618"/>
                  </a:lnTo>
                  <a:lnTo>
                    <a:pt x="1180" y="1625"/>
                  </a:lnTo>
                  <a:lnTo>
                    <a:pt x="1184" y="1631"/>
                  </a:lnTo>
                  <a:lnTo>
                    <a:pt x="1186" y="1637"/>
                  </a:lnTo>
                  <a:lnTo>
                    <a:pt x="1188" y="1644"/>
                  </a:lnTo>
                  <a:lnTo>
                    <a:pt x="1193" y="1652"/>
                  </a:lnTo>
                  <a:lnTo>
                    <a:pt x="1193" y="1656"/>
                  </a:lnTo>
                  <a:lnTo>
                    <a:pt x="1197" y="1661"/>
                  </a:lnTo>
                  <a:lnTo>
                    <a:pt x="1199" y="1665"/>
                  </a:lnTo>
                  <a:lnTo>
                    <a:pt x="1203" y="1671"/>
                  </a:lnTo>
                  <a:lnTo>
                    <a:pt x="1207" y="1677"/>
                  </a:lnTo>
                  <a:lnTo>
                    <a:pt x="1212" y="1680"/>
                  </a:lnTo>
                  <a:lnTo>
                    <a:pt x="1214" y="1680"/>
                  </a:lnTo>
                  <a:lnTo>
                    <a:pt x="1218" y="1682"/>
                  </a:lnTo>
                  <a:lnTo>
                    <a:pt x="1224" y="1682"/>
                  </a:lnTo>
                  <a:lnTo>
                    <a:pt x="1231" y="1682"/>
                  </a:lnTo>
                  <a:lnTo>
                    <a:pt x="1237" y="1680"/>
                  </a:lnTo>
                  <a:lnTo>
                    <a:pt x="1243" y="1677"/>
                  </a:lnTo>
                  <a:lnTo>
                    <a:pt x="1250" y="1675"/>
                  </a:lnTo>
                  <a:lnTo>
                    <a:pt x="1258" y="1673"/>
                  </a:lnTo>
                  <a:lnTo>
                    <a:pt x="1264" y="1667"/>
                  </a:lnTo>
                  <a:lnTo>
                    <a:pt x="1271" y="1661"/>
                  </a:lnTo>
                  <a:lnTo>
                    <a:pt x="1277" y="1656"/>
                  </a:lnTo>
                  <a:lnTo>
                    <a:pt x="1284" y="1648"/>
                  </a:lnTo>
                  <a:lnTo>
                    <a:pt x="1286" y="1644"/>
                  </a:lnTo>
                  <a:lnTo>
                    <a:pt x="1288" y="1640"/>
                  </a:lnTo>
                  <a:lnTo>
                    <a:pt x="1292" y="1635"/>
                  </a:lnTo>
                  <a:lnTo>
                    <a:pt x="1296" y="1631"/>
                  </a:lnTo>
                  <a:lnTo>
                    <a:pt x="1296" y="1625"/>
                  </a:lnTo>
                  <a:lnTo>
                    <a:pt x="1300" y="1620"/>
                  </a:lnTo>
                  <a:lnTo>
                    <a:pt x="1302" y="1614"/>
                  </a:lnTo>
                  <a:lnTo>
                    <a:pt x="1303" y="1608"/>
                  </a:lnTo>
                  <a:lnTo>
                    <a:pt x="1305" y="1602"/>
                  </a:lnTo>
                  <a:lnTo>
                    <a:pt x="1307" y="1595"/>
                  </a:lnTo>
                  <a:lnTo>
                    <a:pt x="1307" y="1587"/>
                  </a:lnTo>
                  <a:lnTo>
                    <a:pt x="1307" y="1581"/>
                  </a:lnTo>
                  <a:lnTo>
                    <a:pt x="1305" y="1574"/>
                  </a:lnTo>
                  <a:lnTo>
                    <a:pt x="1305" y="1568"/>
                  </a:lnTo>
                  <a:lnTo>
                    <a:pt x="1302" y="1559"/>
                  </a:lnTo>
                  <a:lnTo>
                    <a:pt x="1302" y="1553"/>
                  </a:lnTo>
                  <a:lnTo>
                    <a:pt x="1300" y="1545"/>
                  </a:lnTo>
                  <a:lnTo>
                    <a:pt x="1298" y="1538"/>
                  </a:lnTo>
                  <a:lnTo>
                    <a:pt x="1296" y="1528"/>
                  </a:lnTo>
                  <a:lnTo>
                    <a:pt x="1292" y="1523"/>
                  </a:lnTo>
                  <a:lnTo>
                    <a:pt x="1288" y="1515"/>
                  </a:lnTo>
                  <a:lnTo>
                    <a:pt x="1286" y="1507"/>
                  </a:lnTo>
                  <a:lnTo>
                    <a:pt x="1283" y="1500"/>
                  </a:lnTo>
                  <a:lnTo>
                    <a:pt x="1279" y="1492"/>
                  </a:lnTo>
                  <a:lnTo>
                    <a:pt x="1275" y="1485"/>
                  </a:lnTo>
                  <a:lnTo>
                    <a:pt x="1271" y="1477"/>
                  </a:lnTo>
                  <a:lnTo>
                    <a:pt x="1267" y="1469"/>
                  </a:lnTo>
                  <a:lnTo>
                    <a:pt x="1262" y="1462"/>
                  </a:lnTo>
                  <a:lnTo>
                    <a:pt x="1258" y="1454"/>
                  </a:lnTo>
                  <a:lnTo>
                    <a:pt x="1252" y="1447"/>
                  </a:lnTo>
                  <a:lnTo>
                    <a:pt x="1248" y="1441"/>
                  </a:lnTo>
                  <a:lnTo>
                    <a:pt x="1245" y="1435"/>
                  </a:lnTo>
                  <a:lnTo>
                    <a:pt x="1239" y="1428"/>
                  </a:lnTo>
                  <a:lnTo>
                    <a:pt x="1233" y="1420"/>
                  </a:lnTo>
                  <a:lnTo>
                    <a:pt x="1229" y="1414"/>
                  </a:lnTo>
                  <a:lnTo>
                    <a:pt x="1226" y="1408"/>
                  </a:lnTo>
                  <a:lnTo>
                    <a:pt x="1220" y="1403"/>
                  </a:lnTo>
                  <a:lnTo>
                    <a:pt x="1216" y="1397"/>
                  </a:lnTo>
                  <a:lnTo>
                    <a:pt x="1212" y="1393"/>
                  </a:lnTo>
                  <a:lnTo>
                    <a:pt x="1207" y="1389"/>
                  </a:lnTo>
                  <a:lnTo>
                    <a:pt x="1201" y="1384"/>
                  </a:lnTo>
                  <a:lnTo>
                    <a:pt x="1195" y="1380"/>
                  </a:lnTo>
                  <a:lnTo>
                    <a:pt x="1191" y="1374"/>
                  </a:lnTo>
                  <a:lnTo>
                    <a:pt x="1186" y="1370"/>
                  </a:lnTo>
                  <a:lnTo>
                    <a:pt x="1178" y="1365"/>
                  </a:lnTo>
                  <a:lnTo>
                    <a:pt x="1174" y="1361"/>
                  </a:lnTo>
                  <a:lnTo>
                    <a:pt x="1169" y="1357"/>
                  </a:lnTo>
                  <a:lnTo>
                    <a:pt x="1161" y="1351"/>
                  </a:lnTo>
                  <a:lnTo>
                    <a:pt x="1153" y="1346"/>
                  </a:lnTo>
                  <a:lnTo>
                    <a:pt x="1150" y="1342"/>
                  </a:lnTo>
                  <a:lnTo>
                    <a:pt x="1142" y="1338"/>
                  </a:lnTo>
                  <a:lnTo>
                    <a:pt x="1134" y="1332"/>
                  </a:lnTo>
                  <a:lnTo>
                    <a:pt x="1129" y="1329"/>
                  </a:lnTo>
                  <a:lnTo>
                    <a:pt x="1121" y="1325"/>
                  </a:lnTo>
                  <a:lnTo>
                    <a:pt x="1115" y="1321"/>
                  </a:lnTo>
                  <a:lnTo>
                    <a:pt x="1110" y="1317"/>
                  </a:lnTo>
                  <a:lnTo>
                    <a:pt x="1104" y="1312"/>
                  </a:lnTo>
                  <a:lnTo>
                    <a:pt x="1096" y="1308"/>
                  </a:lnTo>
                  <a:lnTo>
                    <a:pt x="1091" y="1304"/>
                  </a:lnTo>
                  <a:lnTo>
                    <a:pt x="1087" y="1302"/>
                  </a:lnTo>
                  <a:lnTo>
                    <a:pt x="1079" y="1298"/>
                  </a:lnTo>
                  <a:lnTo>
                    <a:pt x="1075" y="1294"/>
                  </a:lnTo>
                  <a:lnTo>
                    <a:pt x="1070" y="1293"/>
                  </a:lnTo>
                  <a:lnTo>
                    <a:pt x="1068" y="1291"/>
                  </a:lnTo>
                  <a:lnTo>
                    <a:pt x="1064" y="1287"/>
                  </a:lnTo>
                  <a:lnTo>
                    <a:pt x="1060" y="1287"/>
                  </a:lnTo>
                  <a:lnTo>
                    <a:pt x="1056" y="1285"/>
                  </a:lnTo>
                  <a:lnTo>
                    <a:pt x="1054" y="1283"/>
                  </a:lnTo>
                  <a:lnTo>
                    <a:pt x="1051" y="1281"/>
                  </a:lnTo>
                  <a:lnTo>
                    <a:pt x="1051" y="1274"/>
                  </a:lnTo>
                  <a:lnTo>
                    <a:pt x="1054" y="1268"/>
                  </a:lnTo>
                  <a:lnTo>
                    <a:pt x="1054" y="1260"/>
                  </a:lnTo>
                  <a:lnTo>
                    <a:pt x="1058" y="1255"/>
                  </a:lnTo>
                  <a:lnTo>
                    <a:pt x="1058" y="1249"/>
                  </a:lnTo>
                  <a:lnTo>
                    <a:pt x="1060" y="1245"/>
                  </a:lnTo>
                  <a:lnTo>
                    <a:pt x="1060" y="1241"/>
                  </a:lnTo>
                  <a:lnTo>
                    <a:pt x="1062" y="1237"/>
                  </a:lnTo>
                  <a:lnTo>
                    <a:pt x="1064" y="1232"/>
                  </a:lnTo>
                  <a:lnTo>
                    <a:pt x="1066" y="1228"/>
                  </a:lnTo>
                  <a:lnTo>
                    <a:pt x="1066" y="1222"/>
                  </a:lnTo>
                  <a:lnTo>
                    <a:pt x="1066" y="1218"/>
                  </a:lnTo>
                  <a:lnTo>
                    <a:pt x="1068" y="1213"/>
                  </a:lnTo>
                  <a:lnTo>
                    <a:pt x="1070" y="1209"/>
                  </a:lnTo>
                  <a:lnTo>
                    <a:pt x="1070" y="1203"/>
                  </a:lnTo>
                  <a:lnTo>
                    <a:pt x="1070" y="1197"/>
                  </a:lnTo>
                  <a:lnTo>
                    <a:pt x="1072" y="1192"/>
                  </a:lnTo>
                  <a:lnTo>
                    <a:pt x="1073" y="1186"/>
                  </a:lnTo>
                  <a:lnTo>
                    <a:pt x="1075" y="1178"/>
                  </a:lnTo>
                  <a:lnTo>
                    <a:pt x="1075" y="1175"/>
                  </a:lnTo>
                  <a:lnTo>
                    <a:pt x="1075" y="1169"/>
                  </a:lnTo>
                  <a:lnTo>
                    <a:pt x="1077" y="1163"/>
                  </a:lnTo>
                  <a:lnTo>
                    <a:pt x="1079" y="1156"/>
                  </a:lnTo>
                  <a:lnTo>
                    <a:pt x="1079" y="1150"/>
                  </a:lnTo>
                  <a:lnTo>
                    <a:pt x="1079" y="1144"/>
                  </a:lnTo>
                  <a:lnTo>
                    <a:pt x="1083" y="1137"/>
                  </a:lnTo>
                  <a:lnTo>
                    <a:pt x="1083" y="1131"/>
                  </a:lnTo>
                  <a:lnTo>
                    <a:pt x="1085" y="1125"/>
                  </a:lnTo>
                  <a:lnTo>
                    <a:pt x="1085" y="1118"/>
                  </a:lnTo>
                  <a:lnTo>
                    <a:pt x="1085" y="1110"/>
                  </a:lnTo>
                  <a:lnTo>
                    <a:pt x="1087" y="1102"/>
                  </a:lnTo>
                  <a:lnTo>
                    <a:pt x="1089" y="1095"/>
                  </a:lnTo>
                  <a:lnTo>
                    <a:pt x="1089" y="1089"/>
                  </a:lnTo>
                  <a:lnTo>
                    <a:pt x="1089" y="1082"/>
                  </a:lnTo>
                  <a:lnTo>
                    <a:pt x="1091" y="1074"/>
                  </a:lnTo>
                  <a:lnTo>
                    <a:pt x="1092" y="1066"/>
                  </a:lnTo>
                  <a:lnTo>
                    <a:pt x="1094" y="1061"/>
                  </a:lnTo>
                  <a:lnTo>
                    <a:pt x="1094" y="1051"/>
                  </a:lnTo>
                  <a:lnTo>
                    <a:pt x="1094" y="1044"/>
                  </a:lnTo>
                  <a:lnTo>
                    <a:pt x="1096" y="1036"/>
                  </a:lnTo>
                  <a:lnTo>
                    <a:pt x="1098" y="1028"/>
                  </a:lnTo>
                  <a:lnTo>
                    <a:pt x="1100" y="1021"/>
                  </a:lnTo>
                  <a:lnTo>
                    <a:pt x="1100" y="1011"/>
                  </a:lnTo>
                  <a:lnTo>
                    <a:pt x="1100" y="1006"/>
                  </a:lnTo>
                  <a:lnTo>
                    <a:pt x="1102" y="996"/>
                  </a:lnTo>
                  <a:lnTo>
                    <a:pt x="1102" y="988"/>
                  </a:lnTo>
                  <a:lnTo>
                    <a:pt x="1104" y="981"/>
                  </a:lnTo>
                  <a:lnTo>
                    <a:pt x="1104" y="971"/>
                  </a:lnTo>
                  <a:lnTo>
                    <a:pt x="1106" y="964"/>
                  </a:lnTo>
                  <a:lnTo>
                    <a:pt x="1108" y="956"/>
                  </a:lnTo>
                  <a:lnTo>
                    <a:pt x="1108" y="947"/>
                  </a:lnTo>
                  <a:lnTo>
                    <a:pt x="1110" y="937"/>
                  </a:lnTo>
                  <a:lnTo>
                    <a:pt x="1110" y="929"/>
                  </a:lnTo>
                  <a:lnTo>
                    <a:pt x="1112" y="920"/>
                  </a:lnTo>
                  <a:lnTo>
                    <a:pt x="1112" y="912"/>
                  </a:lnTo>
                  <a:lnTo>
                    <a:pt x="1113" y="903"/>
                  </a:lnTo>
                  <a:lnTo>
                    <a:pt x="1113" y="893"/>
                  </a:lnTo>
                  <a:lnTo>
                    <a:pt x="1115" y="886"/>
                  </a:lnTo>
                  <a:lnTo>
                    <a:pt x="1117" y="876"/>
                  </a:lnTo>
                  <a:lnTo>
                    <a:pt x="1119" y="869"/>
                  </a:lnTo>
                  <a:lnTo>
                    <a:pt x="1119" y="857"/>
                  </a:lnTo>
                  <a:lnTo>
                    <a:pt x="1119" y="850"/>
                  </a:lnTo>
                  <a:lnTo>
                    <a:pt x="1119" y="840"/>
                  </a:lnTo>
                  <a:lnTo>
                    <a:pt x="1119" y="833"/>
                  </a:lnTo>
                  <a:lnTo>
                    <a:pt x="1119" y="823"/>
                  </a:lnTo>
                  <a:lnTo>
                    <a:pt x="1119" y="814"/>
                  </a:lnTo>
                  <a:lnTo>
                    <a:pt x="1119" y="804"/>
                  </a:lnTo>
                  <a:lnTo>
                    <a:pt x="1119" y="796"/>
                  </a:lnTo>
                  <a:lnTo>
                    <a:pt x="1119" y="789"/>
                  </a:lnTo>
                  <a:lnTo>
                    <a:pt x="1119" y="779"/>
                  </a:lnTo>
                  <a:lnTo>
                    <a:pt x="1117" y="770"/>
                  </a:lnTo>
                  <a:lnTo>
                    <a:pt x="1117" y="762"/>
                  </a:lnTo>
                  <a:lnTo>
                    <a:pt x="1115" y="753"/>
                  </a:lnTo>
                  <a:lnTo>
                    <a:pt x="1115" y="745"/>
                  </a:lnTo>
                  <a:lnTo>
                    <a:pt x="1113" y="737"/>
                  </a:lnTo>
                  <a:lnTo>
                    <a:pt x="1113" y="730"/>
                  </a:lnTo>
                  <a:lnTo>
                    <a:pt x="1112" y="720"/>
                  </a:lnTo>
                  <a:lnTo>
                    <a:pt x="1110" y="713"/>
                  </a:lnTo>
                  <a:lnTo>
                    <a:pt x="1110" y="705"/>
                  </a:lnTo>
                  <a:lnTo>
                    <a:pt x="1108" y="698"/>
                  </a:lnTo>
                  <a:lnTo>
                    <a:pt x="1106" y="690"/>
                  </a:lnTo>
                  <a:lnTo>
                    <a:pt x="1104" y="680"/>
                  </a:lnTo>
                  <a:lnTo>
                    <a:pt x="1102" y="675"/>
                  </a:lnTo>
                  <a:lnTo>
                    <a:pt x="1100" y="667"/>
                  </a:lnTo>
                  <a:lnTo>
                    <a:pt x="1100" y="660"/>
                  </a:lnTo>
                  <a:lnTo>
                    <a:pt x="1096" y="652"/>
                  </a:lnTo>
                  <a:lnTo>
                    <a:pt x="1094" y="646"/>
                  </a:lnTo>
                  <a:lnTo>
                    <a:pt x="1094" y="639"/>
                  </a:lnTo>
                  <a:lnTo>
                    <a:pt x="1091" y="631"/>
                  </a:lnTo>
                  <a:lnTo>
                    <a:pt x="1089" y="625"/>
                  </a:lnTo>
                  <a:lnTo>
                    <a:pt x="1087" y="620"/>
                  </a:lnTo>
                  <a:lnTo>
                    <a:pt x="1085" y="614"/>
                  </a:lnTo>
                  <a:lnTo>
                    <a:pt x="1085" y="606"/>
                  </a:lnTo>
                  <a:lnTo>
                    <a:pt x="1081" y="601"/>
                  </a:lnTo>
                  <a:lnTo>
                    <a:pt x="1079" y="595"/>
                  </a:lnTo>
                  <a:lnTo>
                    <a:pt x="1077" y="589"/>
                  </a:lnTo>
                  <a:lnTo>
                    <a:pt x="1075" y="583"/>
                  </a:lnTo>
                  <a:lnTo>
                    <a:pt x="1073" y="578"/>
                  </a:lnTo>
                  <a:lnTo>
                    <a:pt x="1070" y="572"/>
                  </a:lnTo>
                  <a:lnTo>
                    <a:pt x="1070" y="566"/>
                  </a:lnTo>
                  <a:lnTo>
                    <a:pt x="1066" y="563"/>
                  </a:lnTo>
                  <a:lnTo>
                    <a:pt x="1066" y="557"/>
                  </a:lnTo>
                  <a:lnTo>
                    <a:pt x="1062" y="553"/>
                  </a:lnTo>
                  <a:lnTo>
                    <a:pt x="1060" y="549"/>
                  </a:lnTo>
                  <a:lnTo>
                    <a:pt x="1058" y="545"/>
                  </a:lnTo>
                  <a:lnTo>
                    <a:pt x="1056" y="542"/>
                  </a:lnTo>
                  <a:lnTo>
                    <a:pt x="1054" y="538"/>
                  </a:lnTo>
                  <a:lnTo>
                    <a:pt x="1054" y="534"/>
                  </a:lnTo>
                  <a:lnTo>
                    <a:pt x="1051" y="526"/>
                  </a:lnTo>
                  <a:lnTo>
                    <a:pt x="1047" y="521"/>
                  </a:lnTo>
                  <a:lnTo>
                    <a:pt x="1045" y="515"/>
                  </a:lnTo>
                  <a:lnTo>
                    <a:pt x="1043" y="513"/>
                  </a:lnTo>
                  <a:lnTo>
                    <a:pt x="1041" y="506"/>
                  </a:lnTo>
                  <a:lnTo>
                    <a:pt x="1039" y="504"/>
                  </a:lnTo>
                  <a:lnTo>
                    <a:pt x="1037" y="504"/>
                  </a:lnTo>
                  <a:lnTo>
                    <a:pt x="1037" y="502"/>
                  </a:lnTo>
                  <a:lnTo>
                    <a:pt x="1037" y="496"/>
                  </a:lnTo>
                  <a:lnTo>
                    <a:pt x="1037" y="490"/>
                  </a:lnTo>
                  <a:lnTo>
                    <a:pt x="1035" y="483"/>
                  </a:lnTo>
                  <a:lnTo>
                    <a:pt x="1035" y="477"/>
                  </a:lnTo>
                  <a:lnTo>
                    <a:pt x="1035" y="471"/>
                  </a:lnTo>
                  <a:lnTo>
                    <a:pt x="1035" y="468"/>
                  </a:lnTo>
                  <a:lnTo>
                    <a:pt x="1035" y="462"/>
                  </a:lnTo>
                  <a:lnTo>
                    <a:pt x="1035" y="458"/>
                  </a:lnTo>
                  <a:lnTo>
                    <a:pt x="1034" y="452"/>
                  </a:lnTo>
                  <a:lnTo>
                    <a:pt x="1034" y="447"/>
                  </a:lnTo>
                  <a:lnTo>
                    <a:pt x="1032" y="441"/>
                  </a:lnTo>
                  <a:lnTo>
                    <a:pt x="1032" y="435"/>
                  </a:lnTo>
                  <a:lnTo>
                    <a:pt x="1030" y="430"/>
                  </a:lnTo>
                  <a:lnTo>
                    <a:pt x="1030" y="424"/>
                  </a:lnTo>
                  <a:lnTo>
                    <a:pt x="1030" y="418"/>
                  </a:lnTo>
                  <a:lnTo>
                    <a:pt x="1030" y="412"/>
                  </a:lnTo>
                  <a:lnTo>
                    <a:pt x="1028" y="407"/>
                  </a:lnTo>
                  <a:lnTo>
                    <a:pt x="1026" y="401"/>
                  </a:lnTo>
                  <a:lnTo>
                    <a:pt x="1026" y="395"/>
                  </a:lnTo>
                  <a:lnTo>
                    <a:pt x="1026" y="390"/>
                  </a:lnTo>
                  <a:lnTo>
                    <a:pt x="1026" y="384"/>
                  </a:lnTo>
                  <a:lnTo>
                    <a:pt x="1024" y="378"/>
                  </a:lnTo>
                  <a:lnTo>
                    <a:pt x="1024" y="372"/>
                  </a:lnTo>
                  <a:lnTo>
                    <a:pt x="1024" y="369"/>
                  </a:lnTo>
                  <a:lnTo>
                    <a:pt x="1022" y="363"/>
                  </a:lnTo>
                  <a:lnTo>
                    <a:pt x="1020" y="355"/>
                  </a:lnTo>
                  <a:lnTo>
                    <a:pt x="1020" y="350"/>
                  </a:lnTo>
                  <a:lnTo>
                    <a:pt x="1018" y="346"/>
                  </a:lnTo>
                  <a:lnTo>
                    <a:pt x="1016" y="340"/>
                  </a:lnTo>
                  <a:lnTo>
                    <a:pt x="1016" y="334"/>
                  </a:lnTo>
                  <a:lnTo>
                    <a:pt x="1015" y="327"/>
                  </a:lnTo>
                  <a:lnTo>
                    <a:pt x="1013" y="323"/>
                  </a:lnTo>
                  <a:lnTo>
                    <a:pt x="1011" y="315"/>
                  </a:lnTo>
                  <a:lnTo>
                    <a:pt x="1009" y="310"/>
                  </a:lnTo>
                  <a:lnTo>
                    <a:pt x="1005" y="304"/>
                  </a:lnTo>
                  <a:lnTo>
                    <a:pt x="1005" y="298"/>
                  </a:lnTo>
                  <a:lnTo>
                    <a:pt x="1003" y="293"/>
                  </a:lnTo>
                  <a:lnTo>
                    <a:pt x="1001" y="287"/>
                  </a:lnTo>
                  <a:lnTo>
                    <a:pt x="999" y="283"/>
                  </a:lnTo>
                  <a:lnTo>
                    <a:pt x="997" y="279"/>
                  </a:lnTo>
                  <a:lnTo>
                    <a:pt x="996" y="274"/>
                  </a:lnTo>
                  <a:lnTo>
                    <a:pt x="994" y="268"/>
                  </a:lnTo>
                  <a:lnTo>
                    <a:pt x="992" y="264"/>
                  </a:lnTo>
                  <a:lnTo>
                    <a:pt x="992" y="260"/>
                  </a:lnTo>
                  <a:lnTo>
                    <a:pt x="986" y="251"/>
                  </a:lnTo>
                  <a:lnTo>
                    <a:pt x="984" y="245"/>
                  </a:lnTo>
                  <a:lnTo>
                    <a:pt x="982" y="239"/>
                  </a:lnTo>
                  <a:lnTo>
                    <a:pt x="980" y="236"/>
                  </a:lnTo>
                  <a:lnTo>
                    <a:pt x="980" y="232"/>
                  </a:lnTo>
                  <a:lnTo>
                    <a:pt x="980" y="230"/>
                  </a:lnTo>
                  <a:lnTo>
                    <a:pt x="986" y="222"/>
                  </a:lnTo>
                  <a:lnTo>
                    <a:pt x="992" y="219"/>
                  </a:lnTo>
                  <a:lnTo>
                    <a:pt x="996" y="213"/>
                  </a:lnTo>
                  <a:lnTo>
                    <a:pt x="1001" y="207"/>
                  </a:lnTo>
                  <a:lnTo>
                    <a:pt x="1009" y="201"/>
                  </a:lnTo>
                  <a:lnTo>
                    <a:pt x="1015" y="192"/>
                  </a:lnTo>
                  <a:lnTo>
                    <a:pt x="1020" y="186"/>
                  </a:lnTo>
                  <a:lnTo>
                    <a:pt x="1026" y="182"/>
                  </a:lnTo>
                  <a:lnTo>
                    <a:pt x="1028" y="177"/>
                  </a:lnTo>
                  <a:lnTo>
                    <a:pt x="1032" y="173"/>
                  </a:lnTo>
                  <a:lnTo>
                    <a:pt x="1035" y="169"/>
                  </a:lnTo>
                  <a:lnTo>
                    <a:pt x="1041" y="163"/>
                  </a:lnTo>
                  <a:lnTo>
                    <a:pt x="1045" y="160"/>
                  </a:lnTo>
                  <a:lnTo>
                    <a:pt x="1047" y="156"/>
                  </a:lnTo>
                  <a:lnTo>
                    <a:pt x="1053" y="150"/>
                  </a:lnTo>
                  <a:lnTo>
                    <a:pt x="1054" y="146"/>
                  </a:lnTo>
                  <a:lnTo>
                    <a:pt x="1060" y="141"/>
                  </a:lnTo>
                  <a:lnTo>
                    <a:pt x="1066" y="137"/>
                  </a:lnTo>
                  <a:lnTo>
                    <a:pt x="1070" y="133"/>
                  </a:lnTo>
                  <a:lnTo>
                    <a:pt x="1073" y="127"/>
                  </a:lnTo>
                  <a:lnTo>
                    <a:pt x="1075" y="122"/>
                  </a:lnTo>
                  <a:lnTo>
                    <a:pt x="1079" y="118"/>
                  </a:lnTo>
                  <a:lnTo>
                    <a:pt x="1085" y="112"/>
                  </a:lnTo>
                  <a:lnTo>
                    <a:pt x="1087" y="108"/>
                  </a:lnTo>
                  <a:lnTo>
                    <a:pt x="1091" y="103"/>
                  </a:lnTo>
                  <a:lnTo>
                    <a:pt x="1094" y="99"/>
                  </a:lnTo>
                  <a:lnTo>
                    <a:pt x="1100" y="93"/>
                  </a:lnTo>
                  <a:lnTo>
                    <a:pt x="1102" y="89"/>
                  </a:lnTo>
                  <a:lnTo>
                    <a:pt x="1104" y="84"/>
                  </a:lnTo>
                  <a:lnTo>
                    <a:pt x="1108" y="80"/>
                  </a:lnTo>
                  <a:lnTo>
                    <a:pt x="1112" y="74"/>
                  </a:lnTo>
                  <a:lnTo>
                    <a:pt x="1113" y="70"/>
                  </a:lnTo>
                  <a:lnTo>
                    <a:pt x="1117" y="66"/>
                  </a:lnTo>
                  <a:lnTo>
                    <a:pt x="1119" y="63"/>
                  </a:lnTo>
                  <a:lnTo>
                    <a:pt x="1123" y="59"/>
                  </a:lnTo>
                  <a:lnTo>
                    <a:pt x="1125" y="55"/>
                  </a:lnTo>
                  <a:lnTo>
                    <a:pt x="1127" y="49"/>
                  </a:lnTo>
                  <a:lnTo>
                    <a:pt x="1129" y="46"/>
                  </a:lnTo>
                  <a:lnTo>
                    <a:pt x="1131" y="44"/>
                  </a:lnTo>
                  <a:lnTo>
                    <a:pt x="1134" y="34"/>
                  </a:lnTo>
                  <a:lnTo>
                    <a:pt x="1136" y="30"/>
                  </a:lnTo>
                  <a:lnTo>
                    <a:pt x="1136" y="25"/>
                  </a:lnTo>
                  <a:lnTo>
                    <a:pt x="1136" y="19"/>
                  </a:lnTo>
                  <a:lnTo>
                    <a:pt x="1134" y="15"/>
                  </a:lnTo>
                  <a:lnTo>
                    <a:pt x="1134" y="13"/>
                  </a:lnTo>
                  <a:lnTo>
                    <a:pt x="1129" y="9"/>
                  </a:lnTo>
                  <a:lnTo>
                    <a:pt x="1125" y="8"/>
                  </a:lnTo>
                  <a:lnTo>
                    <a:pt x="1119" y="6"/>
                  </a:lnTo>
                  <a:lnTo>
                    <a:pt x="1113" y="6"/>
                  </a:lnTo>
                  <a:lnTo>
                    <a:pt x="1106" y="4"/>
                  </a:lnTo>
                  <a:lnTo>
                    <a:pt x="1098" y="2"/>
                  </a:lnTo>
                  <a:lnTo>
                    <a:pt x="1094" y="2"/>
                  </a:lnTo>
                  <a:lnTo>
                    <a:pt x="1089" y="0"/>
                  </a:lnTo>
                  <a:lnTo>
                    <a:pt x="1085" y="0"/>
                  </a:lnTo>
                  <a:lnTo>
                    <a:pt x="1081" y="0"/>
                  </a:lnTo>
                  <a:lnTo>
                    <a:pt x="1075" y="0"/>
                  </a:lnTo>
                  <a:lnTo>
                    <a:pt x="1070" y="0"/>
                  </a:lnTo>
                  <a:lnTo>
                    <a:pt x="1066" y="0"/>
                  </a:lnTo>
                  <a:lnTo>
                    <a:pt x="1062" y="0"/>
                  </a:lnTo>
                  <a:lnTo>
                    <a:pt x="1056" y="0"/>
                  </a:lnTo>
                  <a:lnTo>
                    <a:pt x="1051" y="0"/>
                  </a:lnTo>
                  <a:lnTo>
                    <a:pt x="1045" y="0"/>
                  </a:lnTo>
                  <a:lnTo>
                    <a:pt x="1041" y="0"/>
                  </a:lnTo>
                  <a:lnTo>
                    <a:pt x="1035" y="0"/>
                  </a:lnTo>
                  <a:lnTo>
                    <a:pt x="1030" y="0"/>
                  </a:lnTo>
                  <a:lnTo>
                    <a:pt x="1026" y="0"/>
                  </a:lnTo>
                  <a:lnTo>
                    <a:pt x="1020" y="0"/>
                  </a:lnTo>
                  <a:lnTo>
                    <a:pt x="1015" y="0"/>
                  </a:lnTo>
                  <a:lnTo>
                    <a:pt x="1009" y="0"/>
                  </a:lnTo>
                  <a:lnTo>
                    <a:pt x="1003" y="0"/>
                  </a:lnTo>
                  <a:lnTo>
                    <a:pt x="999" y="0"/>
                  </a:lnTo>
                  <a:lnTo>
                    <a:pt x="992" y="0"/>
                  </a:lnTo>
                  <a:lnTo>
                    <a:pt x="988" y="0"/>
                  </a:lnTo>
                  <a:lnTo>
                    <a:pt x="980" y="0"/>
                  </a:lnTo>
                  <a:lnTo>
                    <a:pt x="977" y="0"/>
                  </a:lnTo>
                  <a:lnTo>
                    <a:pt x="971" y="0"/>
                  </a:lnTo>
                  <a:lnTo>
                    <a:pt x="967" y="2"/>
                  </a:lnTo>
                  <a:lnTo>
                    <a:pt x="959" y="2"/>
                  </a:lnTo>
                  <a:lnTo>
                    <a:pt x="954" y="2"/>
                  </a:lnTo>
                  <a:lnTo>
                    <a:pt x="948" y="2"/>
                  </a:lnTo>
                  <a:lnTo>
                    <a:pt x="942" y="2"/>
                  </a:lnTo>
                  <a:lnTo>
                    <a:pt x="939" y="4"/>
                  </a:lnTo>
                  <a:lnTo>
                    <a:pt x="933" y="4"/>
                  </a:lnTo>
                  <a:lnTo>
                    <a:pt x="929" y="4"/>
                  </a:lnTo>
                  <a:lnTo>
                    <a:pt x="923" y="4"/>
                  </a:lnTo>
                  <a:lnTo>
                    <a:pt x="920" y="6"/>
                  </a:lnTo>
                  <a:lnTo>
                    <a:pt x="916" y="6"/>
                  </a:lnTo>
                  <a:lnTo>
                    <a:pt x="910" y="6"/>
                  </a:lnTo>
                  <a:lnTo>
                    <a:pt x="906" y="6"/>
                  </a:lnTo>
                  <a:lnTo>
                    <a:pt x="901" y="6"/>
                  </a:lnTo>
                  <a:lnTo>
                    <a:pt x="897" y="6"/>
                  </a:lnTo>
                  <a:lnTo>
                    <a:pt x="893" y="6"/>
                  </a:lnTo>
                  <a:lnTo>
                    <a:pt x="889" y="6"/>
                  </a:lnTo>
                  <a:lnTo>
                    <a:pt x="885" y="6"/>
                  </a:lnTo>
                  <a:lnTo>
                    <a:pt x="883" y="8"/>
                  </a:lnTo>
                  <a:lnTo>
                    <a:pt x="876" y="8"/>
                  </a:lnTo>
                  <a:lnTo>
                    <a:pt x="868" y="8"/>
                  </a:lnTo>
                  <a:lnTo>
                    <a:pt x="864" y="8"/>
                  </a:lnTo>
                  <a:lnTo>
                    <a:pt x="863" y="9"/>
                  </a:lnTo>
                  <a:lnTo>
                    <a:pt x="857" y="9"/>
                  </a:lnTo>
                  <a:lnTo>
                    <a:pt x="853" y="9"/>
                  </a:lnTo>
                  <a:lnTo>
                    <a:pt x="847" y="9"/>
                  </a:lnTo>
                  <a:lnTo>
                    <a:pt x="845" y="11"/>
                  </a:lnTo>
                  <a:lnTo>
                    <a:pt x="838" y="15"/>
                  </a:lnTo>
                  <a:lnTo>
                    <a:pt x="830" y="19"/>
                  </a:lnTo>
                  <a:lnTo>
                    <a:pt x="825" y="23"/>
                  </a:lnTo>
                  <a:lnTo>
                    <a:pt x="821" y="25"/>
                  </a:lnTo>
                  <a:lnTo>
                    <a:pt x="817" y="28"/>
                  </a:lnTo>
                  <a:lnTo>
                    <a:pt x="813" y="32"/>
                  </a:lnTo>
                  <a:lnTo>
                    <a:pt x="805" y="40"/>
                  </a:lnTo>
                  <a:lnTo>
                    <a:pt x="800" y="46"/>
                  </a:lnTo>
                  <a:lnTo>
                    <a:pt x="794" y="53"/>
                  </a:lnTo>
                  <a:lnTo>
                    <a:pt x="788" y="59"/>
                  </a:lnTo>
                  <a:lnTo>
                    <a:pt x="781" y="65"/>
                  </a:lnTo>
                  <a:lnTo>
                    <a:pt x="779" y="72"/>
                  </a:lnTo>
                  <a:lnTo>
                    <a:pt x="773" y="76"/>
                  </a:lnTo>
                  <a:lnTo>
                    <a:pt x="771" y="80"/>
                  </a:lnTo>
                  <a:lnTo>
                    <a:pt x="769" y="84"/>
                  </a:lnTo>
                  <a:lnTo>
                    <a:pt x="771" y="85"/>
                  </a:lnTo>
                  <a:lnTo>
                    <a:pt x="775" y="89"/>
                  </a:lnTo>
                  <a:lnTo>
                    <a:pt x="781" y="93"/>
                  </a:lnTo>
                  <a:lnTo>
                    <a:pt x="788" y="99"/>
                  </a:lnTo>
                  <a:lnTo>
                    <a:pt x="794" y="104"/>
                  </a:lnTo>
                  <a:lnTo>
                    <a:pt x="798" y="108"/>
                  </a:lnTo>
                  <a:lnTo>
                    <a:pt x="802" y="112"/>
                  </a:lnTo>
                  <a:lnTo>
                    <a:pt x="805" y="118"/>
                  </a:lnTo>
                  <a:lnTo>
                    <a:pt x="809" y="122"/>
                  </a:lnTo>
                  <a:lnTo>
                    <a:pt x="813" y="127"/>
                  </a:lnTo>
                  <a:lnTo>
                    <a:pt x="817" y="133"/>
                  </a:lnTo>
                  <a:lnTo>
                    <a:pt x="821" y="139"/>
                  </a:lnTo>
                  <a:lnTo>
                    <a:pt x="825" y="142"/>
                  </a:lnTo>
                  <a:lnTo>
                    <a:pt x="828" y="150"/>
                  </a:lnTo>
                  <a:lnTo>
                    <a:pt x="830" y="158"/>
                  </a:lnTo>
                  <a:lnTo>
                    <a:pt x="832" y="161"/>
                  </a:lnTo>
                  <a:lnTo>
                    <a:pt x="834" y="165"/>
                  </a:lnTo>
                  <a:lnTo>
                    <a:pt x="834" y="169"/>
                  </a:lnTo>
                  <a:lnTo>
                    <a:pt x="838" y="173"/>
                  </a:lnTo>
                  <a:lnTo>
                    <a:pt x="838" y="177"/>
                  </a:lnTo>
                  <a:lnTo>
                    <a:pt x="840" y="181"/>
                  </a:lnTo>
                  <a:lnTo>
                    <a:pt x="840" y="184"/>
                  </a:lnTo>
                  <a:lnTo>
                    <a:pt x="842" y="190"/>
                  </a:lnTo>
                  <a:lnTo>
                    <a:pt x="844" y="194"/>
                  </a:lnTo>
                  <a:lnTo>
                    <a:pt x="844" y="198"/>
                  </a:lnTo>
                  <a:lnTo>
                    <a:pt x="844" y="201"/>
                  </a:lnTo>
                  <a:lnTo>
                    <a:pt x="845" y="207"/>
                  </a:lnTo>
                  <a:lnTo>
                    <a:pt x="845" y="213"/>
                  </a:lnTo>
                  <a:lnTo>
                    <a:pt x="845" y="217"/>
                  </a:lnTo>
                  <a:lnTo>
                    <a:pt x="847" y="222"/>
                  </a:lnTo>
                  <a:lnTo>
                    <a:pt x="847" y="228"/>
                  </a:lnTo>
                  <a:lnTo>
                    <a:pt x="847" y="232"/>
                  </a:lnTo>
                  <a:lnTo>
                    <a:pt x="847" y="238"/>
                  </a:lnTo>
                  <a:lnTo>
                    <a:pt x="847" y="243"/>
                  </a:lnTo>
                  <a:lnTo>
                    <a:pt x="847" y="251"/>
                  </a:lnTo>
                  <a:lnTo>
                    <a:pt x="847" y="255"/>
                  </a:lnTo>
                  <a:lnTo>
                    <a:pt x="847" y="260"/>
                  </a:lnTo>
                  <a:lnTo>
                    <a:pt x="845" y="266"/>
                  </a:lnTo>
                  <a:lnTo>
                    <a:pt x="845" y="272"/>
                  </a:lnTo>
                  <a:lnTo>
                    <a:pt x="844" y="276"/>
                  </a:lnTo>
                  <a:lnTo>
                    <a:pt x="844" y="281"/>
                  </a:lnTo>
                  <a:lnTo>
                    <a:pt x="842" y="285"/>
                  </a:lnTo>
                  <a:lnTo>
                    <a:pt x="840" y="289"/>
                  </a:lnTo>
                  <a:lnTo>
                    <a:pt x="838" y="295"/>
                  </a:lnTo>
                  <a:lnTo>
                    <a:pt x="836" y="298"/>
                  </a:lnTo>
                  <a:lnTo>
                    <a:pt x="834" y="302"/>
                  </a:lnTo>
                  <a:lnTo>
                    <a:pt x="834" y="306"/>
                  </a:lnTo>
                  <a:lnTo>
                    <a:pt x="830" y="310"/>
                  </a:lnTo>
                  <a:lnTo>
                    <a:pt x="828" y="315"/>
                  </a:lnTo>
                  <a:lnTo>
                    <a:pt x="826" y="319"/>
                  </a:lnTo>
                  <a:lnTo>
                    <a:pt x="823" y="323"/>
                  </a:lnTo>
                  <a:lnTo>
                    <a:pt x="819" y="331"/>
                  </a:lnTo>
                  <a:lnTo>
                    <a:pt x="813" y="336"/>
                  </a:lnTo>
                  <a:lnTo>
                    <a:pt x="807" y="344"/>
                  </a:lnTo>
                  <a:lnTo>
                    <a:pt x="802" y="350"/>
                  </a:lnTo>
                  <a:lnTo>
                    <a:pt x="794" y="355"/>
                  </a:lnTo>
                  <a:lnTo>
                    <a:pt x="788" y="359"/>
                  </a:lnTo>
                  <a:lnTo>
                    <a:pt x="783" y="365"/>
                  </a:lnTo>
                  <a:lnTo>
                    <a:pt x="777" y="371"/>
                  </a:lnTo>
                  <a:lnTo>
                    <a:pt x="769" y="374"/>
                  </a:lnTo>
                  <a:lnTo>
                    <a:pt x="764" y="378"/>
                  </a:lnTo>
                  <a:lnTo>
                    <a:pt x="758" y="380"/>
                  </a:lnTo>
                  <a:lnTo>
                    <a:pt x="750" y="384"/>
                  </a:lnTo>
                  <a:lnTo>
                    <a:pt x="745" y="388"/>
                  </a:lnTo>
                  <a:lnTo>
                    <a:pt x="739" y="390"/>
                  </a:lnTo>
                  <a:lnTo>
                    <a:pt x="733" y="393"/>
                  </a:lnTo>
                  <a:lnTo>
                    <a:pt x="729" y="395"/>
                  </a:lnTo>
                  <a:lnTo>
                    <a:pt x="724" y="397"/>
                  </a:lnTo>
                  <a:lnTo>
                    <a:pt x="720" y="399"/>
                  </a:lnTo>
                  <a:lnTo>
                    <a:pt x="716" y="399"/>
                  </a:lnTo>
                  <a:lnTo>
                    <a:pt x="714" y="401"/>
                  </a:lnTo>
                  <a:lnTo>
                    <a:pt x="710" y="403"/>
                  </a:lnTo>
                  <a:lnTo>
                    <a:pt x="709" y="403"/>
                  </a:lnTo>
                  <a:lnTo>
                    <a:pt x="710" y="405"/>
                  </a:lnTo>
                  <a:lnTo>
                    <a:pt x="714" y="409"/>
                  </a:lnTo>
                  <a:lnTo>
                    <a:pt x="718" y="411"/>
                  </a:lnTo>
                  <a:lnTo>
                    <a:pt x="722" y="414"/>
                  </a:lnTo>
                  <a:lnTo>
                    <a:pt x="726" y="418"/>
                  </a:lnTo>
                  <a:lnTo>
                    <a:pt x="731" y="422"/>
                  </a:lnTo>
                  <a:lnTo>
                    <a:pt x="735" y="428"/>
                  </a:lnTo>
                  <a:lnTo>
                    <a:pt x="741" y="431"/>
                  </a:lnTo>
                  <a:lnTo>
                    <a:pt x="748" y="437"/>
                  </a:lnTo>
                  <a:lnTo>
                    <a:pt x="754" y="445"/>
                  </a:lnTo>
                  <a:lnTo>
                    <a:pt x="760" y="449"/>
                  </a:lnTo>
                  <a:lnTo>
                    <a:pt x="766" y="456"/>
                  </a:lnTo>
                  <a:lnTo>
                    <a:pt x="771" y="464"/>
                  </a:lnTo>
                  <a:lnTo>
                    <a:pt x="779" y="471"/>
                  </a:lnTo>
                  <a:lnTo>
                    <a:pt x="785" y="479"/>
                  </a:lnTo>
                  <a:lnTo>
                    <a:pt x="788" y="485"/>
                  </a:lnTo>
                  <a:lnTo>
                    <a:pt x="794" y="492"/>
                  </a:lnTo>
                  <a:lnTo>
                    <a:pt x="798" y="500"/>
                  </a:lnTo>
                  <a:lnTo>
                    <a:pt x="804" y="507"/>
                  </a:lnTo>
                  <a:lnTo>
                    <a:pt x="807" y="515"/>
                  </a:lnTo>
                  <a:lnTo>
                    <a:pt x="809" y="523"/>
                  </a:lnTo>
                  <a:lnTo>
                    <a:pt x="813" y="530"/>
                  </a:lnTo>
                  <a:lnTo>
                    <a:pt x="813" y="538"/>
                  </a:lnTo>
                  <a:lnTo>
                    <a:pt x="815" y="545"/>
                  </a:lnTo>
                  <a:lnTo>
                    <a:pt x="815" y="553"/>
                  </a:lnTo>
                  <a:lnTo>
                    <a:pt x="813" y="561"/>
                  </a:lnTo>
                  <a:lnTo>
                    <a:pt x="811" y="566"/>
                  </a:lnTo>
                  <a:lnTo>
                    <a:pt x="809" y="574"/>
                  </a:lnTo>
                  <a:lnTo>
                    <a:pt x="804" y="582"/>
                  </a:lnTo>
                  <a:lnTo>
                    <a:pt x="800" y="587"/>
                  </a:lnTo>
                  <a:lnTo>
                    <a:pt x="794" y="591"/>
                  </a:lnTo>
                  <a:lnTo>
                    <a:pt x="786" y="597"/>
                  </a:lnTo>
                  <a:lnTo>
                    <a:pt x="779" y="603"/>
                  </a:lnTo>
                  <a:lnTo>
                    <a:pt x="773" y="608"/>
                  </a:lnTo>
                  <a:lnTo>
                    <a:pt x="767" y="612"/>
                  </a:lnTo>
                  <a:lnTo>
                    <a:pt x="760" y="616"/>
                  </a:lnTo>
                  <a:lnTo>
                    <a:pt x="754" y="622"/>
                  </a:lnTo>
                  <a:lnTo>
                    <a:pt x="748" y="627"/>
                  </a:lnTo>
                  <a:lnTo>
                    <a:pt x="739" y="629"/>
                  </a:lnTo>
                  <a:lnTo>
                    <a:pt x="733" y="633"/>
                  </a:lnTo>
                  <a:lnTo>
                    <a:pt x="728" y="637"/>
                  </a:lnTo>
                  <a:lnTo>
                    <a:pt x="720" y="641"/>
                  </a:lnTo>
                  <a:lnTo>
                    <a:pt x="714" y="644"/>
                  </a:lnTo>
                  <a:lnTo>
                    <a:pt x="705" y="646"/>
                  </a:lnTo>
                  <a:lnTo>
                    <a:pt x="699" y="650"/>
                  </a:lnTo>
                  <a:lnTo>
                    <a:pt x="691" y="654"/>
                  </a:lnTo>
                  <a:lnTo>
                    <a:pt x="684" y="656"/>
                  </a:lnTo>
                  <a:lnTo>
                    <a:pt x="676" y="658"/>
                  </a:lnTo>
                  <a:lnTo>
                    <a:pt x="669" y="661"/>
                  </a:lnTo>
                  <a:lnTo>
                    <a:pt x="661" y="665"/>
                  </a:lnTo>
                  <a:lnTo>
                    <a:pt x="655" y="665"/>
                  </a:lnTo>
                  <a:lnTo>
                    <a:pt x="652" y="667"/>
                  </a:lnTo>
                  <a:lnTo>
                    <a:pt x="648" y="669"/>
                  </a:lnTo>
                  <a:lnTo>
                    <a:pt x="644" y="671"/>
                  </a:lnTo>
                  <a:lnTo>
                    <a:pt x="640" y="671"/>
                  </a:lnTo>
                  <a:lnTo>
                    <a:pt x="636" y="675"/>
                  </a:lnTo>
                  <a:lnTo>
                    <a:pt x="631" y="675"/>
                  </a:lnTo>
                  <a:lnTo>
                    <a:pt x="629" y="677"/>
                  </a:lnTo>
                  <a:lnTo>
                    <a:pt x="623" y="679"/>
                  </a:lnTo>
                  <a:lnTo>
                    <a:pt x="619" y="680"/>
                  </a:lnTo>
                  <a:lnTo>
                    <a:pt x="614" y="680"/>
                  </a:lnTo>
                  <a:lnTo>
                    <a:pt x="610" y="684"/>
                  </a:lnTo>
                  <a:lnTo>
                    <a:pt x="606" y="686"/>
                  </a:lnTo>
                  <a:lnTo>
                    <a:pt x="602" y="688"/>
                  </a:lnTo>
                  <a:lnTo>
                    <a:pt x="596" y="690"/>
                  </a:lnTo>
                  <a:lnTo>
                    <a:pt x="591" y="692"/>
                  </a:lnTo>
                  <a:lnTo>
                    <a:pt x="587" y="694"/>
                  </a:lnTo>
                  <a:lnTo>
                    <a:pt x="581" y="696"/>
                  </a:lnTo>
                  <a:lnTo>
                    <a:pt x="577" y="699"/>
                  </a:lnTo>
                  <a:lnTo>
                    <a:pt x="574" y="699"/>
                  </a:lnTo>
                  <a:lnTo>
                    <a:pt x="568" y="703"/>
                  </a:lnTo>
                  <a:lnTo>
                    <a:pt x="564" y="705"/>
                  </a:lnTo>
                  <a:lnTo>
                    <a:pt x="558" y="707"/>
                  </a:lnTo>
                  <a:lnTo>
                    <a:pt x="555" y="711"/>
                  </a:lnTo>
                  <a:lnTo>
                    <a:pt x="549" y="713"/>
                  </a:lnTo>
                  <a:lnTo>
                    <a:pt x="545" y="715"/>
                  </a:lnTo>
                  <a:lnTo>
                    <a:pt x="539" y="717"/>
                  </a:lnTo>
                  <a:lnTo>
                    <a:pt x="536" y="720"/>
                  </a:lnTo>
                  <a:lnTo>
                    <a:pt x="530" y="722"/>
                  </a:lnTo>
                  <a:lnTo>
                    <a:pt x="526" y="724"/>
                  </a:lnTo>
                  <a:lnTo>
                    <a:pt x="520" y="728"/>
                  </a:lnTo>
                  <a:lnTo>
                    <a:pt x="517" y="730"/>
                  </a:lnTo>
                  <a:lnTo>
                    <a:pt x="513" y="734"/>
                  </a:lnTo>
                  <a:lnTo>
                    <a:pt x="507" y="737"/>
                  </a:lnTo>
                  <a:lnTo>
                    <a:pt x="503" y="739"/>
                  </a:lnTo>
                  <a:lnTo>
                    <a:pt x="498" y="743"/>
                  </a:lnTo>
                  <a:lnTo>
                    <a:pt x="490" y="749"/>
                  </a:lnTo>
                  <a:lnTo>
                    <a:pt x="482" y="756"/>
                  </a:lnTo>
                  <a:lnTo>
                    <a:pt x="475" y="762"/>
                  </a:lnTo>
                  <a:lnTo>
                    <a:pt x="469" y="770"/>
                  </a:lnTo>
                  <a:lnTo>
                    <a:pt x="461" y="775"/>
                  </a:lnTo>
                  <a:lnTo>
                    <a:pt x="454" y="783"/>
                  </a:lnTo>
                  <a:lnTo>
                    <a:pt x="448" y="789"/>
                  </a:lnTo>
                  <a:lnTo>
                    <a:pt x="441" y="798"/>
                  </a:lnTo>
                  <a:lnTo>
                    <a:pt x="435" y="804"/>
                  </a:lnTo>
                  <a:lnTo>
                    <a:pt x="429" y="812"/>
                  </a:lnTo>
                  <a:lnTo>
                    <a:pt x="423" y="819"/>
                  </a:lnTo>
                  <a:lnTo>
                    <a:pt x="420" y="825"/>
                  </a:lnTo>
                  <a:lnTo>
                    <a:pt x="414" y="833"/>
                  </a:lnTo>
                  <a:lnTo>
                    <a:pt x="408" y="838"/>
                  </a:lnTo>
                  <a:lnTo>
                    <a:pt x="404" y="846"/>
                  </a:lnTo>
                  <a:lnTo>
                    <a:pt x="399" y="853"/>
                  </a:lnTo>
                  <a:lnTo>
                    <a:pt x="395" y="857"/>
                  </a:lnTo>
                  <a:lnTo>
                    <a:pt x="393" y="865"/>
                  </a:lnTo>
                  <a:lnTo>
                    <a:pt x="389" y="872"/>
                  </a:lnTo>
                  <a:lnTo>
                    <a:pt x="387" y="878"/>
                  </a:lnTo>
                  <a:lnTo>
                    <a:pt x="384" y="882"/>
                  </a:lnTo>
                  <a:lnTo>
                    <a:pt x="382" y="888"/>
                  </a:lnTo>
                  <a:lnTo>
                    <a:pt x="380" y="893"/>
                  </a:lnTo>
                  <a:lnTo>
                    <a:pt x="378" y="897"/>
                  </a:lnTo>
                  <a:lnTo>
                    <a:pt x="376" y="903"/>
                  </a:lnTo>
                  <a:lnTo>
                    <a:pt x="374" y="907"/>
                  </a:lnTo>
                  <a:close/>
                </a:path>
              </a:pathLst>
            </a:custGeom>
            <a:solidFill>
              <a:srgbClr val="C25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8" name="Freeform 117">
              <a:extLst>
                <a:ext uri="{FF2B5EF4-FFF2-40B4-BE49-F238E27FC236}">
                  <a16:creationId xmlns:a16="http://schemas.microsoft.com/office/drawing/2014/main" id="{248E8571-BCC3-4EE7-AE9E-593B09BD2A19}"/>
                </a:ext>
              </a:extLst>
            </p:cNvPr>
            <p:cNvSpPr>
              <a:spLocks/>
            </p:cNvSpPr>
            <p:nvPr/>
          </p:nvSpPr>
          <p:spPr bwMode="auto">
            <a:xfrm>
              <a:off x="1246" y="1803"/>
              <a:ext cx="59" cy="71"/>
            </a:xfrm>
            <a:custGeom>
              <a:avLst/>
              <a:gdLst>
                <a:gd name="T0" fmla="*/ 7 w 120"/>
                <a:gd name="T1" fmla="*/ 3 h 143"/>
                <a:gd name="T2" fmla="*/ 6 w 120"/>
                <a:gd name="T3" fmla="*/ 6 h 143"/>
                <a:gd name="T4" fmla="*/ 5 w 120"/>
                <a:gd name="T5" fmla="*/ 9 h 143"/>
                <a:gd name="T6" fmla="*/ 4 w 120"/>
                <a:gd name="T7" fmla="*/ 11 h 143"/>
                <a:gd name="T8" fmla="*/ 3 w 120"/>
                <a:gd name="T9" fmla="*/ 13 h 143"/>
                <a:gd name="T10" fmla="*/ 2 w 120"/>
                <a:gd name="T11" fmla="*/ 16 h 143"/>
                <a:gd name="T12" fmla="*/ 1 w 120"/>
                <a:gd name="T13" fmla="*/ 19 h 143"/>
                <a:gd name="T14" fmla="*/ 1 w 120"/>
                <a:gd name="T15" fmla="*/ 22 h 143"/>
                <a:gd name="T16" fmla="*/ 0 w 120"/>
                <a:gd name="T17" fmla="*/ 24 h 143"/>
                <a:gd name="T18" fmla="*/ 0 w 120"/>
                <a:gd name="T19" fmla="*/ 27 h 143"/>
                <a:gd name="T20" fmla="*/ 0 w 120"/>
                <a:gd name="T21" fmla="*/ 29 h 143"/>
                <a:gd name="T22" fmla="*/ 0 w 120"/>
                <a:gd name="T23" fmla="*/ 32 h 143"/>
                <a:gd name="T24" fmla="*/ 1 w 120"/>
                <a:gd name="T25" fmla="*/ 34 h 143"/>
                <a:gd name="T26" fmla="*/ 3 w 120"/>
                <a:gd name="T27" fmla="*/ 35 h 143"/>
                <a:gd name="T28" fmla="*/ 7 w 120"/>
                <a:gd name="T29" fmla="*/ 35 h 143"/>
                <a:gd name="T30" fmla="*/ 11 w 120"/>
                <a:gd name="T31" fmla="*/ 34 h 143"/>
                <a:gd name="T32" fmla="*/ 14 w 120"/>
                <a:gd name="T33" fmla="*/ 32 h 143"/>
                <a:gd name="T34" fmla="*/ 18 w 120"/>
                <a:gd name="T35" fmla="*/ 30 h 143"/>
                <a:gd name="T36" fmla="*/ 21 w 120"/>
                <a:gd name="T37" fmla="*/ 28 h 143"/>
                <a:gd name="T38" fmla="*/ 24 w 120"/>
                <a:gd name="T39" fmla="*/ 26 h 143"/>
                <a:gd name="T40" fmla="*/ 26 w 120"/>
                <a:gd name="T41" fmla="*/ 24 h 143"/>
                <a:gd name="T42" fmla="*/ 27 w 120"/>
                <a:gd name="T43" fmla="*/ 22 h 143"/>
                <a:gd name="T44" fmla="*/ 28 w 120"/>
                <a:gd name="T45" fmla="*/ 20 h 143"/>
                <a:gd name="T46" fmla="*/ 28 w 120"/>
                <a:gd name="T47" fmla="*/ 17 h 143"/>
                <a:gd name="T48" fmla="*/ 29 w 120"/>
                <a:gd name="T49" fmla="*/ 14 h 143"/>
                <a:gd name="T50" fmla="*/ 29 w 120"/>
                <a:gd name="T51" fmla="*/ 11 h 143"/>
                <a:gd name="T52" fmla="*/ 29 w 120"/>
                <a:gd name="T53" fmla="*/ 9 h 143"/>
                <a:gd name="T54" fmla="*/ 29 w 120"/>
                <a:gd name="T55" fmla="*/ 6 h 143"/>
                <a:gd name="T56" fmla="*/ 27 w 120"/>
                <a:gd name="T57" fmla="*/ 3 h 143"/>
                <a:gd name="T58" fmla="*/ 26 w 120"/>
                <a:gd name="T59" fmla="*/ 2 h 143"/>
                <a:gd name="T60" fmla="*/ 23 w 120"/>
                <a:gd name="T61" fmla="*/ 1 h 143"/>
                <a:gd name="T62" fmla="*/ 19 w 120"/>
                <a:gd name="T63" fmla="*/ 0 h 143"/>
                <a:gd name="T64" fmla="*/ 16 w 120"/>
                <a:gd name="T65" fmla="*/ 0 h 143"/>
                <a:gd name="T66" fmla="*/ 13 w 120"/>
                <a:gd name="T67" fmla="*/ 0 h 143"/>
                <a:gd name="T68" fmla="*/ 11 w 120"/>
                <a:gd name="T69" fmla="*/ 0 h 143"/>
                <a:gd name="T70" fmla="*/ 9 w 120"/>
                <a:gd name="T71" fmla="*/ 1 h 143"/>
                <a:gd name="T72" fmla="*/ 7 w 120"/>
                <a:gd name="T73" fmla="*/ 2 h 143"/>
                <a:gd name="T74" fmla="*/ 7 w 120"/>
                <a:gd name="T75" fmla="*/ 3 h 1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0" h="143">
                  <a:moveTo>
                    <a:pt x="30" y="12"/>
                  </a:moveTo>
                  <a:lnTo>
                    <a:pt x="29" y="15"/>
                  </a:lnTo>
                  <a:lnTo>
                    <a:pt x="25" y="23"/>
                  </a:lnTo>
                  <a:lnTo>
                    <a:pt x="25" y="27"/>
                  </a:lnTo>
                  <a:lnTo>
                    <a:pt x="23" y="31"/>
                  </a:lnTo>
                  <a:lnTo>
                    <a:pt x="21" y="36"/>
                  </a:lnTo>
                  <a:lnTo>
                    <a:pt x="19" y="40"/>
                  </a:lnTo>
                  <a:lnTo>
                    <a:pt x="17" y="46"/>
                  </a:lnTo>
                  <a:lnTo>
                    <a:pt x="15" y="52"/>
                  </a:lnTo>
                  <a:lnTo>
                    <a:pt x="13" y="55"/>
                  </a:lnTo>
                  <a:lnTo>
                    <a:pt x="11" y="61"/>
                  </a:lnTo>
                  <a:lnTo>
                    <a:pt x="10" y="67"/>
                  </a:lnTo>
                  <a:lnTo>
                    <a:pt x="8" y="72"/>
                  </a:lnTo>
                  <a:lnTo>
                    <a:pt x="6" y="78"/>
                  </a:lnTo>
                  <a:lnTo>
                    <a:pt x="6" y="84"/>
                  </a:lnTo>
                  <a:lnTo>
                    <a:pt x="4" y="88"/>
                  </a:lnTo>
                  <a:lnTo>
                    <a:pt x="2" y="93"/>
                  </a:lnTo>
                  <a:lnTo>
                    <a:pt x="0" y="99"/>
                  </a:lnTo>
                  <a:lnTo>
                    <a:pt x="0" y="103"/>
                  </a:lnTo>
                  <a:lnTo>
                    <a:pt x="0" y="109"/>
                  </a:lnTo>
                  <a:lnTo>
                    <a:pt x="0" y="112"/>
                  </a:lnTo>
                  <a:lnTo>
                    <a:pt x="0" y="118"/>
                  </a:lnTo>
                  <a:lnTo>
                    <a:pt x="0" y="122"/>
                  </a:lnTo>
                  <a:lnTo>
                    <a:pt x="0" y="129"/>
                  </a:lnTo>
                  <a:lnTo>
                    <a:pt x="2" y="135"/>
                  </a:lnTo>
                  <a:lnTo>
                    <a:pt x="6" y="139"/>
                  </a:lnTo>
                  <a:lnTo>
                    <a:pt x="10" y="143"/>
                  </a:lnTo>
                  <a:lnTo>
                    <a:pt x="15" y="143"/>
                  </a:lnTo>
                  <a:lnTo>
                    <a:pt x="23" y="143"/>
                  </a:lnTo>
                  <a:lnTo>
                    <a:pt x="30" y="141"/>
                  </a:lnTo>
                  <a:lnTo>
                    <a:pt x="36" y="139"/>
                  </a:lnTo>
                  <a:lnTo>
                    <a:pt x="44" y="137"/>
                  </a:lnTo>
                  <a:lnTo>
                    <a:pt x="51" y="133"/>
                  </a:lnTo>
                  <a:lnTo>
                    <a:pt x="59" y="129"/>
                  </a:lnTo>
                  <a:lnTo>
                    <a:pt x="68" y="128"/>
                  </a:lnTo>
                  <a:lnTo>
                    <a:pt x="74" y="122"/>
                  </a:lnTo>
                  <a:lnTo>
                    <a:pt x="80" y="118"/>
                  </a:lnTo>
                  <a:lnTo>
                    <a:pt x="87" y="114"/>
                  </a:lnTo>
                  <a:lnTo>
                    <a:pt x="93" y="110"/>
                  </a:lnTo>
                  <a:lnTo>
                    <a:pt x="99" y="105"/>
                  </a:lnTo>
                  <a:lnTo>
                    <a:pt x="103" y="101"/>
                  </a:lnTo>
                  <a:lnTo>
                    <a:pt x="105" y="97"/>
                  </a:lnTo>
                  <a:lnTo>
                    <a:pt x="108" y="95"/>
                  </a:lnTo>
                  <a:lnTo>
                    <a:pt x="110" y="90"/>
                  </a:lnTo>
                  <a:lnTo>
                    <a:pt x="112" y="86"/>
                  </a:lnTo>
                  <a:lnTo>
                    <a:pt x="114" y="80"/>
                  </a:lnTo>
                  <a:lnTo>
                    <a:pt x="114" y="76"/>
                  </a:lnTo>
                  <a:lnTo>
                    <a:pt x="116" y="71"/>
                  </a:lnTo>
                  <a:lnTo>
                    <a:pt x="118" y="65"/>
                  </a:lnTo>
                  <a:lnTo>
                    <a:pt x="118" y="59"/>
                  </a:lnTo>
                  <a:lnTo>
                    <a:pt x="120" y="53"/>
                  </a:lnTo>
                  <a:lnTo>
                    <a:pt x="120" y="46"/>
                  </a:lnTo>
                  <a:lnTo>
                    <a:pt x="120" y="40"/>
                  </a:lnTo>
                  <a:lnTo>
                    <a:pt x="118" y="36"/>
                  </a:lnTo>
                  <a:lnTo>
                    <a:pt x="118" y="31"/>
                  </a:lnTo>
                  <a:lnTo>
                    <a:pt x="118" y="25"/>
                  </a:lnTo>
                  <a:lnTo>
                    <a:pt x="114" y="21"/>
                  </a:lnTo>
                  <a:lnTo>
                    <a:pt x="112" y="15"/>
                  </a:lnTo>
                  <a:lnTo>
                    <a:pt x="108" y="14"/>
                  </a:lnTo>
                  <a:lnTo>
                    <a:pt x="105" y="10"/>
                  </a:lnTo>
                  <a:lnTo>
                    <a:pt x="99" y="6"/>
                  </a:lnTo>
                  <a:lnTo>
                    <a:pt x="93" y="4"/>
                  </a:lnTo>
                  <a:lnTo>
                    <a:pt x="87" y="2"/>
                  </a:lnTo>
                  <a:lnTo>
                    <a:pt x="80" y="2"/>
                  </a:lnTo>
                  <a:lnTo>
                    <a:pt x="74" y="0"/>
                  </a:lnTo>
                  <a:lnTo>
                    <a:pt x="68" y="0"/>
                  </a:lnTo>
                  <a:lnTo>
                    <a:pt x="63" y="0"/>
                  </a:lnTo>
                  <a:lnTo>
                    <a:pt x="55" y="0"/>
                  </a:lnTo>
                  <a:lnTo>
                    <a:pt x="49" y="0"/>
                  </a:lnTo>
                  <a:lnTo>
                    <a:pt x="44" y="2"/>
                  </a:lnTo>
                  <a:lnTo>
                    <a:pt x="40" y="2"/>
                  </a:lnTo>
                  <a:lnTo>
                    <a:pt x="36" y="4"/>
                  </a:lnTo>
                  <a:lnTo>
                    <a:pt x="34" y="6"/>
                  </a:lnTo>
                  <a:lnTo>
                    <a:pt x="30" y="8"/>
                  </a:lnTo>
                  <a:lnTo>
                    <a:pt x="30" y="12"/>
                  </a:lnTo>
                  <a:close/>
                </a:path>
              </a:pathLst>
            </a:custGeom>
            <a:solidFill>
              <a:srgbClr val="FFF5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79" name="Freeform 118">
              <a:extLst>
                <a:ext uri="{FF2B5EF4-FFF2-40B4-BE49-F238E27FC236}">
                  <a16:creationId xmlns:a16="http://schemas.microsoft.com/office/drawing/2014/main" id="{FCD725B8-8A71-4EFE-B67A-D2EB08179DE6}"/>
                </a:ext>
              </a:extLst>
            </p:cNvPr>
            <p:cNvSpPr>
              <a:spLocks/>
            </p:cNvSpPr>
            <p:nvPr/>
          </p:nvSpPr>
          <p:spPr bwMode="auto">
            <a:xfrm>
              <a:off x="925" y="1684"/>
              <a:ext cx="124" cy="798"/>
            </a:xfrm>
            <a:custGeom>
              <a:avLst/>
              <a:gdLst>
                <a:gd name="T0" fmla="*/ 4 w 247"/>
                <a:gd name="T1" fmla="*/ 8 h 1596"/>
                <a:gd name="T2" fmla="*/ 1 w 247"/>
                <a:gd name="T3" fmla="*/ 25 h 1596"/>
                <a:gd name="T4" fmla="*/ 1 w 247"/>
                <a:gd name="T5" fmla="*/ 42 h 1596"/>
                <a:gd name="T6" fmla="*/ 5 w 247"/>
                <a:gd name="T7" fmla="*/ 54 h 1596"/>
                <a:gd name="T8" fmla="*/ 17 w 247"/>
                <a:gd name="T9" fmla="*/ 67 h 1596"/>
                <a:gd name="T10" fmla="*/ 19 w 247"/>
                <a:gd name="T11" fmla="*/ 73 h 1596"/>
                <a:gd name="T12" fmla="*/ 20 w 247"/>
                <a:gd name="T13" fmla="*/ 88 h 1596"/>
                <a:gd name="T14" fmla="*/ 21 w 247"/>
                <a:gd name="T15" fmla="*/ 106 h 1596"/>
                <a:gd name="T16" fmla="*/ 24 w 247"/>
                <a:gd name="T17" fmla="*/ 121 h 1596"/>
                <a:gd name="T18" fmla="*/ 28 w 247"/>
                <a:gd name="T19" fmla="*/ 131 h 1596"/>
                <a:gd name="T20" fmla="*/ 33 w 247"/>
                <a:gd name="T21" fmla="*/ 142 h 1596"/>
                <a:gd name="T22" fmla="*/ 38 w 247"/>
                <a:gd name="T23" fmla="*/ 154 h 1596"/>
                <a:gd name="T24" fmla="*/ 44 w 247"/>
                <a:gd name="T25" fmla="*/ 165 h 1596"/>
                <a:gd name="T26" fmla="*/ 47 w 247"/>
                <a:gd name="T27" fmla="*/ 178 h 1596"/>
                <a:gd name="T28" fmla="*/ 49 w 247"/>
                <a:gd name="T29" fmla="*/ 188 h 1596"/>
                <a:gd name="T30" fmla="*/ 51 w 247"/>
                <a:gd name="T31" fmla="*/ 198 h 1596"/>
                <a:gd name="T32" fmla="*/ 53 w 247"/>
                <a:gd name="T33" fmla="*/ 213 h 1596"/>
                <a:gd name="T34" fmla="*/ 51 w 247"/>
                <a:gd name="T35" fmla="*/ 226 h 1596"/>
                <a:gd name="T36" fmla="*/ 48 w 247"/>
                <a:gd name="T37" fmla="*/ 243 h 1596"/>
                <a:gd name="T38" fmla="*/ 46 w 247"/>
                <a:gd name="T39" fmla="*/ 255 h 1596"/>
                <a:gd name="T40" fmla="*/ 47 w 247"/>
                <a:gd name="T41" fmla="*/ 266 h 1596"/>
                <a:gd name="T42" fmla="*/ 48 w 247"/>
                <a:gd name="T43" fmla="*/ 281 h 1596"/>
                <a:gd name="T44" fmla="*/ 46 w 247"/>
                <a:gd name="T45" fmla="*/ 289 h 1596"/>
                <a:gd name="T46" fmla="*/ 43 w 247"/>
                <a:gd name="T47" fmla="*/ 301 h 1596"/>
                <a:gd name="T48" fmla="*/ 38 w 247"/>
                <a:gd name="T49" fmla="*/ 316 h 1596"/>
                <a:gd name="T50" fmla="*/ 34 w 247"/>
                <a:gd name="T51" fmla="*/ 331 h 1596"/>
                <a:gd name="T52" fmla="*/ 30 w 247"/>
                <a:gd name="T53" fmla="*/ 344 h 1596"/>
                <a:gd name="T54" fmla="*/ 27 w 247"/>
                <a:gd name="T55" fmla="*/ 356 h 1596"/>
                <a:gd name="T56" fmla="*/ 26 w 247"/>
                <a:gd name="T57" fmla="*/ 372 h 1596"/>
                <a:gd name="T58" fmla="*/ 25 w 247"/>
                <a:gd name="T59" fmla="*/ 387 h 1596"/>
                <a:gd name="T60" fmla="*/ 34 w 247"/>
                <a:gd name="T61" fmla="*/ 399 h 1596"/>
                <a:gd name="T62" fmla="*/ 34 w 247"/>
                <a:gd name="T63" fmla="*/ 387 h 1596"/>
                <a:gd name="T64" fmla="*/ 34 w 247"/>
                <a:gd name="T65" fmla="*/ 372 h 1596"/>
                <a:gd name="T66" fmla="*/ 34 w 247"/>
                <a:gd name="T67" fmla="*/ 356 h 1596"/>
                <a:gd name="T68" fmla="*/ 37 w 247"/>
                <a:gd name="T69" fmla="*/ 346 h 1596"/>
                <a:gd name="T70" fmla="*/ 42 w 247"/>
                <a:gd name="T71" fmla="*/ 333 h 1596"/>
                <a:gd name="T72" fmla="*/ 47 w 247"/>
                <a:gd name="T73" fmla="*/ 318 h 1596"/>
                <a:gd name="T74" fmla="*/ 52 w 247"/>
                <a:gd name="T75" fmla="*/ 303 h 1596"/>
                <a:gd name="T76" fmla="*/ 56 w 247"/>
                <a:gd name="T77" fmla="*/ 292 h 1596"/>
                <a:gd name="T78" fmla="*/ 57 w 247"/>
                <a:gd name="T79" fmla="*/ 282 h 1596"/>
                <a:gd name="T80" fmla="*/ 56 w 247"/>
                <a:gd name="T81" fmla="*/ 270 h 1596"/>
                <a:gd name="T82" fmla="*/ 54 w 247"/>
                <a:gd name="T83" fmla="*/ 258 h 1596"/>
                <a:gd name="T84" fmla="*/ 56 w 247"/>
                <a:gd name="T85" fmla="*/ 247 h 1596"/>
                <a:gd name="T86" fmla="*/ 59 w 247"/>
                <a:gd name="T87" fmla="*/ 232 h 1596"/>
                <a:gd name="T88" fmla="*/ 62 w 247"/>
                <a:gd name="T89" fmla="*/ 217 h 1596"/>
                <a:gd name="T90" fmla="*/ 61 w 247"/>
                <a:gd name="T91" fmla="*/ 206 h 1596"/>
                <a:gd name="T92" fmla="*/ 59 w 247"/>
                <a:gd name="T93" fmla="*/ 194 h 1596"/>
                <a:gd name="T94" fmla="*/ 56 w 247"/>
                <a:gd name="T95" fmla="*/ 182 h 1596"/>
                <a:gd name="T96" fmla="*/ 53 w 247"/>
                <a:gd name="T97" fmla="*/ 169 h 1596"/>
                <a:gd name="T98" fmla="*/ 50 w 247"/>
                <a:gd name="T99" fmla="*/ 158 h 1596"/>
                <a:gd name="T100" fmla="*/ 43 w 247"/>
                <a:gd name="T101" fmla="*/ 144 h 1596"/>
                <a:gd name="T102" fmla="*/ 38 w 247"/>
                <a:gd name="T103" fmla="*/ 133 h 1596"/>
                <a:gd name="T104" fmla="*/ 34 w 247"/>
                <a:gd name="T105" fmla="*/ 121 h 1596"/>
                <a:gd name="T106" fmla="*/ 30 w 247"/>
                <a:gd name="T107" fmla="*/ 111 h 1596"/>
                <a:gd name="T108" fmla="*/ 28 w 247"/>
                <a:gd name="T109" fmla="*/ 98 h 1596"/>
                <a:gd name="T110" fmla="*/ 27 w 247"/>
                <a:gd name="T111" fmla="*/ 86 h 1596"/>
                <a:gd name="T112" fmla="*/ 27 w 247"/>
                <a:gd name="T113" fmla="*/ 73 h 1596"/>
                <a:gd name="T114" fmla="*/ 25 w 247"/>
                <a:gd name="T115" fmla="*/ 63 h 1596"/>
                <a:gd name="T116" fmla="*/ 11 w 247"/>
                <a:gd name="T117" fmla="*/ 48 h 1596"/>
                <a:gd name="T118" fmla="*/ 8 w 247"/>
                <a:gd name="T119" fmla="*/ 35 h 1596"/>
                <a:gd name="T120" fmla="*/ 10 w 247"/>
                <a:gd name="T121" fmla="*/ 19 h 1596"/>
                <a:gd name="T122" fmla="*/ 12 w 247"/>
                <a:gd name="T123" fmla="*/ 6 h 15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7" h="1596">
                  <a:moveTo>
                    <a:pt x="20" y="0"/>
                  </a:moveTo>
                  <a:lnTo>
                    <a:pt x="19" y="0"/>
                  </a:lnTo>
                  <a:lnTo>
                    <a:pt x="19" y="3"/>
                  </a:lnTo>
                  <a:lnTo>
                    <a:pt x="17" y="5"/>
                  </a:lnTo>
                  <a:lnTo>
                    <a:pt x="17" y="9"/>
                  </a:lnTo>
                  <a:lnTo>
                    <a:pt x="15" y="13"/>
                  </a:lnTo>
                  <a:lnTo>
                    <a:pt x="15" y="17"/>
                  </a:lnTo>
                  <a:lnTo>
                    <a:pt x="15" y="21"/>
                  </a:lnTo>
                  <a:lnTo>
                    <a:pt x="15" y="26"/>
                  </a:lnTo>
                  <a:lnTo>
                    <a:pt x="13" y="32"/>
                  </a:lnTo>
                  <a:lnTo>
                    <a:pt x="11" y="38"/>
                  </a:lnTo>
                  <a:lnTo>
                    <a:pt x="9" y="43"/>
                  </a:lnTo>
                  <a:lnTo>
                    <a:pt x="9" y="49"/>
                  </a:lnTo>
                  <a:lnTo>
                    <a:pt x="9" y="57"/>
                  </a:lnTo>
                  <a:lnTo>
                    <a:pt x="9" y="64"/>
                  </a:lnTo>
                  <a:lnTo>
                    <a:pt x="5" y="70"/>
                  </a:lnTo>
                  <a:lnTo>
                    <a:pt x="5" y="76"/>
                  </a:lnTo>
                  <a:lnTo>
                    <a:pt x="3" y="85"/>
                  </a:lnTo>
                  <a:lnTo>
                    <a:pt x="3" y="91"/>
                  </a:lnTo>
                  <a:lnTo>
                    <a:pt x="3" y="98"/>
                  </a:lnTo>
                  <a:lnTo>
                    <a:pt x="1" y="106"/>
                  </a:lnTo>
                  <a:lnTo>
                    <a:pt x="1" y="114"/>
                  </a:lnTo>
                  <a:lnTo>
                    <a:pt x="1" y="119"/>
                  </a:lnTo>
                  <a:lnTo>
                    <a:pt x="0" y="127"/>
                  </a:lnTo>
                  <a:lnTo>
                    <a:pt x="0" y="135"/>
                  </a:lnTo>
                  <a:lnTo>
                    <a:pt x="0" y="140"/>
                  </a:lnTo>
                  <a:lnTo>
                    <a:pt x="0" y="148"/>
                  </a:lnTo>
                  <a:lnTo>
                    <a:pt x="0" y="154"/>
                  </a:lnTo>
                  <a:lnTo>
                    <a:pt x="0" y="159"/>
                  </a:lnTo>
                  <a:lnTo>
                    <a:pt x="1" y="165"/>
                  </a:lnTo>
                  <a:lnTo>
                    <a:pt x="3" y="171"/>
                  </a:lnTo>
                  <a:lnTo>
                    <a:pt x="3" y="174"/>
                  </a:lnTo>
                  <a:lnTo>
                    <a:pt x="3" y="180"/>
                  </a:lnTo>
                  <a:lnTo>
                    <a:pt x="5" y="184"/>
                  </a:lnTo>
                  <a:lnTo>
                    <a:pt x="9" y="190"/>
                  </a:lnTo>
                  <a:lnTo>
                    <a:pt x="9" y="193"/>
                  </a:lnTo>
                  <a:lnTo>
                    <a:pt x="11" y="199"/>
                  </a:lnTo>
                  <a:lnTo>
                    <a:pt x="15" y="203"/>
                  </a:lnTo>
                  <a:lnTo>
                    <a:pt x="17" y="209"/>
                  </a:lnTo>
                  <a:lnTo>
                    <a:pt x="19" y="214"/>
                  </a:lnTo>
                  <a:lnTo>
                    <a:pt x="22" y="218"/>
                  </a:lnTo>
                  <a:lnTo>
                    <a:pt x="24" y="222"/>
                  </a:lnTo>
                  <a:lnTo>
                    <a:pt x="28" y="226"/>
                  </a:lnTo>
                  <a:lnTo>
                    <a:pt x="34" y="233"/>
                  </a:lnTo>
                  <a:lnTo>
                    <a:pt x="41" y="243"/>
                  </a:lnTo>
                  <a:lnTo>
                    <a:pt x="45" y="249"/>
                  </a:lnTo>
                  <a:lnTo>
                    <a:pt x="53" y="252"/>
                  </a:lnTo>
                  <a:lnTo>
                    <a:pt x="57" y="258"/>
                  </a:lnTo>
                  <a:lnTo>
                    <a:pt x="62" y="264"/>
                  </a:lnTo>
                  <a:lnTo>
                    <a:pt x="66" y="268"/>
                  </a:lnTo>
                  <a:lnTo>
                    <a:pt x="68" y="270"/>
                  </a:lnTo>
                  <a:lnTo>
                    <a:pt x="72" y="271"/>
                  </a:lnTo>
                  <a:lnTo>
                    <a:pt x="74" y="273"/>
                  </a:lnTo>
                  <a:lnTo>
                    <a:pt x="74" y="275"/>
                  </a:lnTo>
                  <a:lnTo>
                    <a:pt x="74" y="277"/>
                  </a:lnTo>
                  <a:lnTo>
                    <a:pt x="74" y="281"/>
                  </a:lnTo>
                  <a:lnTo>
                    <a:pt x="74" y="285"/>
                  </a:lnTo>
                  <a:lnTo>
                    <a:pt x="74" y="289"/>
                  </a:lnTo>
                  <a:lnTo>
                    <a:pt x="74" y="292"/>
                  </a:lnTo>
                  <a:lnTo>
                    <a:pt x="74" y="298"/>
                  </a:lnTo>
                  <a:lnTo>
                    <a:pt x="74" y="302"/>
                  </a:lnTo>
                  <a:lnTo>
                    <a:pt x="74" y="308"/>
                  </a:lnTo>
                  <a:lnTo>
                    <a:pt x="74" y="313"/>
                  </a:lnTo>
                  <a:lnTo>
                    <a:pt x="76" y="319"/>
                  </a:lnTo>
                  <a:lnTo>
                    <a:pt x="76" y="327"/>
                  </a:lnTo>
                  <a:lnTo>
                    <a:pt x="77" y="332"/>
                  </a:lnTo>
                  <a:lnTo>
                    <a:pt x="77" y="338"/>
                  </a:lnTo>
                  <a:lnTo>
                    <a:pt x="77" y="346"/>
                  </a:lnTo>
                  <a:lnTo>
                    <a:pt x="77" y="351"/>
                  </a:lnTo>
                  <a:lnTo>
                    <a:pt x="77" y="359"/>
                  </a:lnTo>
                  <a:lnTo>
                    <a:pt x="77" y="366"/>
                  </a:lnTo>
                  <a:lnTo>
                    <a:pt x="79" y="372"/>
                  </a:lnTo>
                  <a:lnTo>
                    <a:pt x="79" y="380"/>
                  </a:lnTo>
                  <a:lnTo>
                    <a:pt x="81" y="387"/>
                  </a:lnTo>
                  <a:lnTo>
                    <a:pt x="81" y="395"/>
                  </a:lnTo>
                  <a:lnTo>
                    <a:pt x="83" y="401"/>
                  </a:lnTo>
                  <a:lnTo>
                    <a:pt x="83" y="406"/>
                  </a:lnTo>
                  <a:lnTo>
                    <a:pt x="83" y="416"/>
                  </a:lnTo>
                  <a:lnTo>
                    <a:pt x="83" y="422"/>
                  </a:lnTo>
                  <a:lnTo>
                    <a:pt x="85" y="427"/>
                  </a:lnTo>
                  <a:lnTo>
                    <a:pt x="85" y="435"/>
                  </a:lnTo>
                  <a:lnTo>
                    <a:pt x="87" y="441"/>
                  </a:lnTo>
                  <a:lnTo>
                    <a:pt x="87" y="446"/>
                  </a:lnTo>
                  <a:lnTo>
                    <a:pt x="89" y="452"/>
                  </a:lnTo>
                  <a:lnTo>
                    <a:pt x="89" y="460"/>
                  </a:lnTo>
                  <a:lnTo>
                    <a:pt x="91" y="467"/>
                  </a:lnTo>
                  <a:lnTo>
                    <a:pt x="93" y="471"/>
                  </a:lnTo>
                  <a:lnTo>
                    <a:pt x="93" y="475"/>
                  </a:lnTo>
                  <a:lnTo>
                    <a:pt x="95" y="481"/>
                  </a:lnTo>
                  <a:lnTo>
                    <a:pt x="96" y="484"/>
                  </a:lnTo>
                  <a:lnTo>
                    <a:pt x="98" y="488"/>
                  </a:lnTo>
                  <a:lnTo>
                    <a:pt x="98" y="492"/>
                  </a:lnTo>
                  <a:lnTo>
                    <a:pt x="100" y="498"/>
                  </a:lnTo>
                  <a:lnTo>
                    <a:pt x="102" y="501"/>
                  </a:lnTo>
                  <a:lnTo>
                    <a:pt x="104" y="505"/>
                  </a:lnTo>
                  <a:lnTo>
                    <a:pt x="106" y="509"/>
                  </a:lnTo>
                  <a:lnTo>
                    <a:pt x="108" y="515"/>
                  </a:lnTo>
                  <a:lnTo>
                    <a:pt x="108" y="519"/>
                  </a:lnTo>
                  <a:lnTo>
                    <a:pt x="110" y="524"/>
                  </a:lnTo>
                  <a:lnTo>
                    <a:pt x="112" y="528"/>
                  </a:lnTo>
                  <a:lnTo>
                    <a:pt x="114" y="532"/>
                  </a:lnTo>
                  <a:lnTo>
                    <a:pt x="117" y="538"/>
                  </a:lnTo>
                  <a:lnTo>
                    <a:pt x="117" y="541"/>
                  </a:lnTo>
                  <a:lnTo>
                    <a:pt x="119" y="545"/>
                  </a:lnTo>
                  <a:lnTo>
                    <a:pt x="123" y="551"/>
                  </a:lnTo>
                  <a:lnTo>
                    <a:pt x="125" y="555"/>
                  </a:lnTo>
                  <a:lnTo>
                    <a:pt x="127" y="558"/>
                  </a:lnTo>
                  <a:lnTo>
                    <a:pt x="129" y="564"/>
                  </a:lnTo>
                  <a:lnTo>
                    <a:pt x="131" y="568"/>
                  </a:lnTo>
                  <a:lnTo>
                    <a:pt x="133" y="574"/>
                  </a:lnTo>
                  <a:lnTo>
                    <a:pt x="134" y="577"/>
                  </a:lnTo>
                  <a:lnTo>
                    <a:pt x="136" y="581"/>
                  </a:lnTo>
                  <a:lnTo>
                    <a:pt x="138" y="585"/>
                  </a:lnTo>
                  <a:lnTo>
                    <a:pt x="140" y="589"/>
                  </a:lnTo>
                  <a:lnTo>
                    <a:pt x="142" y="593"/>
                  </a:lnTo>
                  <a:lnTo>
                    <a:pt x="144" y="598"/>
                  </a:lnTo>
                  <a:lnTo>
                    <a:pt x="148" y="602"/>
                  </a:lnTo>
                  <a:lnTo>
                    <a:pt x="148" y="606"/>
                  </a:lnTo>
                  <a:lnTo>
                    <a:pt x="152" y="614"/>
                  </a:lnTo>
                  <a:lnTo>
                    <a:pt x="155" y="619"/>
                  </a:lnTo>
                  <a:lnTo>
                    <a:pt x="159" y="627"/>
                  </a:lnTo>
                  <a:lnTo>
                    <a:pt x="161" y="633"/>
                  </a:lnTo>
                  <a:lnTo>
                    <a:pt x="165" y="638"/>
                  </a:lnTo>
                  <a:lnTo>
                    <a:pt x="167" y="642"/>
                  </a:lnTo>
                  <a:lnTo>
                    <a:pt x="171" y="648"/>
                  </a:lnTo>
                  <a:lnTo>
                    <a:pt x="172" y="650"/>
                  </a:lnTo>
                  <a:lnTo>
                    <a:pt x="174" y="655"/>
                  </a:lnTo>
                  <a:lnTo>
                    <a:pt x="176" y="657"/>
                  </a:lnTo>
                  <a:lnTo>
                    <a:pt x="176" y="659"/>
                  </a:lnTo>
                  <a:lnTo>
                    <a:pt x="178" y="665"/>
                  </a:lnTo>
                  <a:lnTo>
                    <a:pt x="178" y="667"/>
                  </a:lnTo>
                  <a:lnTo>
                    <a:pt x="180" y="673"/>
                  </a:lnTo>
                  <a:lnTo>
                    <a:pt x="180" y="678"/>
                  </a:lnTo>
                  <a:lnTo>
                    <a:pt x="182" y="684"/>
                  </a:lnTo>
                  <a:lnTo>
                    <a:pt x="182" y="690"/>
                  </a:lnTo>
                  <a:lnTo>
                    <a:pt x="184" y="697"/>
                  </a:lnTo>
                  <a:lnTo>
                    <a:pt x="184" y="701"/>
                  </a:lnTo>
                  <a:lnTo>
                    <a:pt x="186" y="705"/>
                  </a:lnTo>
                  <a:lnTo>
                    <a:pt x="186" y="709"/>
                  </a:lnTo>
                  <a:lnTo>
                    <a:pt x="188" y="712"/>
                  </a:lnTo>
                  <a:lnTo>
                    <a:pt x="188" y="716"/>
                  </a:lnTo>
                  <a:lnTo>
                    <a:pt x="190" y="720"/>
                  </a:lnTo>
                  <a:lnTo>
                    <a:pt x="190" y="726"/>
                  </a:lnTo>
                  <a:lnTo>
                    <a:pt x="191" y="730"/>
                  </a:lnTo>
                  <a:lnTo>
                    <a:pt x="191" y="733"/>
                  </a:lnTo>
                  <a:lnTo>
                    <a:pt x="191" y="737"/>
                  </a:lnTo>
                  <a:lnTo>
                    <a:pt x="191" y="741"/>
                  </a:lnTo>
                  <a:lnTo>
                    <a:pt x="193" y="747"/>
                  </a:lnTo>
                  <a:lnTo>
                    <a:pt x="193" y="750"/>
                  </a:lnTo>
                  <a:lnTo>
                    <a:pt x="195" y="756"/>
                  </a:lnTo>
                  <a:lnTo>
                    <a:pt x="195" y="760"/>
                  </a:lnTo>
                  <a:lnTo>
                    <a:pt x="197" y="764"/>
                  </a:lnTo>
                  <a:lnTo>
                    <a:pt x="197" y="768"/>
                  </a:lnTo>
                  <a:lnTo>
                    <a:pt x="199" y="771"/>
                  </a:lnTo>
                  <a:lnTo>
                    <a:pt x="199" y="775"/>
                  </a:lnTo>
                  <a:lnTo>
                    <a:pt x="201" y="781"/>
                  </a:lnTo>
                  <a:lnTo>
                    <a:pt x="201" y="785"/>
                  </a:lnTo>
                  <a:lnTo>
                    <a:pt x="201" y="788"/>
                  </a:lnTo>
                  <a:lnTo>
                    <a:pt x="201" y="792"/>
                  </a:lnTo>
                  <a:lnTo>
                    <a:pt x="203" y="796"/>
                  </a:lnTo>
                  <a:lnTo>
                    <a:pt x="205" y="804"/>
                  </a:lnTo>
                  <a:lnTo>
                    <a:pt x="207" y="811"/>
                  </a:lnTo>
                  <a:lnTo>
                    <a:pt x="207" y="819"/>
                  </a:lnTo>
                  <a:lnTo>
                    <a:pt x="207" y="825"/>
                  </a:lnTo>
                  <a:lnTo>
                    <a:pt x="207" y="830"/>
                  </a:lnTo>
                  <a:lnTo>
                    <a:pt x="210" y="838"/>
                  </a:lnTo>
                  <a:lnTo>
                    <a:pt x="210" y="842"/>
                  </a:lnTo>
                  <a:lnTo>
                    <a:pt x="210" y="846"/>
                  </a:lnTo>
                  <a:lnTo>
                    <a:pt x="210" y="849"/>
                  </a:lnTo>
                  <a:lnTo>
                    <a:pt x="210" y="853"/>
                  </a:lnTo>
                  <a:lnTo>
                    <a:pt x="210" y="857"/>
                  </a:lnTo>
                  <a:lnTo>
                    <a:pt x="210" y="865"/>
                  </a:lnTo>
                  <a:lnTo>
                    <a:pt x="209" y="870"/>
                  </a:lnTo>
                  <a:lnTo>
                    <a:pt x="207" y="874"/>
                  </a:lnTo>
                  <a:lnTo>
                    <a:pt x="207" y="880"/>
                  </a:lnTo>
                  <a:lnTo>
                    <a:pt x="207" y="884"/>
                  </a:lnTo>
                  <a:lnTo>
                    <a:pt x="205" y="889"/>
                  </a:lnTo>
                  <a:lnTo>
                    <a:pt x="205" y="895"/>
                  </a:lnTo>
                  <a:lnTo>
                    <a:pt x="203" y="903"/>
                  </a:lnTo>
                  <a:lnTo>
                    <a:pt x="201" y="908"/>
                  </a:lnTo>
                  <a:lnTo>
                    <a:pt x="201" y="916"/>
                  </a:lnTo>
                  <a:lnTo>
                    <a:pt x="199" y="923"/>
                  </a:lnTo>
                  <a:lnTo>
                    <a:pt x="197" y="929"/>
                  </a:lnTo>
                  <a:lnTo>
                    <a:pt x="197" y="937"/>
                  </a:lnTo>
                  <a:lnTo>
                    <a:pt x="195" y="944"/>
                  </a:lnTo>
                  <a:lnTo>
                    <a:pt x="193" y="948"/>
                  </a:lnTo>
                  <a:lnTo>
                    <a:pt x="191" y="956"/>
                  </a:lnTo>
                  <a:lnTo>
                    <a:pt x="191" y="963"/>
                  </a:lnTo>
                  <a:lnTo>
                    <a:pt x="191" y="969"/>
                  </a:lnTo>
                  <a:lnTo>
                    <a:pt x="190" y="975"/>
                  </a:lnTo>
                  <a:lnTo>
                    <a:pt x="188" y="980"/>
                  </a:lnTo>
                  <a:lnTo>
                    <a:pt x="188" y="988"/>
                  </a:lnTo>
                  <a:lnTo>
                    <a:pt x="186" y="994"/>
                  </a:lnTo>
                  <a:lnTo>
                    <a:pt x="186" y="998"/>
                  </a:lnTo>
                  <a:lnTo>
                    <a:pt x="186" y="1003"/>
                  </a:lnTo>
                  <a:lnTo>
                    <a:pt x="186" y="1007"/>
                  </a:lnTo>
                  <a:lnTo>
                    <a:pt x="184" y="1013"/>
                  </a:lnTo>
                  <a:lnTo>
                    <a:pt x="184" y="1018"/>
                  </a:lnTo>
                  <a:lnTo>
                    <a:pt x="184" y="1020"/>
                  </a:lnTo>
                  <a:lnTo>
                    <a:pt x="186" y="1022"/>
                  </a:lnTo>
                  <a:lnTo>
                    <a:pt x="186" y="1028"/>
                  </a:lnTo>
                  <a:lnTo>
                    <a:pt x="186" y="1036"/>
                  </a:lnTo>
                  <a:lnTo>
                    <a:pt x="186" y="1039"/>
                  </a:lnTo>
                  <a:lnTo>
                    <a:pt x="186" y="1043"/>
                  </a:lnTo>
                  <a:lnTo>
                    <a:pt x="186" y="1047"/>
                  </a:lnTo>
                  <a:lnTo>
                    <a:pt x="188" y="1053"/>
                  </a:lnTo>
                  <a:lnTo>
                    <a:pt x="188" y="1055"/>
                  </a:lnTo>
                  <a:lnTo>
                    <a:pt x="188" y="1060"/>
                  </a:lnTo>
                  <a:lnTo>
                    <a:pt x="188" y="1064"/>
                  </a:lnTo>
                  <a:lnTo>
                    <a:pt x="190" y="1068"/>
                  </a:lnTo>
                  <a:lnTo>
                    <a:pt x="190" y="1072"/>
                  </a:lnTo>
                  <a:lnTo>
                    <a:pt x="190" y="1077"/>
                  </a:lnTo>
                  <a:lnTo>
                    <a:pt x="190" y="1081"/>
                  </a:lnTo>
                  <a:lnTo>
                    <a:pt x="191" y="1087"/>
                  </a:lnTo>
                  <a:lnTo>
                    <a:pt x="191" y="1095"/>
                  </a:lnTo>
                  <a:lnTo>
                    <a:pt x="191" y="1102"/>
                  </a:lnTo>
                  <a:lnTo>
                    <a:pt x="191" y="1110"/>
                  </a:lnTo>
                  <a:lnTo>
                    <a:pt x="191" y="1115"/>
                  </a:lnTo>
                  <a:lnTo>
                    <a:pt x="191" y="1121"/>
                  </a:lnTo>
                  <a:lnTo>
                    <a:pt x="193" y="1125"/>
                  </a:lnTo>
                  <a:lnTo>
                    <a:pt x="193" y="1127"/>
                  </a:lnTo>
                  <a:lnTo>
                    <a:pt x="193" y="1129"/>
                  </a:lnTo>
                  <a:lnTo>
                    <a:pt x="191" y="1131"/>
                  </a:lnTo>
                  <a:lnTo>
                    <a:pt x="191" y="1134"/>
                  </a:lnTo>
                  <a:lnTo>
                    <a:pt x="191" y="1140"/>
                  </a:lnTo>
                  <a:lnTo>
                    <a:pt x="188" y="1144"/>
                  </a:lnTo>
                  <a:lnTo>
                    <a:pt x="186" y="1152"/>
                  </a:lnTo>
                  <a:lnTo>
                    <a:pt x="184" y="1155"/>
                  </a:lnTo>
                  <a:lnTo>
                    <a:pt x="184" y="1159"/>
                  </a:lnTo>
                  <a:lnTo>
                    <a:pt x="182" y="1163"/>
                  </a:lnTo>
                  <a:lnTo>
                    <a:pt x="182" y="1167"/>
                  </a:lnTo>
                  <a:lnTo>
                    <a:pt x="180" y="1172"/>
                  </a:lnTo>
                  <a:lnTo>
                    <a:pt x="178" y="1176"/>
                  </a:lnTo>
                  <a:lnTo>
                    <a:pt x="176" y="1180"/>
                  </a:lnTo>
                  <a:lnTo>
                    <a:pt x="174" y="1186"/>
                  </a:lnTo>
                  <a:lnTo>
                    <a:pt x="172" y="1191"/>
                  </a:lnTo>
                  <a:lnTo>
                    <a:pt x="172" y="1197"/>
                  </a:lnTo>
                  <a:lnTo>
                    <a:pt x="171" y="1203"/>
                  </a:lnTo>
                  <a:lnTo>
                    <a:pt x="169" y="1209"/>
                  </a:lnTo>
                  <a:lnTo>
                    <a:pt x="167" y="1214"/>
                  </a:lnTo>
                  <a:lnTo>
                    <a:pt x="163" y="1220"/>
                  </a:lnTo>
                  <a:lnTo>
                    <a:pt x="161" y="1226"/>
                  </a:lnTo>
                  <a:lnTo>
                    <a:pt x="161" y="1231"/>
                  </a:lnTo>
                  <a:lnTo>
                    <a:pt x="159" y="1237"/>
                  </a:lnTo>
                  <a:lnTo>
                    <a:pt x="157" y="1245"/>
                  </a:lnTo>
                  <a:lnTo>
                    <a:pt x="155" y="1248"/>
                  </a:lnTo>
                  <a:lnTo>
                    <a:pt x="153" y="1256"/>
                  </a:lnTo>
                  <a:lnTo>
                    <a:pt x="152" y="1262"/>
                  </a:lnTo>
                  <a:lnTo>
                    <a:pt x="150" y="1269"/>
                  </a:lnTo>
                  <a:lnTo>
                    <a:pt x="148" y="1273"/>
                  </a:lnTo>
                  <a:lnTo>
                    <a:pt x="146" y="1281"/>
                  </a:lnTo>
                  <a:lnTo>
                    <a:pt x="142" y="1287"/>
                  </a:lnTo>
                  <a:lnTo>
                    <a:pt x="142" y="1294"/>
                  </a:lnTo>
                  <a:lnTo>
                    <a:pt x="140" y="1298"/>
                  </a:lnTo>
                  <a:lnTo>
                    <a:pt x="138" y="1306"/>
                  </a:lnTo>
                  <a:lnTo>
                    <a:pt x="136" y="1311"/>
                  </a:lnTo>
                  <a:lnTo>
                    <a:pt x="133" y="1319"/>
                  </a:lnTo>
                  <a:lnTo>
                    <a:pt x="133" y="1323"/>
                  </a:lnTo>
                  <a:lnTo>
                    <a:pt x="131" y="1328"/>
                  </a:lnTo>
                  <a:lnTo>
                    <a:pt x="129" y="1334"/>
                  </a:lnTo>
                  <a:lnTo>
                    <a:pt x="127" y="1340"/>
                  </a:lnTo>
                  <a:lnTo>
                    <a:pt x="127" y="1345"/>
                  </a:lnTo>
                  <a:lnTo>
                    <a:pt x="125" y="1351"/>
                  </a:lnTo>
                  <a:lnTo>
                    <a:pt x="123" y="1355"/>
                  </a:lnTo>
                  <a:lnTo>
                    <a:pt x="121" y="1361"/>
                  </a:lnTo>
                  <a:lnTo>
                    <a:pt x="119" y="1364"/>
                  </a:lnTo>
                  <a:lnTo>
                    <a:pt x="117" y="1370"/>
                  </a:lnTo>
                  <a:lnTo>
                    <a:pt x="117" y="1374"/>
                  </a:lnTo>
                  <a:lnTo>
                    <a:pt x="117" y="1380"/>
                  </a:lnTo>
                  <a:lnTo>
                    <a:pt x="115" y="1383"/>
                  </a:lnTo>
                  <a:lnTo>
                    <a:pt x="115" y="1387"/>
                  </a:lnTo>
                  <a:lnTo>
                    <a:pt x="114" y="1393"/>
                  </a:lnTo>
                  <a:lnTo>
                    <a:pt x="112" y="1401"/>
                  </a:lnTo>
                  <a:lnTo>
                    <a:pt x="110" y="1404"/>
                  </a:lnTo>
                  <a:lnTo>
                    <a:pt x="110" y="1410"/>
                  </a:lnTo>
                  <a:lnTo>
                    <a:pt x="108" y="1412"/>
                  </a:lnTo>
                  <a:lnTo>
                    <a:pt x="108" y="1416"/>
                  </a:lnTo>
                  <a:lnTo>
                    <a:pt x="108" y="1421"/>
                  </a:lnTo>
                  <a:lnTo>
                    <a:pt x="108" y="1425"/>
                  </a:lnTo>
                  <a:lnTo>
                    <a:pt x="108" y="1431"/>
                  </a:lnTo>
                  <a:lnTo>
                    <a:pt x="106" y="1437"/>
                  </a:lnTo>
                  <a:lnTo>
                    <a:pt x="106" y="1442"/>
                  </a:lnTo>
                  <a:lnTo>
                    <a:pt x="106" y="1452"/>
                  </a:lnTo>
                  <a:lnTo>
                    <a:pt x="104" y="1456"/>
                  </a:lnTo>
                  <a:lnTo>
                    <a:pt x="104" y="1465"/>
                  </a:lnTo>
                  <a:lnTo>
                    <a:pt x="104" y="1471"/>
                  </a:lnTo>
                  <a:lnTo>
                    <a:pt x="104" y="1480"/>
                  </a:lnTo>
                  <a:lnTo>
                    <a:pt x="102" y="1486"/>
                  </a:lnTo>
                  <a:lnTo>
                    <a:pt x="102" y="1496"/>
                  </a:lnTo>
                  <a:lnTo>
                    <a:pt x="102" y="1499"/>
                  </a:lnTo>
                  <a:lnTo>
                    <a:pt x="102" y="1503"/>
                  </a:lnTo>
                  <a:lnTo>
                    <a:pt x="102" y="1507"/>
                  </a:lnTo>
                  <a:lnTo>
                    <a:pt x="102" y="1511"/>
                  </a:lnTo>
                  <a:lnTo>
                    <a:pt x="102" y="1518"/>
                  </a:lnTo>
                  <a:lnTo>
                    <a:pt x="102" y="1526"/>
                  </a:lnTo>
                  <a:lnTo>
                    <a:pt x="102" y="1534"/>
                  </a:lnTo>
                  <a:lnTo>
                    <a:pt x="102" y="1541"/>
                  </a:lnTo>
                  <a:lnTo>
                    <a:pt x="100" y="1547"/>
                  </a:lnTo>
                  <a:lnTo>
                    <a:pt x="100" y="1553"/>
                  </a:lnTo>
                  <a:lnTo>
                    <a:pt x="100" y="1560"/>
                  </a:lnTo>
                  <a:lnTo>
                    <a:pt x="100" y="1566"/>
                  </a:lnTo>
                  <a:lnTo>
                    <a:pt x="100" y="1570"/>
                  </a:lnTo>
                  <a:lnTo>
                    <a:pt x="100" y="1575"/>
                  </a:lnTo>
                  <a:lnTo>
                    <a:pt x="100" y="1579"/>
                  </a:lnTo>
                  <a:lnTo>
                    <a:pt x="100" y="1583"/>
                  </a:lnTo>
                  <a:lnTo>
                    <a:pt x="100" y="1589"/>
                  </a:lnTo>
                  <a:lnTo>
                    <a:pt x="100" y="1591"/>
                  </a:lnTo>
                  <a:lnTo>
                    <a:pt x="133" y="1596"/>
                  </a:lnTo>
                  <a:lnTo>
                    <a:pt x="133" y="1594"/>
                  </a:lnTo>
                  <a:lnTo>
                    <a:pt x="133" y="1591"/>
                  </a:lnTo>
                  <a:lnTo>
                    <a:pt x="133" y="1585"/>
                  </a:lnTo>
                  <a:lnTo>
                    <a:pt x="133" y="1581"/>
                  </a:lnTo>
                  <a:lnTo>
                    <a:pt x="133" y="1575"/>
                  </a:lnTo>
                  <a:lnTo>
                    <a:pt x="133" y="1572"/>
                  </a:lnTo>
                  <a:lnTo>
                    <a:pt x="133" y="1566"/>
                  </a:lnTo>
                  <a:lnTo>
                    <a:pt x="133" y="1560"/>
                  </a:lnTo>
                  <a:lnTo>
                    <a:pt x="133" y="1553"/>
                  </a:lnTo>
                  <a:lnTo>
                    <a:pt x="133" y="1545"/>
                  </a:lnTo>
                  <a:lnTo>
                    <a:pt x="133" y="1539"/>
                  </a:lnTo>
                  <a:lnTo>
                    <a:pt x="133" y="1530"/>
                  </a:lnTo>
                  <a:lnTo>
                    <a:pt x="133" y="1524"/>
                  </a:lnTo>
                  <a:lnTo>
                    <a:pt x="133" y="1517"/>
                  </a:lnTo>
                  <a:lnTo>
                    <a:pt x="133" y="1513"/>
                  </a:lnTo>
                  <a:lnTo>
                    <a:pt x="133" y="1509"/>
                  </a:lnTo>
                  <a:lnTo>
                    <a:pt x="133" y="1505"/>
                  </a:lnTo>
                  <a:lnTo>
                    <a:pt x="133" y="1501"/>
                  </a:lnTo>
                  <a:lnTo>
                    <a:pt x="133" y="1492"/>
                  </a:lnTo>
                  <a:lnTo>
                    <a:pt x="133" y="1486"/>
                  </a:lnTo>
                  <a:lnTo>
                    <a:pt x="133" y="1477"/>
                  </a:lnTo>
                  <a:lnTo>
                    <a:pt x="133" y="1471"/>
                  </a:lnTo>
                  <a:lnTo>
                    <a:pt x="133" y="1463"/>
                  </a:lnTo>
                  <a:lnTo>
                    <a:pt x="134" y="1456"/>
                  </a:lnTo>
                  <a:lnTo>
                    <a:pt x="134" y="1450"/>
                  </a:lnTo>
                  <a:lnTo>
                    <a:pt x="134" y="1442"/>
                  </a:lnTo>
                  <a:lnTo>
                    <a:pt x="136" y="1437"/>
                  </a:lnTo>
                  <a:lnTo>
                    <a:pt x="136" y="1433"/>
                  </a:lnTo>
                  <a:lnTo>
                    <a:pt x="136" y="1427"/>
                  </a:lnTo>
                  <a:lnTo>
                    <a:pt x="136" y="1423"/>
                  </a:lnTo>
                  <a:lnTo>
                    <a:pt x="136" y="1421"/>
                  </a:lnTo>
                  <a:lnTo>
                    <a:pt x="138" y="1418"/>
                  </a:lnTo>
                  <a:lnTo>
                    <a:pt x="138" y="1414"/>
                  </a:lnTo>
                  <a:lnTo>
                    <a:pt x="140" y="1410"/>
                  </a:lnTo>
                  <a:lnTo>
                    <a:pt x="142" y="1404"/>
                  </a:lnTo>
                  <a:lnTo>
                    <a:pt x="144" y="1399"/>
                  </a:lnTo>
                  <a:lnTo>
                    <a:pt x="146" y="1393"/>
                  </a:lnTo>
                  <a:lnTo>
                    <a:pt x="148" y="1391"/>
                  </a:lnTo>
                  <a:lnTo>
                    <a:pt x="148" y="1385"/>
                  </a:lnTo>
                  <a:lnTo>
                    <a:pt x="148" y="1383"/>
                  </a:lnTo>
                  <a:lnTo>
                    <a:pt x="150" y="1378"/>
                  </a:lnTo>
                  <a:lnTo>
                    <a:pt x="152" y="1372"/>
                  </a:lnTo>
                  <a:lnTo>
                    <a:pt x="152" y="1368"/>
                  </a:lnTo>
                  <a:lnTo>
                    <a:pt x="155" y="1363"/>
                  </a:lnTo>
                  <a:lnTo>
                    <a:pt x="157" y="1359"/>
                  </a:lnTo>
                  <a:lnTo>
                    <a:pt x="157" y="1353"/>
                  </a:lnTo>
                  <a:lnTo>
                    <a:pt x="159" y="1347"/>
                  </a:lnTo>
                  <a:lnTo>
                    <a:pt x="161" y="1344"/>
                  </a:lnTo>
                  <a:lnTo>
                    <a:pt x="163" y="1336"/>
                  </a:lnTo>
                  <a:lnTo>
                    <a:pt x="165" y="1330"/>
                  </a:lnTo>
                  <a:lnTo>
                    <a:pt x="167" y="1323"/>
                  </a:lnTo>
                  <a:lnTo>
                    <a:pt x="171" y="1319"/>
                  </a:lnTo>
                  <a:lnTo>
                    <a:pt x="172" y="1313"/>
                  </a:lnTo>
                  <a:lnTo>
                    <a:pt x="174" y="1307"/>
                  </a:lnTo>
                  <a:lnTo>
                    <a:pt x="176" y="1300"/>
                  </a:lnTo>
                  <a:lnTo>
                    <a:pt x="178" y="1294"/>
                  </a:lnTo>
                  <a:lnTo>
                    <a:pt x="182" y="1288"/>
                  </a:lnTo>
                  <a:lnTo>
                    <a:pt x="182" y="1283"/>
                  </a:lnTo>
                  <a:lnTo>
                    <a:pt x="186" y="1277"/>
                  </a:lnTo>
                  <a:lnTo>
                    <a:pt x="188" y="1269"/>
                  </a:lnTo>
                  <a:lnTo>
                    <a:pt x="190" y="1264"/>
                  </a:lnTo>
                  <a:lnTo>
                    <a:pt x="191" y="1258"/>
                  </a:lnTo>
                  <a:lnTo>
                    <a:pt x="193" y="1250"/>
                  </a:lnTo>
                  <a:lnTo>
                    <a:pt x="195" y="1245"/>
                  </a:lnTo>
                  <a:lnTo>
                    <a:pt x="197" y="1239"/>
                  </a:lnTo>
                  <a:lnTo>
                    <a:pt x="199" y="1235"/>
                  </a:lnTo>
                  <a:lnTo>
                    <a:pt x="201" y="1228"/>
                  </a:lnTo>
                  <a:lnTo>
                    <a:pt x="203" y="1224"/>
                  </a:lnTo>
                  <a:lnTo>
                    <a:pt x="205" y="1216"/>
                  </a:lnTo>
                  <a:lnTo>
                    <a:pt x="207" y="1210"/>
                  </a:lnTo>
                  <a:lnTo>
                    <a:pt x="207" y="1205"/>
                  </a:lnTo>
                  <a:lnTo>
                    <a:pt x="210" y="1201"/>
                  </a:lnTo>
                  <a:lnTo>
                    <a:pt x="210" y="1195"/>
                  </a:lnTo>
                  <a:lnTo>
                    <a:pt x="214" y="1190"/>
                  </a:lnTo>
                  <a:lnTo>
                    <a:pt x="216" y="1186"/>
                  </a:lnTo>
                  <a:lnTo>
                    <a:pt x="216" y="1182"/>
                  </a:lnTo>
                  <a:lnTo>
                    <a:pt x="218" y="1176"/>
                  </a:lnTo>
                  <a:lnTo>
                    <a:pt x="220" y="1172"/>
                  </a:lnTo>
                  <a:lnTo>
                    <a:pt x="222" y="1169"/>
                  </a:lnTo>
                  <a:lnTo>
                    <a:pt x="222" y="1165"/>
                  </a:lnTo>
                  <a:lnTo>
                    <a:pt x="226" y="1157"/>
                  </a:lnTo>
                  <a:lnTo>
                    <a:pt x="226" y="1153"/>
                  </a:lnTo>
                  <a:lnTo>
                    <a:pt x="228" y="1148"/>
                  </a:lnTo>
                  <a:lnTo>
                    <a:pt x="231" y="1146"/>
                  </a:lnTo>
                  <a:lnTo>
                    <a:pt x="231" y="1142"/>
                  </a:lnTo>
                  <a:lnTo>
                    <a:pt x="231" y="1140"/>
                  </a:lnTo>
                  <a:lnTo>
                    <a:pt x="231" y="1136"/>
                  </a:lnTo>
                  <a:lnTo>
                    <a:pt x="230" y="1133"/>
                  </a:lnTo>
                  <a:lnTo>
                    <a:pt x="228" y="1127"/>
                  </a:lnTo>
                  <a:lnTo>
                    <a:pt x="226" y="1121"/>
                  </a:lnTo>
                  <a:lnTo>
                    <a:pt x="226" y="1115"/>
                  </a:lnTo>
                  <a:lnTo>
                    <a:pt x="226" y="1112"/>
                  </a:lnTo>
                  <a:lnTo>
                    <a:pt x="226" y="1110"/>
                  </a:lnTo>
                  <a:lnTo>
                    <a:pt x="224" y="1104"/>
                  </a:lnTo>
                  <a:lnTo>
                    <a:pt x="224" y="1098"/>
                  </a:lnTo>
                  <a:lnTo>
                    <a:pt x="222" y="1093"/>
                  </a:lnTo>
                  <a:lnTo>
                    <a:pt x="222" y="1089"/>
                  </a:lnTo>
                  <a:lnTo>
                    <a:pt x="222" y="1083"/>
                  </a:lnTo>
                  <a:lnTo>
                    <a:pt x="222" y="1077"/>
                  </a:lnTo>
                  <a:lnTo>
                    <a:pt x="220" y="1072"/>
                  </a:lnTo>
                  <a:lnTo>
                    <a:pt x="220" y="1066"/>
                  </a:lnTo>
                  <a:lnTo>
                    <a:pt x="220" y="1062"/>
                  </a:lnTo>
                  <a:lnTo>
                    <a:pt x="218" y="1057"/>
                  </a:lnTo>
                  <a:lnTo>
                    <a:pt x="216" y="1053"/>
                  </a:lnTo>
                  <a:lnTo>
                    <a:pt x="216" y="1047"/>
                  </a:lnTo>
                  <a:lnTo>
                    <a:pt x="216" y="1043"/>
                  </a:lnTo>
                  <a:lnTo>
                    <a:pt x="216" y="1037"/>
                  </a:lnTo>
                  <a:lnTo>
                    <a:pt x="216" y="1032"/>
                  </a:lnTo>
                  <a:lnTo>
                    <a:pt x="216" y="1030"/>
                  </a:lnTo>
                  <a:lnTo>
                    <a:pt x="216" y="1022"/>
                  </a:lnTo>
                  <a:lnTo>
                    <a:pt x="216" y="1018"/>
                  </a:lnTo>
                  <a:lnTo>
                    <a:pt x="216" y="1017"/>
                  </a:lnTo>
                  <a:lnTo>
                    <a:pt x="216" y="1013"/>
                  </a:lnTo>
                  <a:lnTo>
                    <a:pt x="216" y="1009"/>
                  </a:lnTo>
                  <a:lnTo>
                    <a:pt x="220" y="1005"/>
                  </a:lnTo>
                  <a:lnTo>
                    <a:pt x="220" y="1001"/>
                  </a:lnTo>
                  <a:lnTo>
                    <a:pt x="222" y="998"/>
                  </a:lnTo>
                  <a:lnTo>
                    <a:pt x="222" y="992"/>
                  </a:lnTo>
                  <a:lnTo>
                    <a:pt x="222" y="988"/>
                  </a:lnTo>
                  <a:lnTo>
                    <a:pt x="222" y="980"/>
                  </a:lnTo>
                  <a:lnTo>
                    <a:pt x="224" y="975"/>
                  </a:lnTo>
                  <a:lnTo>
                    <a:pt x="226" y="969"/>
                  </a:lnTo>
                  <a:lnTo>
                    <a:pt x="226" y="963"/>
                  </a:lnTo>
                  <a:lnTo>
                    <a:pt x="226" y="958"/>
                  </a:lnTo>
                  <a:lnTo>
                    <a:pt x="230" y="950"/>
                  </a:lnTo>
                  <a:lnTo>
                    <a:pt x="231" y="944"/>
                  </a:lnTo>
                  <a:lnTo>
                    <a:pt x="231" y="939"/>
                  </a:lnTo>
                  <a:lnTo>
                    <a:pt x="233" y="933"/>
                  </a:lnTo>
                  <a:lnTo>
                    <a:pt x="235" y="925"/>
                  </a:lnTo>
                  <a:lnTo>
                    <a:pt x="235" y="920"/>
                  </a:lnTo>
                  <a:lnTo>
                    <a:pt x="235" y="912"/>
                  </a:lnTo>
                  <a:lnTo>
                    <a:pt x="237" y="904"/>
                  </a:lnTo>
                  <a:lnTo>
                    <a:pt x="239" y="899"/>
                  </a:lnTo>
                  <a:lnTo>
                    <a:pt x="241" y="895"/>
                  </a:lnTo>
                  <a:lnTo>
                    <a:pt x="241" y="889"/>
                  </a:lnTo>
                  <a:lnTo>
                    <a:pt x="241" y="882"/>
                  </a:lnTo>
                  <a:lnTo>
                    <a:pt x="243" y="876"/>
                  </a:lnTo>
                  <a:lnTo>
                    <a:pt x="243" y="872"/>
                  </a:lnTo>
                  <a:lnTo>
                    <a:pt x="245" y="866"/>
                  </a:lnTo>
                  <a:lnTo>
                    <a:pt x="245" y="863"/>
                  </a:lnTo>
                  <a:lnTo>
                    <a:pt x="247" y="859"/>
                  </a:lnTo>
                  <a:lnTo>
                    <a:pt x="247" y="855"/>
                  </a:lnTo>
                  <a:lnTo>
                    <a:pt x="247" y="853"/>
                  </a:lnTo>
                  <a:lnTo>
                    <a:pt x="247" y="849"/>
                  </a:lnTo>
                  <a:lnTo>
                    <a:pt x="247" y="846"/>
                  </a:lnTo>
                  <a:lnTo>
                    <a:pt x="245" y="840"/>
                  </a:lnTo>
                  <a:lnTo>
                    <a:pt x="245" y="834"/>
                  </a:lnTo>
                  <a:lnTo>
                    <a:pt x="243" y="826"/>
                  </a:lnTo>
                  <a:lnTo>
                    <a:pt x="241" y="821"/>
                  </a:lnTo>
                  <a:lnTo>
                    <a:pt x="241" y="815"/>
                  </a:lnTo>
                  <a:lnTo>
                    <a:pt x="241" y="806"/>
                  </a:lnTo>
                  <a:lnTo>
                    <a:pt x="237" y="802"/>
                  </a:lnTo>
                  <a:lnTo>
                    <a:pt x="237" y="798"/>
                  </a:lnTo>
                  <a:lnTo>
                    <a:pt x="235" y="794"/>
                  </a:lnTo>
                  <a:lnTo>
                    <a:pt x="235" y="790"/>
                  </a:lnTo>
                  <a:lnTo>
                    <a:pt x="235" y="787"/>
                  </a:lnTo>
                  <a:lnTo>
                    <a:pt x="235" y="781"/>
                  </a:lnTo>
                  <a:lnTo>
                    <a:pt x="233" y="777"/>
                  </a:lnTo>
                  <a:lnTo>
                    <a:pt x="233" y="773"/>
                  </a:lnTo>
                  <a:lnTo>
                    <a:pt x="231" y="769"/>
                  </a:lnTo>
                  <a:lnTo>
                    <a:pt x="231" y="764"/>
                  </a:lnTo>
                  <a:lnTo>
                    <a:pt x="230" y="760"/>
                  </a:lnTo>
                  <a:lnTo>
                    <a:pt x="230" y="756"/>
                  </a:lnTo>
                  <a:lnTo>
                    <a:pt x="228" y="750"/>
                  </a:lnTo>
                  <a:lnTo>
                    <a:pt x="226" y="747"/>
                  </a:lnTo>
                  <a:lnTo>
                    <a:pt x="226" y="741"/>
                  </a:lnTo>
                  <a:lnTo>
                    <a:pt x="226" y="737"/>
                  </a:lnTo>
                  <a:lnTo>
                    <a:pt x="224" y="731"/>
                  </a:lnTo>
                  <a:lnTo>
                    <a:pt x="224" y="728"/>
                  </a:lnTo>
                  <a:lnTo>
                    <a:pt x="222" y="724"/>
                  </a:lnTo>
                  <a:lnTo>
                    <a:pt x="222" y="720"/>
                  </a:lnTo>
                  <a:lnTo>
                    <a:pt x="220" y="716"/>
                  </a:lnTo>
                  <a:lnTo>
                    <a:pt x="220" y="711"/>
                  </a:lnTo>
                  <a:lnTo>
                    <a:pt x="218" y="707"/>
                  </a:lnTo>
                  <a:lnTo>
                    <a:pt x="216" y="703"/>
                  </a:lnTo>
                  <a:lnTo>
                    <a:pt x="216" y="695"/>
                  </a:lnTo>
                  <a:lnTo>
                    <a:pt x="214" y="688"/>
                  </a:lnTo>
                  <a:lnTo>
                    <a:pt x="212" y="680"/>
                  </a:lnTo>
                  <a:lnTo>
                    <a:pt x="210" y="674"/>
                  </a:lnTo>
                  <a:lnTo>
                    <a:pt x="209" y="667"/>
                  </a:lnTo>
                  <a:lnTo>
                    <a:pt x="207" y="663"/>
                  </a:lnTo>
                  <a:lnTo>
                    <a:pt x="207" y="657"/>
                  </a:lnTo>
                  <a:lnTo>
                    <a:pt x="207" y="654"/>
                  </a:lnTo>
                  <a:lnTo>
                    <a:pt x="205" y="648"/>
                  </a:lnTo>
                  <a:lnTo>
                    <a:pt x="203" y="644"/>
                  </a:lnTo>
                  <a:lnTo>
                    <a:pt x="201" y="638"/>
                  </a:lnTo>
                  <a:lnTo>
                    <a:pt x="199" y="633"/>
                  </a:lnTo>
                  <a:lnTo>
                    <a:pt x="197" y="629"/>
                  </a:lnTo>
                  <a:lnTo>
                    <a:pt x="193" y="623"/>
                  </a:lnTo>
                  <a:lnTo>
                    <a:pt x="191" y="615"/>
                  </a:lnTo>
                  <a:lnTo>
                    <a:pt x="188" y="608"/>
                  </a:lnTo>
                  <a:lnTo>
                    <a:pt x="184" y="600"/>
                  </a:lnTo>
                  <a:lnTo>
                    <a:pt x="182" y="596"/>
                  </a:lnTo>
                  <a:lnTo>
                    <a:pt x="180" y="593"/>
                  </a:lnTo>
                  <a:lnTo>
                    <a:pt x="178" y="587"/>
                  </a:lnTo>
                  <a:lnTo>
                    <a:pt x="176" y="583"/>
                  </a:lnTo>
                  <a:lnTo>
                    <a:pt x="174" y="579"/>
                  </a:lnTo>
                  <a:lnTo>
                    <a:pt x="172" y="574"/>
                  </a:lnTo>
                  <a:lnTo>
                    <a:pt x="171" y="570"/>
                  </a:lnTo>
                  <a:lnTo>
                    <a:pt x="169" y="564"/>
                  </a:lnTo>
                  <a:lnTo>
                    <a:pt x="167" y="560"/>
                  </a:lnTo>
                  <a:lnTo>
                    <a:pt x="165" y="557"/>
                  </a:lnTo>
                  <a:lnTo>
                    <a:pt x="161" y="553"/>
                  </a:lnTo>
                  <a:lnTo>
                    <a:pt x="161" y="547"/>
                  </a:lnTo>
                  <a:lnTo>
                    <a:pt x="159" y="543"/>
                  </a:lnTo>
                  <a:lnTo>
                    <a:pt x="157" y="538"/>
                  </a:lnTo>
                  <a:lnTo>
                    <a:pt x="153" y="534"/>
                  </a:lnTo>
                  <a:lnTo>
                    <a:pt x="152" y="530"/>
                  </a:lnTo>
                  <a:lnTo>
                    <a:pt x="150" y="524"/>
                  </a:lnTo>
                  <a:lnTo>
                    <a:pt x="148" y="519"/>
                  </a:lnTo>
                  <a:lnTo>
                    <a:pt x="146" y="515"/>
                  </a:lnTo>
                  <a:lnTo>
                    <a:pt x="144" y="509"/>
                  </a:lnTo>
                  <a:lnTo>
                    <a:pt x="142" y="505"/>
                  </a:lnTo>
                  <a:lnTo>
                    <a:pt x="140" y="501"/>
                  </a:lnTo>
                  <a:lnTo>
                    <a:pt x="138" y="498"/>
                  </a:lnTo>
                  <a:lnTo>
                    <a:pt x="136" y="492"/>
                  </a:lnTo>
                  <a:lnTo>
                    <a:pt x="134" y="488"/>
                  </a:lnTo>
                  <a:lnTo>
                    <a:pt x="133" y="484"/>
                  </a:lnTo>
                  <a:lnTo>
                    <a:pt x="133" y="481"/>
                  </a:lnTo>
                  <a:lnTo>
                    <a:pt x="131" y="477"/>
                  </a:lnTo>
                  <a:lnTo>
                    <a:pt x="127" y="469"/>
                  </a:lnTo>
                  <a:lnTo>
                    <a:pt x="123" y="463"/>
                  </a:lnTo>
                  <a:lnTo>
                    <a:pt x="121" y="456"/>
                  </a:lnTo>
                  <a:lnTo>
                    <a:pt x="119" y="452"/>
                  </a:lnTo>
                  <a:lnTo>
                    <a:pt x="117" y="448"/>
                  </a:lnTo>
                  <a:lnTo>
                    <a:pt x="117" y="444"/>
                  </a:lnTo>
                  <a:lnTo>
                    <a:pt x="117" y="441"/>
                  </a:lnTo>
                  <a:lnTo>
                    <a:pt x="115" y="439"/>
                  </a:lnTo>
                  <a:lnTo>
                    <a:pt x="115" y="435"/>
                  </a:lnTo>
                  <a:lnTo>
                    <a:pt x="114" y="431"/>
                  </a:lnTo>
                  <a:lnTo>
                    <a:pt x="114" y="429"/>
                  </a:lnTo>
                  <a:lnTo>
                    <a:pt x="114" y="423"/>
                  </a:lnTo>
                  <a:lnTo>
                    <a:pt x="114" y="418"/>
                  </a:lnTo>
                  <a:lnTo>
                    <a:pt x="112" y="410"/>
                  </a:lnTo>
                  <a:lnTo>
                    <a:pt x="112" y="406"/>
                  </a:lnTo>
                  <a:lnTo>
                    <a:pt x="112" y="397"/>
                  </a:lnTo>
                  <a:lnTo>
                    <a:pt x="110" y="391"/>
                  </a:lnTo>
                  <a:lnTo>
                    <a:pt x="110" y="382"/>
                  </a:lnTo>
                  <a:lnTo>
                    <a:pt x="110" y="376"/>
                  </a:lnTo>
                  <a:lnTo>
                    <a:pt x="108" y="370"/>
                  </a:lnTo>
                  <a:lnTo>
                    <a:pt x="108" y="366"/>
                  </a:lnTo>
                  <a:lnTo>
                    <a:pt x="108" y="361"/>
                  </a:lnTo>
                  <a:lnTo>
                    <a:pt x="108" y="357"/>
                  </a:lnTo>
                  <a:lnTo>
                    <a:pt x="108" y="353"/>
                  </a:lnTo>
                  <a:lnTo>
                    <a:pt x="108" y="349"/>
                  </a:lnTo>
                  <a:lnTo>
                    <a:pt x="108" y="346"/>
                  </a:lnTo>
                  <a:lnTo>
                    <a:pt x="108" y="342"/>
                  </a:lnTo>
                  <a:lnTo>
                    <a:pt x="108" y="336"/>
                  </a:lnTo>
                  <a:lnTo>
                    <a:pt x="108" y="332"/>
                  </a:lnTo>
                  <a:lnTo>
                    <a:pt x="108" y="327"/>
                  </a:lnTo>
                  <a:lnTo>
                    <a:pt x="108" y="323"/>
                  </a:lnTo>
                  <a:lnTo>
                    <a:pt x="106" y="319"/>
                  </a:lnTo>
                  <a:lnTo>
                    <a:pt x="106" y="315"/>
                  </a:lnTo>
                  <a:lnTo>
                    <a:pt x="106" y="311"/>
                  </a:lnTo>
                  <a:lnTo>
                    <a:pt x="106" y="308"/>
                  </a:lnTo>
                  <a:lnTo>
                    <a:pt x="106" y="300"/>
                  </a:lnTo>
                  <a:lnTo>
                    <a:pt x="106" y="292"/>
                  </a:lnTo>
                  <a:lnTo>
                    <a:pt x="104" y="285"/>
                  </a:lnTo>
                  <a:lnTo>
                    <a:pt x="104" y="279"/>
                  </a:lnTo>
                  <a:lnTo>
                    <a:pt x="104" y="273"/>
                  </a:lnTo>
                  <a:lnTo>
                    <a:pt x="104" y="268"/>
                  </a:lnTo>
                  <a:lnTo>
                    <a:pt x="104" y="264"/>
                  </a:lnTo>
                  <a:lnTo>
                    <a:pt x="104" y="258"/>
                  </a:lnTo>
                  <a:lnTo>
                    <a:pt x="104" y="252"/>
                  </a:lnTo>
                  <a:lnTo>
                    <a:pt x="102" y="251"/>
                  </a:lnTo>
                  <a:lnTo>
                    <a:pt x="100" y="249"/>
                  </a:lnTo>
                  <a:lnTo>
                    <a:pt x="96" y="245"/>
                  </a:lnTo>
                  <a:lnTo>
                    <a:pt x="93" y="241"/>
                  </a:lnTo>
                  <a:lnTo>
                    <a:pt x="87" y="235"/>
                  </a:lnTo>
                  <a:lnTo>
                    <a:pt x="81" y="230"/>
                  </a:lnTo>
                  <a:lnTo>
                    <a:pt x="74" y="224"/>
                  </a:lnTo>
                  <a:lnTo>
                    <a:pt x="68" y="218"/>
                  </a:lnTo>
                  <a:lnTo>
                    <a:pt x="62" y="209"/>
                  </a:lnTo>
                  <a:lnTo>
                    <a:pt x="55" y="203"/>
                  </a:lnTo>
                  <a:lnTo>
                    <a:pt x="49" y="193"/>
                  </a:lnTo>
                  <a:lnTo>
                    <a:pt x="43" y="190"/>
                  </a:lnTo>
                  <a:lnTo>
                    <a:pt x="39" y="180"/>
                  </a:lnTo>
                  <a:lnTo>
                    <a:pt x="34" y="174"/>
                  </a:lnTo>
                  <a:lnTo>
                    <a:pt x="32" y="169"/>
                  </a:lnTo>
                  <a:lnTo>
                    <a:pt x="32" y="165"/>
                  </a:lnTo>
                  <a:lnTo>
                    <a:pt x="30" y="159"/>
                  </a:lnTo>
                  <a:lnTo>
                    <a:pt x="30" y="157"/>
                  </a:lnTo>
                  <a:lnTo>
                    <a:pt x="30" y="154"/>
                  </a:lnTo>
                  <a:lnTo>
                    <a:pt x="30" y="150"/>
                  </a:lnTo>
                  <a:lnTo>
                    <a:pt x="30" y="144"/>
                  </a:lnTo>
                  <a:lnTo>
                    <a:pt x="32" y="140"/>
                  </a:lnTo>
                  <a:lnTo>
                    <a:pt x="32" y="135"/>
                  </a:lnTo>
                  <a:lnTo>
                    <a:pt x="34" y="129"/>
                  </a:lnTo>
                  <a:lnTo>
                    <a:pt x="34" y="123"/>
                  </a:lnTo>
                  <a:lnTo>
                    <a:pt x="34" y="116"/>
                  </a:lnTo>
                  <a:lnTo>
                    <a:pt x="34" y="110"/>
                  </a:lnTo>
                  <a:lnTo>
                    <a:pt x="34" y="102"/>
                  </a:lnTo>
                  <a:lnTo>
                    <a:pt x="36" y="95"/>
                  </a:lnTo>
                  <a:lnTo>
                    <a:pt x="36" y="89"/>
                  </a:lnTo>
                  <a:lnTo>
                    <a:pt x="38" y="83"/>
                  </a:lnTo>
                  <a:lnTo>
                    <a:pt x="39" y="76"/>
                  </a:lnTo>
                  <a:lnTo>
                    <a:pt x="39" y="68"/>
                  </a:lnTo>
                  <a:lnTo>
                    <a:pt x="39" y="62"/>
                  </a:lnTo>
                  <a:lnTo>
                    <a:pt x="39" y="57"/>
                  </a:lnTo>
                  <a:lnTo>
                    <a:pt x="41" y="49"/>
                  </a:lnTo>
                  <a:lnTo>
                    <a:pt x="43" y="43"/>
                  </a:lnTo>
                  <a:lnTo>
                    <a:pt x="43" y="38"/>
                  </a:lnTo>
                  <a:lnTo>
                    <a:pt x="43" y="32"/>
                  </a:lnTo>
                  <a:lnTo>
                    <a:pt x="45" y="28"/>
                  </a:lnTo>
                  <a:lnTo>
                    <a:pt x="45" y="22"/>
                  </a:lnTo>
                  <a:lnTo>
                    <a:pt x="45" y="21"/>
                  </a:lnTo>
                  <a:lnTo>
                    <a:pt x="47" y="15"/>
                  </a:lnTo>
                  <a:lnTo>
                    <a:pt x="47" y="13"/>
                  </a:lnTo>
                  <a:lnTo>
                    <a:pt x="49" y="9"/>
                  </a:lnTo>
                  <a:lnTo>
                    <a:pt x="49" y="7"/>
                  </a:lnTo>
                  <a:lnTo>
                    <a:pt x="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0" name="Freeform 119">
              <a:extLst>
                <a:ext uri="{FF2B5EF4-FFF2-40B4-BE49-F238E27FC236}">
                  <a16:creationId xmlns:a16="http://schemas.microsoft.com/office/drawing/2014/main" id="{4FCC94A7-E97A-4AFE-8F60-4BA2831F8DF9}"/>
                </a:ext>
              </a:extLst>
            </p:cNvPr>
            <p:cNvSpPr>
              <a:spLocks/>
            </p:cNvSpPr>
            <p:nvPr/>
          </p:nvSpPr>
          <p:spPr bwMode="auto">
            <a:xfrm>
              <a:off x="934" y="1488"/>
              <a:ext cx="381" cy="239"/>
            </a:xfrm>
            <a:custGeom>
              <a:avLst/>
              <a:gdLst>
                <a:gd name="T0" fmla="*/ 9 w 762"/>
                <a:gd name="T1" fmla="*/ 109 h 477"/>
                <a:gd name="T2" fmla="*/ 20 w 762"/>
                <a:gd name="T3" fmla="*/ 116 h 477"/>
                <a:gd name="T4" fmla="*/ 33 w 762"/>
                <a:gd name="T5" fmla="*/ 114 h 477"/>
                <a:gd name="T6" fmla="*/ 43 w 762"/>
                <a:gd name="T7" fmla="*/ 103 h 477"/>
                <a:gd name="T8" fmla="*/ 55 w 762"/>
                <a:gd name="T9" fmla="*/ 94 h 477"/>
                <a:gd name="T10" fmla="*/ 68 w 762"/>
                <a:gd name="T11" fmla="*/ 103 h 477"/>
                <a:gd name="T12" fmla="*/ 82 w 762"/>
                <a:gd name="T13" fmla="*/ 113 h 477"/>
                <a:gd name="T14" fmla="*/ 94 w 762"/>
                <a:gd name="T15" fmla="*/ 115 h 477"/>
                <a:gd name="T16" fmla="*/ 107 w 762"/>
                <a:gd name="T17" fmla="*/ 112 h 477"/>
                <a:gd name="T18" fmla="*/ 118 w 762"/>
                <a:gd name="T19" fmla="*/ 117 h 477"/>
                <a:gd name="T20" fmla="*/ 135 w 762"/>
                <a:gd name="T21" fmla="*/ 117 h 477"/>
                <a:gd name="T22" fmla="*/ 152 w 762"/>
                <a:gd name="T23" fmla="*/ 107 h 477"/>
                <a:gd name="T24" fmla="*/ 158 w 762"/>
                <a:gd name="T25" fmla="*/ 96 h 477"/>
                <a:gd name="T26" fmla="*/ 159 w 762"/>
                <a:gd name="T27" fmla="*/ 86 h 477"/>
                <a:gd name="T28" fmla="*/ 157 w 762"/>
                <a:gd name="T29" fmla="*/ 70 h 477"/>
                <a:gd name="T30" fmla="*/ 152 w 762"/>
                <a:gd name="T31" fmla="*/ 59 h 477"/>
                <a:gd name="T32" fmla="*/ 163 w 762"/>
                <a:gd name="T33" fmla="*/ 53 h 477"/>
                <a:gd name="T34" fmla="*/ 181 w 762"/>
                <a:gd name="T35" fmla="*/ 42 h 477"/>
                <a:gd name="T36" fmla="*/ 191 w 762"/>
                <a:gd name="T37" fmla="*/ 31 h 477"/>
                <a:gd name="T38" fmla="*/ 183 w 762"/>
                <a:gd name="T39" fmla="*/ 18 h 477"/>
                <a:gd name="T40" fmla="*/ 172 w 762"/>
                <a:gd name="T41" fmla="*/ 6 h 477"/>
                <a:gd name="T42" fmla="*/ 163 w 762"/>
                <a:gd name="T43" fmla="*/ 1 h 477"/>
                <a:gd name="T44" fmla="*/ 150 w 762"/>
                <a:gd name="T45" fmla="*/ 4 h 477"/>
                <a:gd name="T46" fmla="*/ 137 w 762"/>
                <a:gd name="T47" fmla="*/ 5 h 477"/>
                <a:gd name="T48" fmla="*/ 123 w 762"/>
                <a:gd name="T49" fmla="*/ 7 h 477"/>
                <a:gd name="T50" fmla="*/ 112 w 762"/>
                <a:gd name="T51" fmla="*/ 8 h 477"/>
                <a:gd name="T52" fmla="*/ 103 w 762"/>
                <a:gd name="T53" fmla="*/ 11 h 477"/>
                <a:gd name="T54" fmla="*/ 89 w 762"/>
                <a:gd name="T55" fmla="*/ 22 h 477"/>
                <a:gd name="T56" fmla="*/ 71 w 762"/>
                <a:gd name="T57" fmla="*/ 35 h 477"/>
                <a:gd name="T58" fmla="*/ 53 w 762"/>
                <a:gd name="T59" fmla="*/ 43 h 477"/>
                <a:gd name="T60" fmla="*/ 37 w 762"/>
                <a:gd name="T61" fmla="*/ 50 h 477"/>
                <a:gd name="T62" fmla="*/ 25 w 762"/>
                <a:gd name="T63" fmla="*/ 54 h 477"/>
                <a:gd name="T64" fmla="*/ 31 w 762"/>
                <a:gd name="T65" fmla="*/ 61 h 477"/>
                <a:gd name="T66" fmla="*/ 45 w 762"/>
                <a:gd name="T67" fmla="*/ 56 h 477"/>
                <a:gd name="T68" fmla="*/ 63 w 762"/>
                <a:gd name="T69" fmla="*/ 50 h 477"/>
                <a:gd name="T70" fmla="*/ 76 w 762"/>
                <a:gd name="T71" fmla="*/ 42 h 477"/>
                <a:gd name="T72" fmla="*/ 93 w 762"/>
                <a:gd name="T73" fmla="*/ 30 h 477"/>
                <a:gd name="T74" fmla="*/ 107 w 762"/>
                <a:gd name="T75" fmla="*/ 20 h 477"/>
                <a:gd name="T76" fmla="*/ 117 w 762"/>
                <a:gd name="T77" fmla="*/ 17 h 477"/>
                <a:gd name="T78" fmla="*/ 129 w 762"/>
                <a:gd name="T79" fmla="*/ 16 h 477"/>
                <a:gd name="T80" fmla="*/ 140 w 762"/>
                <a:gd name="T81" fmla="*/ 14 h 477"/>
                <a:gd name="T82" fmla="*/ 150 w 762"/>
                <a:gd name="T83" fmla="*/ 13 h 477"/>
                <a:gd name="T84" fmla="*/ 162 w 762"/>
                <a:gd name="T85" fmla="*/ 11 h 477"/>
                <a:gd name="T86" fmla="*/ 178 w 762"/>
                <a:gd name="T87" fmla="*/ 27 h 477"/>
                <a:gd name="T88" fmla="*/ 171 w 762"/>
                <a:gd name="T89" fmla="*/ 38 h 477"/>
                <a:gd name="T90" fmla="*/ 156 w 762"/>
                <a:gd name="T91" fmla="*/ 47 h 477"/>
                <a:gd name="T92" fmla="*/ 144 w 762"/>
                <a:gd name="T93" fmla="*/ 54 h 477"/>
                <a:gd name="T94" fmla="*/ 146 w 762"/>
                <a:gd name="T95" fmla="*/ 63 h 477"/>
                <a:gd name="T96" fmla="*/ 151 w 762"/>
                <a:gd name="T97" fmla="*/ 78 h 477"/>
                <a:gd name="T98" fmla="*/ 152 w 762"/>
                <a:gd name="T99" fmla="*/ 89 h 477"/>
                <a:gd name="T100" fmla="*/ 145 w 762"/>
                <a:gd name="T101" fmla="*/ 105 h 477"/>
                <a:gd name="T102" fmla="*/ 129 w 762"/>
                <a:gd name="T103" fmla="*/ 110 h 477"/>
                <a:gd name="T104" fmla="*/ 116 w 762"/>
                <a:gd name="T105" fmla="*/ 106 h 477"/>
                <a:gd name="T106" fmla="*/ 102 w 762"/>
                <a:gd name="T107" fmla="*/ 102 h 477"/>
                <a:gd name="T108" fmla="*/ 89 w 762"/>
                <a:gd name="T109" fmla="*/ 107 h 477"/>
                <a:gd name="T110" fmla="*/ 79 w 762"/>
                <a:gd name="T111" fmla="*/ 100 h 477"/>
                <a:gd name="T112" fmla="*/ 65 w 762"/>
                <a:gd name="T113" fmla="*/ 90 h 477"/>
                <a:gd name="T114" fmla="*/ 54 w 762"/>
                <a:gd name="T115" fmla="*/ 85 h 477"/>
                <a:gd name="T116" fmla="*/ 42 w 762"/>
                <a:gd name="T117" fmla="*/ 93 h 477"/>
                <a:gd name="T118" fmla="*/ 31 w 762"/>
                <a:gd name="T119" fmla="*/ 104 h 47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62" h="477">
                  <a:moveTo>
                    <a:pt x="0" y="413"/>
                  </a:moveTo>
                  <a:lnTo>
                    <a:pt x="2" y="413"/>
                  </a:lnTo>
                  <a:lnTo>
                    <a:pt x="3" y="414"/>
                  </a:lnTo>
                  <a:lnTo>
                    <a:pt x="7" y="418"/>
                  </a:lnTo>
                  <a:lnTo>
                    <a:pt x="15" y="422"/>
                  </a:lnTo>
                  <a:lnTo>
                    <a:pt x="17" y="424"/>
                  </a:lnTo>
                  <a:lnTo>
                    <a:pt x="21" y="426"/>
                  </a:lnTo>
                  <a:lnTo>
                    <a:pt x="26" y="428"/>
                  </a:lnTo>
                  <a:lnTo>
                    <a:pt x="30" y="433"/>
                  </a:lnTo>
                  <a:lnTo>
                    <a:pt x="34" y="435"/>
                  </a:lnTo>
                  <a:lnTo>
                    <a:pt x="38" y="437"/>
                  </a:lnTo>
                  <a:lnTo>
                    <a:pt x="41" y="441"/>
                  </a:lnTo>
                  <a:lnTo>
                    <a:pt x="47" y="445"/>
                  </a:lnTo>
                  <a:lnTo>
                    <a:pt x="51" y="447"/>
                  </a:lnTo>
                  <a:lnTo>
                    <a:pt x="57" y="451"/>
                  </a:lnTo>
                  <a:lnTo>
                    <a:pt x="60" y="452"/>
                  </a:lnTo>
                  <a:lnTo>
                    <a:pt x="66" y="456"/>
                  </a:lnTo>
                  <a:lnTo>
                    <a:pt x="72" y="458"/>
                  </a:lnTo>
                  <a:lnTo>
                    <a:pt x="76" y="462"/>
                  </a:lnTo>
                  <a:lnTo>
                    <a:pt x="79" y="464"/>
                  </a:lnTo>
                  <a:lnTo>
                    <a:pt x="83" y="468"/>
                  </a:lnTo>
                  <a:lnTo>
                    <a:pt x="91" y="470"/>
                  </a:lnTo>
                  <a:lnTo>
                    <a:pt x="98" y="473"/>
                  </a:lnTo>
                  <a:lnTo>
                    <a:pt x="104" y="475"/>
                  </a:lnTo>
                  <a:lnTo>
                    <a:pt x="108" y="477"/>
                  </a:lnTo>
                  <a:lnTo>
                    <a:pt x="110" y="473"/>
                  </a:lnTo>
                  <a:lnTo>
                    <a:pt x="116" y="470"/>
                  </a:lnTo>
                  <a:lnTo>
                    <a:pt x="119" y="464"/>
                  </a:lnTo>
                  <a:lnTo>
                    <a:pt x="127" y="458"/>
                  </a:lnTo>
                  <a:lnTo>
                    <a:pt x="131" y="454"/>
                  </a:lnTo>
                  <a:lnTo>
                    <a:pt x="135" y="451"/>
                  </a:lnTo>
                  <a:lnTo>
                    <a:pt x="136" y="447"/>
                  </a:lnTo>
                  <a:lnTo>
                    <a:pt x="142" y="443"/>
                  </a:lnTo>
                  <a:lnTo>
                    <a:pt x="144" y="437"/>
                  </a:lnTo>
                  <a:lnTo>
                    <a:pt x="150" y="433"/>
                  </a:lnTo>
                  <a:lnTo>
                    <a:pt x="155" y="428"/>
                  </a:lnTo>
                  <a:lnTo>
                    <a:pt x="159" y="424"/>
                  </a:lnTo>
                  <a:lnTo>
                    <a:pt x="163" y="418"/>
                  </a:lnTo>
                  <a:lnTo>
                    <a:pt x="167" y="414"/>
                  </a:lnTo>
                  <a:lnTo>
                    <a:pt x="171" y="411"/>
                  </a:lnTo>
                  <a:lnTo>
                    <a:pt x="174" y="407"/>
                  </a:lnTo>
                  <a:lnTo>
                    <a:pt x="178" y="403"/>
                  </a:lnTo>
                  <a:lnTo>
                    <a:pt x="184" y="397"/>
                  </a:lnTo>
                  <a:lnTo>
                    <a:pt x="186" y="393"/>
                  </a:lnTo>
                  <a:lnTo>
                    <a:pt x="190" y="392"/>
                  </a:lnTo>
                  <a:lnTo>
                    <a:pt x="197" y="384"/>
                  </a:lnTo>
                  <a:lnTo>
                    <a:pt x="205" y="380"/>
                  </a:lnTo>
                  <a:lnTo>
                    <a:pt x="209" y="376"/>
                  </a:lnTo>
                  <a:lnTo>
                    <a:pt x="214" y="374"/>
                  </a:lnTo>
                  <a:lnTo>
                    <a:pt x="218" y="374"/>
                  </a:lnTo>
                  <a:lnTo>
                    <a:pt x="226" y="378"/>
                  </a:lnTo>
                  <a:lnTo>
                    <a:pt x="230" y="380"/>
                  </a:lnTo>
                  <a:lnTo>
                    <a:pt x="233" y="382"/>
                  </a:lnTo>
                  <a:lnTo>
                    <a:pt x="239" y="384"/>
                  </a:lnTo>
                  <a:lnTo>
                    <a:pt x="243" y="388"/>
                  </a:lnTo>
                  <a:lnTo>
                    <a:pt x="249" y="392"/>
                  </a:lnTo>
                  <a:lnTo>
                    <a:pt x="254" y="395"/>
                  </a:lnTo>
                  <a:lnTo>
                    <a:pt x="260" y="399"/>
                  </a:lnTo>
                  <a:lnTo>
                    <a:pt x="266" y="403"/>
                  </a:lnTo>
                  <a:lnTo>
                    <a:pt x="271" y="409"/>
                  </a:lnTo>
                  <a:lnTo>
                    <a:pt x="279" y="413"/>
                  </a:lnTo>
                  <a:lnTo>
                    <a:pt x="283" y="418"/>
                  </a:lnTo>
                  <a:lnTo>
                    <a:pt x="290" y="424"/>
                  </a:lnTo>
                  <a:lnTo>
                    <a:pt x="296" y="428"/>
                  </a:lnTo>
                  <a:lnTo>
                    <a:pt x="302" y="432"/>
                  </a:lnTo>
                  <a:lnTo>
                    <a:pt x="308" y="435"/>
                  </a:lnTo>
                  <a:lnTo>
                    <a:pt x="313" y="439"/>
                  </a:lnTo>
                  <a:lnTo>
                    <a:pt x="319" y="443"/>
                  </a:lnTo>
                  <a:lnTo>
                    <a:pt x="323" y="449"/>
                  </a:lnTo>
                  <a:lnTo>
                    <a:pt x="328" y="452"/>
                  </a:lnTo>
                  <a:lnTo>
                    <a:pt x="334" y="456"/>
                  </a:lnTo>
                  <a:lnTo>
                    <a:pt x="342" y="462"/>
                  </a:lnTo>
                  <a:lnTo>
                    <a:pt x="347" y="468"/>
                  </a:lnTo>
                  <a:lnTo>
                    <a:pt x="351" y="471"/>
                  </a:lnTo>
                  <a:lnTo>
                    <a:pt x="353" y="473"/>
                  </a:lnTo>
                  <a:lnTo>
                    <a:pt x="355" y="471"/>
                  </a:lnTo>
                  <a:lnTo>
                    <a:pt x="363" y="468"/>
                  </a:lnTo>
                  <a:lnTo>
                    <a:pt x="365" y="466"/>
                  </a:lnTo>
                  <a:lnTo>
                    <a:pt x="368" y="462"/>
                  </a:lnTo>
                  <a:lnTo>
                    <a:pt x="374" y="460"/>
                  </a:lnTo>
                  <a:lnTo>
                    <a:pt x="380" y="458"/>
                  </a:lnTo>
                  <a:lnTo>
                    <a:pt x="385" y="454"/>
                  </a:lnTo>
                  <a:lnTo>
                    <a:pt x="391" y="452"/>
                  </a:lnTo>
                  <a:lnTo>
                    <a:pt x="397" y="451"/>
                  </a:lnTo>
                  <a:lnTo>
                    <a:pt x="403" y="449"/>
                  </a:lnTo>
                  <a:lnTo>
                    <a:pt x="406" y="447"/>
                  </a:lnTo>
                  <a:lnTo>
                    <a:pt x="412" y="447"/>
                  </a:lnTo>
                  <a:lnTo>
                    <a:pt x="416" y="445"/>
                  </a:lnTo>
                  <a:lnTo>
                    <a:pt x="422" y="447"/>
                  </a:lnTo>
                  <a:lnTo>
                    <a:pt x="425" y="447"/>
                  </a:lnTo>
                  <a:lnTo>
                    <a:pt x="431" y="449"/>
                  </a:lnTo>
                  <a:lnTo>
                    <a:pt x="433" y="451"/>
                  </a:lnTo>
                  <a:lnTo>
                    <a:pt x="437" y="452"/>
                  </a:lnTo>
                  <a:lnTo>
                    <a:pt x="441" y="454"/>
                  </a:lnTo>
                  <a:lnTo>
                    <a:pt x="446" y="456"/>
                  </a:lnTo>
                  <a:lnTo>
                    <a:pt x="450" y="458"/>
                  </a:lnTo>
                  <a:lnTo>
                    <a:pt x="456" y="460"/>
                  </a:lnTo>
                  <a:lnTo>
                    <a:pt x="461" y="462"/>
                  </a:lnTo>
                  <a:lnTo>
                    <a:pt x="465" y="464"/>
                  </a:lnTo>
                  <a:lnTo>
                    <a:pt x="471" y="466"/>
                  </a:lnTo>
                  <a:lnTo>
                    <a:pt x="479" y="468"/>
                  </a:lnTo>
                  <a:lnTo>
                    <a:pt x="484" y="468"/>
                  </a:lnTo>
                  <a:lnTo>
                    <a:pt x="490" y="470"/>
                  </a:lnTo>
                  <a:lnTo>
                    <a:pt x="498" y="471"/>
                  </a:lnTo>
                  <a:lnTo>
                    <a:pt x="505" y="471"/>
                  </a:lnTo>
                  <a:lnTo>
                    <a:pt x="511" y="471"/>
                  </a:lnTo>
                  <a:lnTo>
                    <a:pt x="519" y="471"/>
                  </a:lnTo>
                  <a:lnTo>
                    <a:pt x="524" y="471"/>
                  </a:lnTo>
                  <a:lnTo>
                    <a:pt x="532" y="470"/>
                  </a:lnTo>
                  <a:lnTo>
                    <a:pt x="539" y="468"/>
                  </a:lnTo>
                  <a:lnTo>
                    <a:pt x="547" y="468"/>
                  </a:lnTo>
                  <a:lnTo>
                    <a:pt x="555" y="464"/>
                  </a:lnTo>
                  <a:lnTo>
                    <a:pt x="560" y="462"/>
                  </a:lnTo>
                  <a:lnTo>
                    <a:pt x="568" y="458"/>
                  </a:lnTo>
                  <a:lnTo>
                    <a:pt x="576" y="454"/>
                  </a:lnTo>
                  <a:lnTo>
                    <a:pt x="581" y="449"/>
                  </a:lnTo>
                  <a:lnTo>
                    <a:pt x="589" y="443"/>
                  </a:lnTo>
                  <a:lnTo>
                    <a:pt x="596" y="437"/>
                  </a:lnTo>
                  <a:lnTo>
                    <a:pt x="604" y="430"/>
                  </a:lnTo>
                  <a:lnTo>
                    <a:pt x="608" y="426"/>
                  </a:lnTo>
                  <a:lnTo>
                    <a:pt x="610" y="424"/>
                  </a:lnTo>
                  <a:lnTo>
                    <a:pt x="612" y="418"/>
                  </a:lnTo>
                  <a:lnTo>
                    <a:pt x="615" y="414"/>
                  </a:lnTo>
                  <a:lnTo>
                    <a:pt x="617" y="409"/>
                  </a:lnTo>
                  <a:lnTo>
                    <a:pt x="619" y="407"/>
                  </a:lnTo>
                  <a:lnTo>
                    <a:pt x="621" y="403"/>
                  </a:lnTo>
                  <a:lnTo>
                    <a:pt x="625" y="399"/>
                  </a:lnTo>
                  <a:lnTo>
                    <a:pt x="627" y="393"/>
                  </a:lnTo>
                  <a:lnTo>
                    <a:pt x="629" y="388"/>
                  </a:lnTo>
                  <a:lnTo>
                    <a:pt x="629" y="384"/>
                  </a:lnTo>
                  <a:lnTo>
                    <a:pt x="631" y="382"/>
                  </a:lnTo>
                  <a:lnTo>
                    <a:pt x="631" y="376"/>
                  </a:lnTo>
                  <a:lnTo>
                    <a:pt x="633" y="373"/>
                  </a:lnTo>
                  <a:lnTo>
                    <a:pt x="633" y="369"/>
                  </a:lnTo>
                  <a:lnTo>
                    <a:pt x="634" y="363"/>
                  </a:lnTo>
                  <a:lnTo>
                    <a:pt x="634" y="359"/>
                  </a:lnTo>
                  <a:lnTo>
                    <a:pt x="636" y="355"/>
                  </a:lnTo>
                  <a:lnTo>
                    <a:pt x="636" y="352"/>
                  </a:lnTo>
                  <a:lnTo>
                    <a:pt x="636" y="348"/>
                  </a:lnTo>
                  <a:lnTo>
                    <a:pt x="636" y="344"/>
                  </a:lnTo>
                  <a:lnTo>
                    <a:pt x="636" y="340"/>
                  </a:lnTo>
                  <a:lnTo>
                    <a:pt x="636" y="335"/>
                  </a:lnTo>
                  <a:lnTo>
                    <a:pt x="636" y="331"/>
                  </a:lnTo>
                  <a:lnTo>
                    <a:pt x="636" y="323"/>
                  </a:lnTo>
                  <a:lnTo>
                    <a:pt x="634" y="316"/>
                  </a:lnTo>
                  <a:lnTo>
                    <a:pt x="633" y="308"/>
                  </a:lnTo>
                  <a:lnTo>
                    <a:pt x="633" y="300"/>
                  </a:lnTo>
                  <a:lnTo>
                    <a:pt x="631" y="295"/>
                  </a:lnTo>
                  <a:lnTo>
                    <a:pt x="629" y="287"/>
                  </a:lnTo>
                  <a:lnTo>
                    <a:pt x="627" y="279"/>
                  </a:lnTo>
                  <a:lnTo>
                    <a:pt x="625" y="274"/>
                  </a:lnTo>
                  <a:lnTo>
                    <a:pt x="623" y="268"/>
                  </a:lnTo>
                  <a:lnTo>
                    <a:pt x="621" y="262"/>
                  </a:lnTo>
                  <a:lnTo>
                    <a:pt x="619" y="259"/>
                  </a:lnTo>
                  <a:lnTo>
                    <a:pt x="617" y="253"/>
                  </a:lnTo>
                  <a:lnTo>
                    <a:pt x="615" y="249"/>
                  </a:lnTo>
                  <a:lnTo>
                    <a:pt x="614" y="245"/>
                  </a:lnTo>
                  <a:lnTo>
                    <a:pt x="612" y="241"/>
                  </a:lnTo>
                  <a:lnTo>
                    <a:pt x="610" y="240"/>
                  </a:lnTo>
                  <a:lnTo>
                    <a:pt x="608" y="236"/>
                  </a:lnTo>
                  <a:lnTo>
                    <a:pt x="610" y="232"/>
                  </a:lnTo>
                  <a:lnTo>
                    <a:pt x="615" y="230"/>
                  </a:lnTo>
                  <a:lnTo>
                    <a:pt x="619" y="228"/>
                  </a:lnTo>
                  <a:lnTo>
                    <a:pt x="623" y="226"/>
                  </a:lnTo>
                  <a:lnTo>
                    <a:pt x="627" y="222"/>
                  </a:lnTo>
                  <a:lnTo>
                    <a:pt x="633" y="221"/>
                  </a:lnTo>
                  <a:lnTo>
                    <a:pt x="638" y="217"/>
                  </a:lnTo>
                  <a:lnTo>
                    <a:pt x="644" y="213"/>
                  </a:lnTo>
                  <a:lnTo>
                    <a:pt x="650" y="211"/>
                  </a:lnTo>
                  <a:lnTo>
                    <a:pt x="657" y="207"/>
                  </a:lnTo>
                  <a:lnTo>
                    <a:pt x="663" y="203"/>
                  </a:lnTo>
                  <a:lnTo>
                    <a:pt x="671" y="200"/>
                  </a:lnTo>
                  <a:lnTo>
                    <a:pt x="678" y="196"/>
                  </a:lnTo>
                  <a:lnTo>
                    <a:pt x="686" y="192"/>
                  </a:lnTo>
                  <a:lnTo>
                    <a:pt x="691" y="186"/>
                  </a:lnTo>
                  <a:lnTo>
                    <a:pt x="701" y="181"/>
                  </a:lnTo>
                  <a:lnTo>
                    <a:pt x="707" y="177"/>
                  </a:lnTo>
                  <a:lnTo>
                    <a:pt x="714" y="173"/>
                  </a:lnTo>
                  <a:lnTo>
                    <a:pt x="722" y="167"/>
                  </a:lnTo>
                  <a:lnTo>
                    <a:pt x="728" y="163"/>
                  </a:lnTo>
                  <a:lnTo>
                    <a:pt x="733" y="158"/>
                  </a:lnTo>
                  <a:lnTo>
                    <a:pt x="741" y="154"/>
                  </a:lnTo>
                  <a:lnTo>
                    <a:pt x="745" y="150"/>
                  </a:lnTo>
                  <a:lnTo>
                    <a:pt x="748" y="146"/>
                  </a:lnTo>
                  <a:lnTo>
                    <a:pt x="752" y="143"/>
                  </a:lnTo>
                  <a:lnTo>
                    <a:pt x="756" y="137"/>
                  </a:lnTo>
                  <a:lnTo>
                    <a:pt x="760" y="129"/>
                  </a:lnTo>
                  <a:lnTo>
                    <a:pt x="762" y="124"/>
                  </a:lnTo>
                  <a:lnTo>
                    <a:pt x="762" y="122"/>
                  </a:lnTo>
                  <a:lnTo>
                    <a:pt x="760" y="118"/>
                  </a:lnTo>
                  <a:lnTo>
                    <a:pt x="758" y="112"/>
                  </a:lnTo>
                  <a:lnTo>
                    <a:pt x="756" y="108"/>
                  </a:lnTo>
                  <a:lnTo>
                    <a:pt x="754" y="103"/>
                  </a:lnTo>
                  <a:lnTo>
                    <a:pt x="750" y="99"/>
                  </a:lnTo>
                  <a:lnTo>
                    <a:pt x="747" y="93"/>
                  </a:lnTo>
                  <a:lnTo>
                    <a:pt x="745" y="89"/>
                  </a:lnTo>
                  <a:lnTo>
                    <a:pt x="741" y="84"/>
                  </a:lnTo>
                  <a:lnTo>
                    <a:pt x="737" y="78"/>
                  </a:lnTo>
                  <a:lnTo>
                    <a:pt x="731" y="72"/>
                  </a:lnTo>
                  <a:lnTo>
                    <a:pt x="728" y="68"/>
                  </a:lnTo>
                  <a:lnTo>
                    <a:pt x="722" y="63"/>
                  </a:lnTo>
                  <a:lnTo>
                    <a:pt x="718" y="59"/>
                  </a:lnTo>
                  <a:lnTo>
                    <a:pt x="714" y="51"/>
                  </a:lnTo>
                  <a:lnTo>
                    <a:pt x="710" y="48"/>
                  </a:lnTo>
                  <a:lnTo>
                    <a:pt x="705" y="42"/>
                  </a:lnTo>
                  <a:lnTo>
                    <a:pt x="699" y="36"/>
                  </a:lnTo>
                  <a:lnTo>
                    <a:pt x="695" y="32"/>
                  </a:lnTo>
                  <a:lnTo>
                    <a:pt x="691" y="29"/>
                  </a:lnTo>
                  <a:lnTo>
                    <a:pt x="686" y="23"/>
                  </a:lnTo>
                  <a:lnTo>
                    <a:pt x="682" y="19"/>
                  </a:lnTo>
                  <a:lnTo>
                    <a:pt x="678" y="13"/>
                  </a:lnTo>
                  <a:lnTo>
                    <a:pt x="674" y="11"/>
                  </a:lnTo>
                  <a:lnTo>
                    <a:pt x="667" y="6"/>
                  </a:lnTo>
                  <a:lnTo>
                    <a:pt x="663" y="2"/>
                  </a:lnTo>
                  <a:lnTo>
                    <a:pt x="659" y="0"/>
                  </a:lnTo>
                  <a:lnTo>
                    <a:pt x="657" y="0"/>
                  </a:lnTo>
                  <a:lnTo>
                    <a:pt x="655" y="2"/>
                  </a:lnTo>
                  <a:lnTo>
                    <a:pt x="652" y="4"/>
                  </a:lnTo>
                  <a:lnTo>
                    <a:pt x="648" y="4"/>
                  </a:lnTo>
                  <a:lnTo>
                    <a:pt x="642" y="6"/>
                  </a:lnTo>
                  <a:lnTo>
                    <a:pt x="636" y="8"/>
                  </a:lnTo>
                  <a:lnTo>
                    <a:pt x="629" y="8"/>
                  </a:lnTo>
                  <a:lnTo>
                    <a:pt x="621" y="10"/>
                  </a:lnTo>
                  <a:lnTo>
                    <a:pt x="617" y="10"/>
                  </a:lnTo>
                  <a:lnTo>
                    <a:pt x="612" y="10"/>
                  </a:lnTo>
                  <a:lnTo>
                    <a:pt x="608" y="11"/>
                  </a:lnTo>
                  <a:lnTo>
                    <a:pt x="604" y="11"/>
                  </a:lnTo>
                  <a:lnTo>
                    <a:pt x="598" y="13"/>
                  </a:lnTo>
                  <a:lnTo>
                    <a:pt x="595" y="13"/>
                  </a:lnTo>
                  <a:lnTo>
                    <a:pt x="589" y="13"/>
                  </a:lnTo>
                  <a:lnTo>
                    <a:pt x="583" y="15"/>
                  </a:lnTo>
                  <a:lnTo>
                    <a:pt x="577" y="15"/>
                  </a:lnTo>
                  <a:lnTo>
                    <a:pt x="574" y="15"/>
                  </a:lnTo>
                  <a:lnTo>
                    <a:pt x="566" y="17"/>
                  </a:lnTo>
                  <a:lnTo>
                    <a:pt x="562" y="19"/>
                  </a:lnTo>
                  <a:lnTo>
                    <a:pt x="555" y="19"/>
                  </a:lnTo>
                  <a:lnTo>
                    <a:pt x="551" y="19"/>
                  </a:lnTo>
                  <a:lnTo>
                    <a:pt x="545" y="19"/>
                  </a:lnTo>
                  <a:lnTo>
                    <a:pt x="539" y="21"/>
                  </a:lnTo>
                  <a:lnTo>
                    <a:pt x="534" y="21"/>
                  </a:lnTo>
                  <a:lnTo>
                    <a:pt x="528" y="23"/>
                  </a:lnTo>
                  <a:lnTo>
                    <a:pt x="522" y="23"/>
                  </a:lnTo>
                  <a:lnTo>
                    <a:pt x="517" y="23"/>
                  </a:lnTo>
                  <a:lnTo>
                    <a:pt x="511" y="23"/>
                  </a:lnTo>
                  <a:lnTo>
                    <a:pt x="505" y="25"/>
                  </a:lnTo>
                  <a:lnTo>
                    <a:pt x="500" y="25"/>
                  </a:lnTo>
                  <a:lnTo>
                    <a:pt x="496" y="27"/>
                  </a:lnTo>
                  <a:lnTo>
                    <a:pt x="490" y="27"/>
                  </a:lnTo>
                  <a:lnTo>
                    <a:pt x="484" y="29"/>
                  </a:lnTo>
                  <a:lnTo>
                    <a:pt x="480" y="29"/>
                  </a:lnTo>
                  <a:lnTo>
                    <a:pt x="475" y="29"/>
                  </a:lnTo>
                  <a:lnTo>
                    <a:pt x="471" y="29"/>
                  </a:lnTo>
                  <a:lnTo>
                    <a:pt x="465" y="30"/>
                  </a:lnTo>
                  <a:lnTo>
                    <a:pt x="461" y="30"/>
                  </a:lnTo>
                  <a:lnTo>
                    <a:pt x="458" y="32"/>
                  </a:lnTo>
                  <a:lnTo>
                    <a:pt x="454" y="32"/>
                  </a:lnTo>
                  <a:lnTo>
                    <a:pt x="450" y="32"/>
                  </a:lnTo>
                  <a:lnTo>
                    <a:pt x="446" y="32"/>
                  </a:lnTo>
                  <a:lnTo>
                    <a:pt x="442" y="34"/>
                  </a:lnTo>
                  <a:lnTo>
                    <a:pt x="437" y="34"/>
                  </a:lnTo>
                  <a:lnTo>
                    <a:pt x="431" y="34"/>
                  </a:lnTo>
                  <a:lnTo>
                    <a:pt x="425" y="34"/>
                  </a:lnTo>
                  <a:lnTo>
                    <a:pt x="423" y="34"/>
                  </a:lnTo>
                  <a:lnTo>
                    <a:pt x="422" y="34"/>
                  </a:lnTo>
                  <a:lnTo>
                    <a:pt x="422" y="36"/>
                  </a:lnTo>
                  <a:lnTo>
                    <a:pt x="420" y="38"/>
                  </a:lnTo>
                  <a:lnTo>
                    <a:pt x="416" y="40"/>
                  </a:lnTo>
                  <a:lnTo>
                    <a:pt x="412" y="44"/>
                  </a:lnTo>
                  <a:lnTo>
                    <a:pt x="404" y="49"/>
                  </a:lnTo>
                  <a:lnTo>
                    <a:pt x="401" y="53"/>
                  </a:lnTo>
                  <a:lnTo>
                    <a:pt x="397" y="55"/>
                  </a:lnTo>
                  <a:lnTo>
                    <a:pt x="391" y="61"/>
                  </a:lnTo>
                  <a:lnTo>
                    <a:pt x="385" y="65"/>
                  </a:lnTo>
                  <a:lnTo>
                    <a:pt x="380" y="68"/>
                  </a:lnTo>
                  <a:lnTo>
                    <a:pt x="374" y="72"/>
                  </a:lnTo>
                  <a:lnTo>
                    <a:pt x="368" y="78"/>
                  </a:lnTo>
                  <a:lnTo>
                    <a:pt x="363" y="84"/>
                  </a:lnTo>
                  <a:lnTo>
                    <a:pt x="355" y="87"/>
                  </a:lnTo>
                  <a:lnTo>
                    <a:pt x="349" y="93"/>
                  </a:lnTo>
                  <a:lnTo>
                    <a:pt x="342" y="97"/>
                  </a:lnTo>
                  <a:lnTo>
                    <a:pt x="336" y="103"/>
                  </a:lnTo>
                  <a:lnTo>
                    <a:pt x="327" y="108"/>
                  </a:lnTo>
                  <a:lnTo>
                    <a:pt x="321" y="112"/>
                  </a:lnTo>
                  <a:lnTo>
                    <a:pt x="313" y="118"/>
                  </a:lnTo>
                  <a:lnTo>
                    <a:pt x="306" y="124"/>
                  </a:lnTo>
                  <a:lnTo>
                    <a:pt x="298" y="127"/>
                  </a:lnTo>
                  <a:lnTo>
                    <a:pt x="290" y="133"/>
                  </a:lnTo>
                  <a:lnTo>
                    <a:pt x="283" y="137"/>
                  </a:lnTo>
                  <a:lnTo>
                    <a:pt x="277" y="143"/>
                  </a:lnTo>
                  <a:lnTo>
                    <a:pt x="268" y="146"/>
                  </a:lnTo>
                  <a:lnTo>
                    <a:pt x="262" y="150"/>
                  </a:lnTo>
                  <a:lnTo>
                    <a:pt x="254" y="154"/>
                  </a:lnTo>
                  <a:lnTo>
                    <a:pt x="249" y="158"/>
                  </a:lnTo>
                  <a:lnTo>
                    <a:pt x="239" y="160"/>
                  </a:lnTo>
                  <a:lnTo>
                    <a:pt x="233" y="163"/>
                  </a:lnTo>
                  <a:lnTo>
                    <a:pt x="226" y="167"/>
                  </a:lnTo>
                  <a:lnTo>
                    <a:pt x="218" y="169"/>
                  </a:lnTo>
                  <a:lnTo>
                    <a:pt x="211" y="171"/>
                  </a:lnTo>
                  <a:lnTo>
                    <a:pt x="205" y="175"/>
                  </a:lnTo>
                  <a:lnTo>
                    <a:pt x="199" y="177"/>
                  </a:lnTo>
                  <a:lnTo>
                    <a:pt x="192" y="181"/>
                  </a:lnTo>
                  <a:lnTo>
                    <a:pt x="184" y="182"/>
                  </a:lnTo>
                  <a:lnTo>
                    <a:pt x="178" y="186"/>
                  </a:lnTo>
                  <a:lnTo>
                    <a:pt x="173" y="188"/>
                  </a:lnTo>
                  <a:lnTo>
                    <a:pt x="165" y="192"/>
                  </a:lnTo>
                  <a:lnTo>
                    <a:pt x="159" y="194"/>
                  </a:lnTo>
                  <a:lnTo>
                    <a:pt x="154" y="196"/>
                  </a:lnTo>
                  <a:lnTo>
                    <a:pt x="148" y="198"/>
                  </a:lnTo>
                  <a:lnTo>
                    <a:pt x="142" y="201"/>
                  </a:lnTo>
                  <a:lnTo>
                    <a:pt x="136" y="201"/>
                  </a:lnTo>
                  <a:lnTo>
                    <a:pt x="131" y="203"/>
                  </a:lnTo>
                  <a:lnTo>
                    <a:pt x="127" y="205"/>
                  </a:lnTo>
                  <a:lnTo>
                    <a:pt x="123" y="207"/>
                  </a:lnTo>
                  <a:lnTo>
                    <a:pt x="119" y="209"/>
                  </a:lnTo>
                  <a:lnTo>
                    <a:pt x="114" y="211"/>
                  </a:lnTo>
                  <a:lnTo>
                    <a:pt x="110" y="211"/>
                  </a:lnTo>
                  <a:lnTo>
                    <a:pt x="108" y="213"/>
                  </a:lnTo>
                  <a:lnTo>
                    <a:pt x="100" y="215"/>
                  </a:lnTo>
                  <a:lnTo>
                    <a:pt x="98" y="217"/>
                  </a:lnTo>
                  <a:lnTo>
                    <a:pt x="95" y="217"/>
                  </a:lnTo>
                  <a:lnTo>
                    <a:pt x="95" y="219"/>
                  </a:lnTo>
                  <a:lnTo>
                    <a:pt x="102" y="247"/>
                  </a:lnTo>
                  <a:lnTo>
                    <a:pt x="102" y="245"/>
                  </a:lnTo>
                  <a:lnTo>
                    <a:pt x="108" y="245"/>
                  </a:lnTo>
                  <a:lnTo>
                    <a:pt x="110" y="243"/>
                  </a:lnTo>
                  <a:lnTo>
                    <a:pt x="114" y="241"/>
                  </a:lnTo>
                  <a:lnTo>
                    <a:pt x="116" y="241"/>
                  </a:lnTo>
                  <a:lnTo>
                    <a:pt x="121" y="241"/>
                  </a:lnTo>
                  <a:lnTo>
                    <a:pt x="125" y="240"/>
                  </a:lnTo>
                  <a:lnTo>
                    <a:pt x="131" y="238"/>
                  </a:lnTo>
                  <a:lnTo>
                    <a:pt x="135" y="236"/>
                  </a:lnTo>
                  <a:lnTo>
                    <a:pt x="142" y="236"/>
                  </a:lnTo>
                  <a:lnTo>
                    <a:pt x="146" y="232"/>
                  </a:lnTo>
                  <a:lnTo>
                    <a:pt x="154" y="230"/>
                  </a:lnTo>
                  <a:lnTo>
                    <a:pt x="159" y="230"/>
                  </a:lnTo>
                  <a:lnTo>
                    <a:pt x="167" y="228"/>
                  </a:lnTo>
                  <a:lnTo>
                    <a:pt x="174" y="226"/>
                  </a:lnTo>
                  <a:lnTo>
                    <a:pt x="180" y="222"/>
                  </a:lnTo>
                  <a:lnTo>
                    <a:pt x="186" y="221"/>
                  </a:lnTo>
                  <a:lnTo>
                    <a:pt x="193" y="219"/>
                  </a:lnTo>
                  <a:lnTo>
                    <a:pt x="199" y="217"/>
                  </a:lnTo>
                  <a:lnTo>
                    <a:pt x="209" y="213"/>
                  </a:lnTo>
                  <a:lnTo>
                    <a:pt x="214" y="211"/>
                  </a:lnTo>
                  <a:lnTo>
                    <a:pt x="222" y="209"/>
                  </a:lnTo>
                  <a:lnTo>
                    <a:pt x="228" y="205"/>
                  </a:lnTo>
                  <a:lnTo>
                    <a:pt x="233" y="203"/>
                  </a:lnTo>
                  <a:lnTo>
                    <a:pt x="241" y="201"/>
                  </a:lnTo>
                  <a:lnTo>
                    <a:pt x="249" y="198"/>
                  </a:lnTo>
                  <a:lnTo>
                    <a:pt x="252" y="196"/>
                  </a:lnTo>
                  <a:lnTo>
                    <a:pt x="258" y="192"/>
                  </a:lnTo>
                  <a:lnTo>
                    <a:pt x="264" y="190"/>
                  </a:lnTo>
                  <a:lnTo>
                    <a:pt x="270" y="188"/>
                  </a:lnTo>
                  <a:lnTo>
                    <a:pt x="273" y="184"/>
                  </a:lnTo>
                  <a:lnTo>
                    <a:pt x="279" y="181"/>
                  </a:lnTo>
                  <a:lnTo>
                    <a:pt x="283" y="177"/>
                  </a:lnTo>
                  <a:lnTo>
                    <a:pt x="290" y="175"/>
                  </a:lnTo>
                  <a:lnTo>
                    <a:pt x="296" y="169"/>
                  </a:lnTo>
                  <a:lnTo>
                    <a:pt x="302" y="165"/>
                  </a:lnTo>
                  <a:lnTo>
                    <a:pt x="309" y="162"/>
                  </a:lnTo>
                  <a:lnTo>
                    <a:pt x="317" y="158"/>
                  </a:lnTo>
                  <a:lnTo>
                    <a:pt x="323" y="152"/>
                  </a:lnTo>
                  <a:lnTo>
                    <a:pt x="330" y="146"/>
                  </a:lnTo>
                  <a:lnTo>
                    <a:pt x="336" y="143"/>
                  </a:lnTo>
                  <a:lnTo>
                    <a:pt x="344" y="137"/>
                  </a:lnTo>
                  <a:lnTo>
                    <a:pt x="351" y="133"/>
                  </a:lnTo>
                  <a:lnTo>
                    <a:pt x="357" y="127"/>
                  </a:lnTo>
                  <a:lnTo>
                    <a:pt x="365" y="122"/>
                  </a:lnTo>
                  <a:lnTo>
                    <a:pt x="372" y="118"/>
                  </a:lnTo>
                  <a:lnTo>
                    <a:pt x="376" y="112"/>
                  </a:lnTo>
                  <a:lnTo>
                    <a:pt x="384" y="108"/>
                  </a:lnTo>
                  <a:lnTo>
                    <a:pt x="389" y="103"/>
                  </a:lnTo>
                  <a:lnTo>
                    <a:pt x="397" y="99"/>
                  </a:lnTo>
                  <a:lnTo>
                    <a:pt x="401" y="95"/>
                  </a:lnTo>
                  <a:lnTo>
                    <a:pt x="406" y="91"/>
                  </a:lnTo>
                  <a:lnTo>
                    <a:pt x="412" y="87"/>
                  </a:lnTo>
                  <a:lnTo>
                    <a:pt x="416" y="84"/>
                  </a:lnTo>
                  <a:lnTo>
                    <a:pt x="422" y="82"/>
                  </a:lnTo>
                  <a:lnTo>
                    <a:pt x="425" y="78"/>
                  </a:lnTo>
                  <a:lnTo>
                    <a:pt x="427" y="76"/>
                  </a:lnTo>
                  <a:lnTo>
                    <a:pt x="431" y="74"/>
                  </a:lnTo>
                  <a:lnTo>
                    <a:pt x="435" y="72"/>
                  </a:lnTo>
                  <a:lnTo>
                    <a:pt x="437" y="72"/>
                  </a:lnTo>
                  <a:lnTo>
                    <a:pt x="439" y="70"/>
                  </a:lnTo>
                  <a:lnTo>
                    <a:pt x="444" y="70"/>
                  </a:lnTo>
                  <a:lnTo>
                    <a:pt x="448" y="68"/>
                  </a:lnTo>
                  <a:lnTo>
                    <a:pt x="452" y="68"/>
                  </a:lnTo>
                  <a:lnTo>
                    <a:pt x="460" y="68"/>
                  </a:lnTo>
                  <a:lnTo>
                    <a:pt x="465" y="68"/>
                  </a:lnTo>
                  <a:lnTo>
                    <a:pt x="471" y="67"/>
                  </a:lnTo>
                  <a:lnTo>
                    <a:pt x="480" y="65"/>
                  </a:lnTo>
                  <a:lnTo>
                    <a:pt x="482" y="65"/>
                  </a:lnTo>
                  <a:lnTo>
                    <a:pt x="488" y="63"/>
                  </a:lnTo>
                  <a:lnTo>
                    <a:pt x="492" y="63"/>
                  </a:lnTo>
                  <a:lnTo>
                    <a:pt x="496" y="63"/>
                  </a:lnTo>
                  <a:lnTo>
                    <a:pt x="500" y="63"/>
                  </a:lnTo>
                  <a:lnTo>
                    <a:pt x="505" y="63"/>
                  </a:lnTo>
                  <a:lnTo>
                    <a:pt x="509" y="61"/>
                  </a:lnTo>
                  <a:lnTo>
                    <a:pt x="513" y="61"/>
                  </a:lnTo>
                  <a:lnTo>
                    <a:pt x="517" y="61"/>
                  </a:lnTo>
                  <a:lnTo>
                    <a:pt x="522" y="61"/>
                  </a:lnTo>
                  <a:lnTo>
                    <a:pt x="526" y="59"/>
                  </a:lnTo>
                  <a:lnTo>
                    <a:pt x="532" y="59"/>
                  </a:lnTo>
                  <a:lnTo>
                    <a:pt x="536" y="59"/>
                  </a:lnTo>
                  <a:lnTo>
                    <a:pt x="541" y="59"/>
                  </a:lnTo>
                  <a:lnTo>
                    <a:pt x="545" y="57"/>
                  </a:lnTo>
                  <a:lnTo>
                    <a:pt x="549" y="57"/>
                  </a:lnTo>
                  <a:lnTo>
                    <a:pt x="555" y="55"/>
                  </a:lnTo>
                  <a:lnTo>
                    <a:pt x="558" y="55"/>
                  </a:lnTo>
                  <a:lnTo>
                    <a:pt x="564" y="53"/>
                  </a:lnTo>
                  <a:lnTo>
                    <a:pt x="568" y="53"/>
                  </a:lnTo>
                  <a:lnTo>
                    <a:pt x="572" y="53"/>
                  </a:lnTo>
                  <a:lnTo>
                    <a:pt x="576" y="53"/>
                  </a:lnTo>
                  <a:lnTo>
                    <a:pt x="579" y="53"/>
                  </a:lnTo>
                  <a:lnTo>
                    <a:pt x="585" y="53"/>
                  </a:lnTo>
                  <a:lnTo>
                    <a:pt x="589" y="51"/>
                  </a:lnTo>
                  <a:lnTo>
                    <a:pt x="595" y="51"/>
                  </a:lnTo>
                  <a:lnTo>
                    <a:pt x="596" y="51"/>
                  </a:lnTo>
                  <a:lnTo>
                    <a:pt x="600" y="51"/>
                  </a:lnTo>
                  <a:lnTo>
                    <a:pt x="608" y="49"/>
                  </a:lnTo>
                  <a:lnTo>
                    <a:pt x="614" y="48"/>
                  </a:lnTo>
                  <a:lnTo>
                    <a:pt x="619" y="48"/>
                  </a:lnTo>
                  <a:lnTo>
                    <a:pt x="627" y="46"/>
                  </a:lnTo>
                  <a:lnTo>
                    <a:pt x="631" y="46"/>
                  </a:lnTo>
                  <a:lnTo>
                    <a:pt x="634" y="44"/>
                  </a:lnTo>
                  <a:lnTo>
                    <a:pt x="638" y="44"/>
                  </a:lnTo>
                  <a:lnTo>
                    <a:pt x="640" y="44"/>
                  </a:lnTo>
                  <a:lnTo>
                    <a:pt x="644" y="44"/>
                  </a:lnTo>
                  <a:lnTo>
                    <a:pt x="648" y="44"/>
                  </a:lnTo>
                  <a:lnTo>
                    <a:pt x="653" y="48"/>
                  </a:lnTo>
                  <a:lnTo>
                    <a:pt x="663" y="51"/>
                  </a:lnTo>
                  <a:lnTo>
                    <a:pt x="669" y="55"/>
                  </a:lnTo>
                  <a:lnTo>
                    <a:pt x="676" y="63"/>
                  </a:lnTo>
                  <a:lnTo>
                    <a:pt x="682" y="68"/>
                  </a:lnTo>
                  <a:lnTo>
                    <a:pt x="691" y="76"/>
                  </a:lnTo>
                  <a:lnTo>
                    <a:pt x="697" y="84"/>
                  </a:lnTo>
                  <a:lnTo>
                    <a:pt x="703" y="91"/>
                  </a:lnTo>
                  <a:lnTo>
                    <a:pt x="707" y="97"/>
                  </a:lnTo>
                  <a:lnTo>
                    <a:pt x="712" y="106"/>
                  </a:lnTo>
                  <a:lnTo>
                    <a:pt x="714" y="112"/>
                  </a:lnTo>
                  <a:lnTo>
                    <a:pt x="716" y="118"/>
                  </a:lnTo>
                  <a:lnTo>
                    <a:pt x="716" y="124"/>
                  </a:lnTo>
                  <a:lnTo>
                    <a:pt x="714" y="127"/>
                  </a:lnTo>
                  <a:lnTo>
                    <a:pt x="709" y="133"/>
                  </a:lnTo>
                  <a:lnTo>
                    <a:pt x="703" y="137"/>
                  </a:lnTo>
                  <a:lnTo>
                    <a:pt x="697" y="139"/>
                  </a:lnTo>
                  <a:lnTo>
                    <a:pt x="693" y="143"/>
                  </a:lnTo>
                  <a:lnTo>
                    <a:pt x="688" y="146"/>
                  </a:lnTo>
                  <a:lnTo>
                    <a:pt x="684" y="150"/>
                  </a:lnTo>
                  <a:lnTo>
                    <a:pt x="678" y="152"/>
                  </a:lnTo>
                  <a:lnTo>
                    <a:pt x="672" y="158"/>
                  </a:lnTo>
                  <a:lnTo>
                    <a:pt x="667" y="160"/>
                  </a:lnTo>
                  <a:lnTo>
                    <a:pt x="659" y="165"/>
                  </a:lnTo>
                  <a:lnTo>
                    <a:pt x="653" y="167"/>
                  </a:lnTo>
                  <a:lnTo>
                    <a:pt x="648" y="171"/>
                  </a:lnTo>
                  <a:lnTo>
                    <a:pt x="640" y="177"/>
                  </a:lnTo>
                  <a:lnTo>
                    <a:pt x="634" y="181"/>
                  </a:lnTo>
                  <a:lnTo>
                    <a:pt x="629" y="182"/>
                  </a:lnTo>
                  <a:lnTo>
                    <a:pt x="621" y="186"/>
                  </a:lnTo>
                  <a:lnTo>
                    <a:pt x="615" y="190"/>
                  </a:lnTo>
                  <a:lnTo>
                    <a:pt x="608" y="194"/>
                  </a:lnTo>
                  <a:lnTo>
                    <a:pt x="602" y="196"/>
                  </a:lnTo>
                  <a:lnTo>
                    <a:pt x="598" y="200"/>
                  </a:lnTo>
                  <a:lnTo>
                    <a:pt x="593" y="201"/>
                  </a:lnTo>
                  <a:lnTo>
                    <a:pt x="589" y="205"/>
                  </a:lnTo>
                  <a:lnTo>
                    <a:pt x="583" y="207"/>
                  </a:lnTo>
                  <a:lnTo>
                    <a:pt x="579" y="209"/>
                  </a:lnTo>
                  <a:lnTo>
                    <a:pt x="576" y="211"/>
                  </a:lnTo>
                  <a:lnTo>
                    <a:pt x="574" y="213"/>
                  </a:lnTo>
                  <a:lnTo>
                    <a:pt x="570" y="217"/>
                  </a:lnTo>
                  <a:lnTo>
                    <a:pt x="568" y="217"/>
                  </a:lnTo>
                  <a:lnTo>
                    <a:pt x="568" y="219"/>
                  </a:lnTo>
                  <a:lnTo>
                    <a:pt x="572" y="222"/>
                  </a:lnTo>
                  <a:lnTo>
                    <a:pt x="572" y="226"/>
                  </a:lnTo>
                  <a:lnTo>
                    <a:pt x="574" y="230"/>
                  </a:lnTo>
                  <a:lnTo>
                    <a:pt x="576" y="234"/>
                  </a:lnTo>
                  <a:lnTo>
                    <a:pt x="579" y="240"/>
                  </a:lnTo>
                  <a:lnTo>
                    <a:pt x="581" y="245"/>
                  </a:lnTo>
                  <a:lnTo>
                    <a:pt x="583" y="251"/>
                  </a:lnTo>
                  <a:lnTo>
                    <a:pt x="587" y="257"/>
                  </a:lnTo>
                  <a:lnTo>
                    <a:pt x="589" y="266"/>
                  </a:lnTo>
                  <a:lnTo>
                    <a:pt x="593" y="270"/>
                  </a:lnTo>
                  <a:lnTo>
                    <a:pt x="595" y="279"/>
                  </a:lnTo>
                  <a:lnTo>
                    <a:pt x="595" y="283"/>
                  </a:lnTo>
                  <a:lnTo>
                    <a:pt x="596" y="287"/>
                  </a:lnTo>
                  <a:lnTo>
                    <a:pt x="598" y="291"/>
                  </a:lnTo>
                  <a:lnTo>
                    <a:pt x="598" y="295"/>
                  </a:lnTo>
                  <a:lnTo>
                    <a:pt x="600" y="304"/>
                  </a:lnTo>
                  <a:lnTo>
                    <a:pt x="602" y="312"/>
                  </a:lnTo>
                  <a:lnTo>
                    <a:pt x="602" y="316"/>
                  </a:lnTo>
                  <a:lnTo>
                    <a:pt x="604" y="319"/>
                  </a:lnTo>
                  <a:lnTo>
                    <a:pt x="604" y="325"/>
                  </a:lnTo>
                  <a:lnTo>
                    <a:pt x="606" y="329"/>
                  </a:lnTo>
                  <a:lnTo>
                    <a:pt x="606" y="333"/>
                  </a:lnTo>
                  <a:lnTo>
                    <a:pt x="606" y="336"/>
                  </a:lnTo>
                  <a:lnTo>
                    <a:pt x="606" y="340"/>
                  </a:lnTo>
                  <a:lnTo>
                    <a:pt x="606" y="344"/>
                  </a:lnTo>
                  <a:lnTo>
                    <a:pt x="606" y="350"/>
                  </a:lnTo>
                  <a:lnTo>
                    <a:pt x="606" y="354"/>
                  </a:lnTo>
                  <a:lnTo>
                    <a:pt x="606" y="357"/>
                  </a:lnTo>
                  <a:lnTo>
                    <a:pt x="606" y="363"/>
                  </a:lnTo>
                  <a:lnTo>
                    <a:pt x="604" y="369"/>
                  </a:lnTo>
                  <a:lnTo>
                    <a:pt x="602" y="376"/>
                  </a:lnTo>
                  <a:lnTo>
                    <a:pt x="598" y="384"/>
                  </a:lnTo>
                  <a:lnTo>
                    <a:pt x="596" y="393"/>
                  </a:lnTo>
                  <a:lnTo>
                    <a:pt x="593" y="399"/>
                  </a:lnTo>
                  <a:lnTo>
                    <a:pt x="589" y="405"/>
                  </a:lnTo>
                  <a:lnTo>
                    <a:pt x="583" y="413"/>
                  </a:lnTo>
                  <a:lnTo>
                    <a:pt x="577" y="418"/>
                  </a:lnTo>
                  <a:lnTo>
                    <a:pt x="570" y="420"/>
                  </a:lnTo>
                  <a:lnTo>
                    <a:pt x="564" y="426"/>
                  </a:lnTo>
                  <a:lnTo>
                    <a:pt x="557" y="428"/>
                  </a:lnTo>
                  <a:lnTo>
                    <a:pt x="549" y="433"/>
                  </a:lnTo>
                  <a:lnTo>
                    <a:pt x="543" y="433"/>
                  </a:lnTo>
                  <a:lnTo>
                    <a:pt x="536" y="435"/>
                  </a:lnTo>
                  <a:lnTo>
                    <a:pt x="530" y="437"/>
                  </a:lnTo>
                  <a:lnTo>
                    <a:pt x="524" y="437"/>
                  </a:lnTo>
                  <a:lnTo>
                    <a:pt x="519" y="437"/>
                  </a:lnTo>
                  <a:lnTo>
                    <a:pt x="513" y="437"/>
                  </a:lnTo>
                  <a:lnTo>
                    <a:pt x="505" y="437"/>
                  </a:lnTo>
                  <a:lnTo>
                    <a:pt x="501" y="437"/>
                  </a:lnTo>
                  <a:lnTo>
                    <a:pt x="496" y="435"/>
                  </a:lnTo>
                  <a:lnTo>
                    <a:pt x="490" y="433"/>
                  </a:lnTo>
                  <a:lnTo>
                    <a:pt x="484" y="433"/>
                  </a:lnTo>
                  <a:lnTo>
                    <a:pt x="480" y="430"/>
                  </a:lnTo>
                  <a:lnTo>
                    <a:pt x="475" y="428"/>
                  </a:lnTo>
                  <a:lnTo>
                    <a:pt x="471" y="426"/>
                  </a:lnTo>
                  <a:lnTo>
                    <a:pt x="465" y="424"/>
                  </a:lnTo>
                  <a:lnTo>
                    <a:pt x="461" y="422"/>
                  </a:lnTo>
                  <a:lnTo>
                    <a:pt x="452" y="416"/>
                  </a:lnTo>
                  <a:lnTo>
                    <a:pt x="446" y="413"/>
                  </a:lnTo>
                  <a:lnTo>
                    <a:pt x="439" y="409"/>
                  </a:lnTo>
                  <a:lnTo>
                    <a:pt x="433" y="405"/>
                  </a:lnTo>
                  <a:lnTo>
                    <a:pt x="429" y="403"/>
                  </a:lnTo>
                  <a:lnTo>
                    <a:pt x="425" y="403"/>
                  </a:lnTo>
                  <a:lnTo>
                    <a:pt x="422" y="403"/>
                  </a:lnTo>
                  <a:lnTo>
                    <a:pt x="418" y="403"/>
                  </a:lnTo>
                  <a:lnTo>
                    <a:pt x="412" y="405"/>
                  </a:lnTo>
                  <a:lnTo>
                    <a:pt x="406" y="407"/>
                  </a:lnTo>
                  <a:lnTo>
                    <a:pt x="401" y="409"/>
                  </a:lnTo>
                  <a:lnTo>
                    <a:pt x="395" y="411"/>
                  </a:lnTo>
                  <a:lnTo>
                    <a:pt x="389" y="413"/>
                  </a:lnTo>
                  <a:lnTo>
                    <a:pt x="384" y="416"/>
                  </a:lnTo>
                  <a:lnTo>
                    <a:pt x="376" y="418"/>
                  </a:lnTo>
                  <a:lnTo>
                    <a:pt x="372" y="418"/>
                  </a:lnTo>
                  <a:lnTo>
                    <a:pt x="366" y="422"/>
                  </a:lnTo>
                  <a:lnTo>
                    <a:pt x="363" y="424"/>
                  </a:lnTo>
                  <a:lnTo>
                    <a:pt x="357" y="426"/>
                  </a:lnTo>
                  <a:lnTo>
                    <a:pt x="355" y="428"/>
                  </a:lnTo>
                  <a:lnTo>
                    <a:pt x="353" y="428"/>
                  </a:lnTo>
                  <a:lnTo>
                    <a:pt x="351" y="428"/>
                  </a:lnTo>
                  <a:lnTo>
                    <a:pt x="347" y="424"/>
                  </a:lnTo>
                  <a:lnTo>
                    <a:pt x="342" y="418"/>
                  </a:lnTo>
                  <a:lnTo>
                    <a:pt x="334" y="413"/>
                  </a:lnTo>
                  <a:lnTo>
                    <a:pt x="330" y="409"/>
                  </a:lnTo>
                  <a:lnTo>
                    <a:pt x="325" y="407"/>
                  </a:lnTo>
                  <a:lnTo>
                    <a:pt x="321" y="403"/>
                  </a:lnTo>
                  <a:lnTo>
                    <a:pt x="315" y="399"/>
                  </a:lnTo>
                  <a:lnTo>
                    <a:pt x="309" y="393"/>
                  </a:lnTo>
                  <a:lnTo>
                    <a:pt x="304" y="390"/>
                  </a:lnTo>
                  <a:lnTo>
                    <a:pt x="298" y="386"/>
                  </a:lnTo>
                  <a:lnTo>
                    <a:pt x="292" y="382"/>
                  </a:lnTo>
                  <a:lnTo>
                    <a:pt x="289" y="378"/>
                  </a:lnTo>
                  <a:lnTo>
                    <a:pt x="281" y="374"/>
                  </a:lnTo>
                  <a:lnTo>
                    <a:pt x="275" y="369"/>
                  </a:lnTo>
                  <a:lnTo>
                    <a:pt x="270" y="365"/>
                  </a:lnTo>
                  <a:lnTo>
                    <a:pt x="264" y="361"/>
                  </a:lnTo>
                  <a:lnTo>
                    <a:pt x="258" y="357"/>
                  </a:lnTo>
                  <a:lnTo>
                    <a:pt x="252" y="354"/>
                  </a:lnTo>
                  <a:lnTo>
                    <a:pt x="247" y="352"/>
                  </a:lnTo>
                  <a:lnTo>
                    <a:pt x="241" y="348"/>
                  </a:lnTo>
                  <a:lnTo>
                    <a:pt x="235" y="344"/>
                  </a:lnTo>
                  <a:lnTo>
                    <a:pt x="232" y="344"/>
                  </a:lnTo>
                  <a:lnTo>
                    <a:pt x="228" y="342"/>
                  </a:lnTo>
                  <a:lnTo>
                    <a:pt x="224" y="340"/>
                  </a:lnTo>
                  <a:lnTo>
                    <a:pt x="218" y="340"/>
                  </a:lnTo>
                  <a:lnTo>
                    <a:pt x="216" y="340"/>
                  </a:lnTo>
                  <a:lnTo>
                    <a:pt x="214" y="340"/>
                  </a:lnTo>
                  <a:lnTo>
                    <a:pt x="209" y="340"/>
                  </a:lnTo>
                  <a:lnTo>
                    <a:pt x="201" y="344"/>
                  </a:lnTo>
                  <a:lnTo>
                    <a:pt x="197" y="344"/>
                  </a:lnTo>
                  <a:lnTo>
                    <a:pt x="193" y="350"/>
                  </a:lnTo>
                  <a:lnTo>
                    <a:pt x="190" y="352"/>
                  </a:lnTo>
                  <a:lnTo>
                    <a:pt x="184" y="354"/>
                  </a:lnTo>
                  <a:lnTo>
                    <a:pt x="180" y="357"/>
                  </a:lnTo>
                  <a:lnTo>
                    <a:pt x="174" y="361"/>
                  </a:lnTo>
                  <a:lnTo>
                    <a:pt x="171" y="365"/>
                  </a:lnTo>
                  <a:lnTo>
                    <a:pt x="165" y="371"/>
                  </a:lnTo>
                  <a:lnTo>
                    <a:pt x="161" y="374"/>
                  </a:lnTo>
                  <a:lnTo>
                    <a:pt x="155" y="378"/>
                  </a:lnTo>
                  <a:lnTo>
                    <a:pt x="152" y="384"/>
                  </a:lnTo>
                  <a:lnTo>
                    <a:pt x="148" y="388"/>
                  </a:lnTo>
                  <a:lnTo>
                    <a:pt x="142" y="393"/>
                  </a:lnTo>
                  <a:lnTo>
                    <a:pt x="138" y="397"/>
                  </a:lnTo>
                  <a:lnTo>
                    <a:pt x="135" y="403"/>
                  </a:lnTo>
                  <a:lnTo>
                    <a:pt x="131" y="407"/>
                  </a:lnTo>
                  <a:lnTo>
                    <a:pt x="125" y="409"/>
                  </a:lnTo>
                  <a:lnTo>
                    <a:pt x="121" y="413"/>
                  </a:lnTo>
                  <a:lnTo>
                    <a:pt x="117" y="418"/>
                  </a:lnTo>
                  <a:lnTo>
                    <a:pt x="116" y="422"/>
                  </a:lnTo>
                  <a:lnTo>
                    <a:pt x="110" y="428"/>
                  </a:lnTo>
                  <a:lnTo>
                    <a:pt x="104" y="433"/>
                  </a:lnTo>
                  <a:lnTo>
                    <a:pt x="100" y="435"/>
                  </a:lnTo>
                  <a:lnTo>
                    <a:pt x="100" y="437"/>
                  </a:lnTo>
                  <a:lnTo>
                    <a:pt x="9" y="380"/>
                  </a:lnTo>
                  <a:lnTo>
                    <a:pt x="0" y="4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1" name="Freeform 120">
              <a:extLst>
                <a:ext uri="{FF2B5EF4-FFF2-40B4-BE49-F238E27FC236}">
                  <a16:creationId xmlns:a16="http://schemas.microsoft.com/office/drawing/2014/main" id="{B0E961E8-A394-4894-A7E7-9A19316C8FC0}"/>
                </a:ext>
              </a:extLst>
            </p:cNvPr>
            <p:cNvSpPr>
              <a:spLocks/>
            </p:cNvSpPr>
            <p:nvPr/>
          </p:nvSpPr>
          <p:spPr bwMode="auto">
            <a:xfrm>
              <a:off x="973" y="1624"/>
              <a:ext cx="25" cy="53"/>
            </a:xfrm>
            <a:custGeom>
              <a:avLst/>
              <a:gdLst>
                <a:gd name="T0" fmla="*/ 5 w 51"/>
                <a:gd name="T1" fmla="*/ 0 h 106"/>
                <a:gd name="T2" fmla="*/ 0 w 51"/>
                <a:gd name="T3" fmla="*/ 23 h 106"/>
                <a:gd name="T4" fmla="*/ 0 w 51"/>
                <a:gd name="T5" fmla="*/ 23 h 106"/>
                <a:gd name="T6" fmla="*/ 0 w 51"/>
                <a:gd name="T7" fmla="*/ 24 h 106"/>
                <a:gd name="T8" fmla="*/ 1 w 51"/>
                <a:gd name="T9" fmla="*/ 25 h 106"/>
                <a:gd name="T10" fmla="*/ 3 w 51"/>
                <a:gd name="T11" fmla="*/ 26 h 106"/>
                <a:gd name="T12" fmla="*/ 4 w 51"/>
                <a:gd name="T13" fmla="*/ 26 h 106"/>
                <a:gd name="T14" fmla="*/ 5 w 51"/>
                <a:gd name="T15" fmla="*/ 27 h 106"/>
                <a:gd name="T16" fmla="*/ 6 w 51"/>
                <a:gd name="T17" fmla="*/ 26 h 106"/>
                <a:gd name="T18" fmla="*/ 7 w 51"/>
                <a:gd name="T19" fmla="*/ 26 h 106"/>
                <a:gd name="T20" fmla="*/ 8 w 51"/>
                <a:gd name="T21" fmla="*/ 25 h 106"/>
                <a:gd name="T22" fmla="*/ 8 w 51"/>
                <a:gd name="T23" fmla="*/ 23 h 106"/>
                <a:gd name="T24" fmla="*/ 8 w 51"/>
                <a:gd name="T25" fmla="*/ 22 h 106"/>
                <a:gd name="T26" fmla="*/ 9 w 51"/>
                <a:gd name="T27" fmla="*/ 20 h 106"/>
                <a:gd name="T28" fmla="*/ 9 w 51"/>
                <a:gd name="T29" fmla="*/ 18 h 106"/>
                <a:gd name="T30" fmla="*/ 9 w 51"/>
                <a:gd name="T31" fmla="*/ 16 h 106"/>
                <a:gd name="T32" fmla="*/ 9 w 51"/>
                <a:gd name="T33" fmla="*/ 16 h 106"/>
                <a:gd name="T34" fmla="*/ 10 w 51"/>
                <a:gd name="T35" fmla="*/ 15 h 106"/>
                <a:gd name="T36" fmla="*/ 10 w 51"/>
                <a:gd name="T37" fmla="*/ 14 h 106"/>
                <a:gd name="T38" fmla="*/ 10 w 51"/>
                <a:gd name="T39" fmla="*/ 12 h 106"/>
                <a:gd name="T40" fmla="*/ 10 w 51"/>
                <a:gd name="T41" fmla="*/ 11 h 106"/>
                <a:gd name="T42" fmla="*/ 10 w 51"/>
                <a:gd name="T43" fmla="*/ 10 h 106"/>
                <a:gd name="T44" fmla="*/ 10 w 51"/>
                <a:gd name="T45" fmla="*/ 9 h 106"/>
                <a:gd name="T46" fmla="*/ 11 w 51"/>
                <a:gd name="T47" fmla="*/ 8 h 106"/>
                <a:gd name="T48" fmla="*/ 11 w 51"/>
                <a:gd name="T49" fmla="*/ 7 h 106"/>
                <a:gd name="T50" fmla="*/ 11 w 51"/>
                <a:gd name="T51" fmla="*/ 5 h 106"/>
                <a:gd name="T52" fmla="*/ 11 w 51"/>
                <a:gd name="T53" fmla="*/ 4 h 106"/>
                <a:gd name="T54" fmla="*/ 12 w 51"/>
                <a:gd name="T55" fmla="*/ 3 h 106"/>
                <a:gd name="T56" fmla="*/ 12 w 51"/>
                <a:gd name="T57" fmla="*/ 2 h 106"/>
                <a:gd name="T58" fmla="*/ 12 w 51"/>
                <a:gd name="T59" fmla="*/ 2 h 106"/>
                <a:gd name="T60" fmla="*/ 5 w 51"/>
                <a:gd name="T61" fmla="*/ 0 h 106"/>
                <a:gd name="T62" fmla="*/ 5 w 51"/>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1" h="106">
                  <a:moveTo>
                    <a:pt x="22" y="0"/>
                  </a:moveTo>
                  <a:lnTo>
                    <a:pt x="0" y="91"/>
                  </a:lnTo>
                  <a:lnTo>
                    <a:pt x="3" y="95"/>
                  </a:lnTo>
                  <a:lnTo>
                    <a:pt x="7" y="99"/>
                  </a:lnTo>
                  <a:lnTo>
                    <a:pt x="13" y="102"/>
                  </a:lnTo>
                  <a:lnTo>
                    <a:pt x="17" y="102"/>
                  </a:lnTo>
                  <a:lnTo>
                    <a:pt x="22" y="106"/>
                  </a:lnTo>
                  <a:lnTo>
                    <a:pt x="26" y="104"/>
                  </a:lnTo>
                  <a:lnTo>
                    <a:pt x="30" y="102"/>
                  </a:lnTo>
                  <a:lnTo>
                    <a:pt x="32" y="97"/>
                  </a:lnTo>
                  <a:lnTo>
                    <a:pt x="32" y="91"/>
                  </a:lnTo>
                  <a:lnTo>
                    <a:pt x="34" y="85"/>
                  </a:lnTo>
                  <a:lnTo>
                    <a:pt x="36" y="80"/>
                  </a:lnTo>
                  <a:lnTo>
                    <a:pt x="38" y="72"/>
                  </a:lnTo>
                  <a:lnTo>
                    <a:pt x="38" y="64"/>
                  </a:lnTo>
                  <a:lnTo>
                    <a:pt x="39" y="61"/>
                  </a:lnTo>
                  <a:lnTo>
                    <a:pt x="41" y="57"/>
                  </a:lnTo>
                  <a:lnTo>
                    <a:pt x="41" y="53"/>
                  </a:lnTo>
                  <a:lnTo>
                    <a:pt x="41" y="47"/>
                  </a:lnTo>
                  <a:lnTo>
                    <a:pt x="41" y="44"/>
                  </a:lnTo>
                  <a:lnTo>
                    <a:pt x="43" y="40"/>
                  </a:lnTo>
                  <a:lnTo>
                    <a:pt x="43" y="36"/>
                  </a:lnTo>
                  <a:lnTo>
                    <a:pt x="45" y="32"/>
                  </a:lnTo>
                  <a:lnTo>
                    <a:pt x="47" y="25"/>
                  </a:lnTo>
                  <a:lnTo>
                    <a:pt x="47" y="19"/>
                  </a:lnTo>
                  <a:lnTo>
                    <a:pt x="47" y="13"/>
                  </a:lnTo>
                  <a:lnTo>
                    <a:pt x="49" y="9"/>
                  </a:lnTo>
                  <a:lnTo>
                    <a:pt x="51" y="7"/>
                  </a:lnTo>
                  <a:lnTo>
                    <a:pt x="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2" name="Freeform 121">
              <a:extLst>
                <a:ext uri="{FF2B5EF4-FFF2-40B4-BE49-F238E27FC236}">
                  <a16:creationId xmlns:a16="http://schemas.microsoft.com/office/drawing/2014/main" id="{001C9E87-13F4-4685-A9E5-2856450CF966}"/>
                </a:ext>
              </a:extLst>
            </p:cNvPr>
            <p:cNvSpPr>
              <a:spLocks/>
            </p:cNvSpPr>
            <p:nvPr/>
          </p:nvSpPr>
          <p:spPr bwMode="auto">
            <a:xfrm>
              <a:off x="864" y="1544"/>
              <a:ext cx="860" cy="1076"/>
            </a:xfrm>
            <a:custGeom>
              <a:avLst/>
              <a:gdLst>
                <a:gd name="T0" fmla="*/ 326 w 1718"/>
                <a:gd name="T1" fmla="*/ 47 h 2152"/>
                <a:gd name="T2" fmla="*/ 377 w 1718"/>
                <a:gd name="T3" fmla="*/ 74 h 2152"/>
                <a:gd name="T4" fmla="*/ 413 w 1718"/>
                <a:gd name="T5" fmla="*/ 111 h 2152"/>
                <a:gd name="T6" fmla="*/ 431 w 1718"/>
                <a:gd name="T7" fmla="*/ 164 h 2152"/>
                <a:gd name="T8" fmla="*/ 387 w 1718"/>
                <a:gd name="T9" fmla="*/ 138 h 2152"/>
                <a:gd name="T10" fmla="*/ 375 w 1718"/>
                <a:gd name="T11" fmla="*/ 182 h 2152"/>
                <a:gd name="T12" fmla="*/ 356 w 1718"/>
                <a:gd name="T13" fmla="*/ 154 h 2152"/>
                <a:gd name="T14" fmla="*/ 365 w 1718"/>
                <a:gd name="T15" fmla="*/ 119 h 2152"/>
                <a:gd name="T16" fmla="*/ 326 w 1718"/>
                <a:gd name="T17" fmla="*/ 173 h 2152"/>
                <a:gd name="T18" fmla="*/ 304 w 1718"/>
                <a:gd name="T19" fmla="*/ 155 h 2152"/>
                <a:gd name="T20" fmla="*/ 347 w 1718"/>
                <a:gd name="T21" fmla="*/ 103 h 2152"/>
                <a:gd name="T22" fmla="*/ 264 w 1718"/>
                <a:gd name="T23" fmla="*/ 164 h 2152"/>
                <a:gd name="T24" fmla="*/ 268 w 1718"/>
                <a:gd name="T25" fmla="*/ 211 h 2152"/>
                <a:gd name="T26" fmla="*/ 292 w 1718"/>
                <a:gd name="T27" fmla="*/ 263 h 2152"/>
                <a:gd name="T28" fmla="*/ 287 w 1718"/>
                <a:gd name="T29" fmla="*/ 315 h 2152"/>
                <a:gd name="T30" fmla="*/ 302 w 1718"/>
                <a:gd name="T31" fmla="*/ 428 h 2152"/>
                <a:gd name="T32" fmla="*/ 336 w 1718"/>
                <a:gd name="T33" fmla="*/ 474 h 2152"/>
                <a:gd name="T34" fmla="*/ 318 w 1718"/>
                <a:gd name="T35" fmla="*/ 504 h 2152"/>
                <a:gd name="T36" fmla="*/ 238 w 1718"/>
                <a:gd name="T37" fmla="*/ 446 h 2152"/>
                <a:gd name="T38" fmla="*/ 282 w 1718"/>
                <a:gd name="T39" fmla="*/ 498 h 2152"/>
                <a:gd name="T40" fmla="*/ 268 w 1718"/>
                <a:gd name="T41" fmla="*/ 538 h 2152"/>
                <a:gd name="T42" fmla="*/ 230 w 1718"/>
                <a:gd name="T43" fmla="*/ 492 h 2152"/>
                <a:gd name="T44" fmla="*/ 183 w 1718"/>
                <a:gd name="T45" fmla="*/ 472 h 2152"/>
                <a:gd name="T46" fmla="*/ 140 w 1718"/>
                <a:gd name="T47" fmla="*/ 457 h 2152"/>
                <a:gd name="T48" fmla="*/ 108 w 1718"/>
                <a:gd name="T49" fmla="*/ 479 h 2152"/>
                <a:gd name="T50" fmla="*/ 64 w 1718"/>
                <a:gd name="T51" fmla="*/ 499 h 2152"/>
                <a:gd name="T52" fmla="*/ 19 w 1718"/>
                <a:gd name="T53" fmla="*/ 536 h 2152"/>
                <a:gd name="T54" fmla="*/ 12 w 1718"/>
                <a:gd name="T55" fmla="*/ 501 h 2152"/>
                <a:gd name="T56" fmla="*/ 58 w 1718"/>
                <a:gd name="T57" fmla="*/ 463 h 2152"/>
                <a:gd name="T58" fmla="*/ 25 w 1718"/>
                <a:gd name="T59" fmla="*/ 496 h 2152"/>
                <a:gd name="T60" fmla="*/ 34 w 1718"/>
                <a:gd name="T61" fmla="*/ 513 h 2152"/>
                <a:gd name="T62" fmla="*/ 81 w 1718"/>
                <a:gd name="T63" fmla="*/ 478 h 2152"/>
                <a:gd name="T64" fmla="*/ 124 w 1718"/>
                <a:gd name="T65" fmla="*/ 466 h 2152"/>
                <a:gd name="T66" fmla="*/ 154 w 1718"/>
                <a:gd name="T67" fmla="*/ 441 h 2152"/>
                <a:gd name="T68" fmla="*/ 198 w 1718"/>
                <a:gd name="T69" fmla="*/ 473 h 2152"/>
                <a:gd name="T70" fmla="*/ 246 w 1718"/>
                <a:gd name="T71" fmla="*/ 492 h 2152"/>
                <a:gd name="T72" fmla="*/ 274 w 1718"/>
                <a:gd name="T73" fmla="*/ 507 h 2152"/>
                <a:gd name="T74" fmla="*/ 237 w 1718"/>
                <a:gd name="T75" fmla="*/ 458 h 2152"/>
                <a:gd name="T76" fmla="*/ 263 w 1718"/>
                <a:gd name="T77" fmla="*/ 426 h 2152"/>
                <a:gd name="T78" fmla="*/ 312 w 1718"/>
                <a:gd name="T79" fmla="*/ 465 h 2152"/>
                <a:gd name="T80" fmla="*/ 328 w 1718"/>
                <a:gd name="T81" fmla="*/ 477 h 2152"/>
                <a:gd name="T82" fmla="*/ 290 w 1718"/>
                <a:gd name="T83" fmla="*/ 431 h 2152"/>
                <a:gd name="T84" fmla="*/ 259 w 1718"/>
                <a:gd name="T85" fmla="*/ 396 h 2152"/>
                <a:gd name="T86" fmla="*/ 277 w 1718"/>
                <a:gd name="T87" fmla="*/ 341 h 2152"/>
                <a:gd name="T88" fmla="*/ 282 w 1718"/>
                <a:gd name="T89" fmla="*/ 297 h 2152"/>
                <a:gd name="T90" fmla="*/ 267 w 1718"/>
                <a:gd name="T91" fmla="*/ 239 h 2152"/>
                <a:gd name="T92" fmla="*/ 260 w 1718"/>
                <a:gd name="T93" fmla="*/ 190 h 2152"/>
                <a:gd name="T94" fmla="*/ 251 w 1718"/>
                <a:gd name="T95" fmla="*/ 143 h 2152"/>
                <a:gd name="T96" fmla="*/ 280 w 1718"/>
                <a:gd name="T97" fmla="*/ 101 h 2152"/>
                <a:gd name="T98" fmla="*/ 332 w 1718"/>
                <a:gd name="T99" fmla="*/ 73 h 2152"/>
                <a:gd name="T100" fmla="*/ 317 w 1718"/>
                <a:gd name="T101" fmla="*/ 168 h 2152"/>
                <a:gd name="T102" fmla="*/ 360 w 1718"/>
                <a:gd name="T103" fmla="*/ 113 h 2152"/>
                <a:gd name="T104" fmla="*/ 373 w 1718"/>
                <a:gd name="T105" fmla="*/ 127 h 2152"/>
                <a:gd name="T106" fmla="*/ 363 w 1718"/>
                <a:gd name="T107" fmla="*/ 175 h 2152"/>
                <a:gd name="T108" fmla="*/ 380 w 1718"/>
                <a:gd name="T109" fmla="*/ 134 h 2152"/>
                <a:gd name="T110" fmla="*/ 399 w 1718"/>
                <a:gd name="T111" fmla="*/ 132 h 2152"/>
                <a:gd name="T112" fmla="*/ 413 w 1718"/>
                <a:gd name="T113" fmla="*/ 165 h 2152"/>
                <a:gd name="T114" fmla="*/ 408 w 1718"/>
                <a:gd name="T115" fmla="*/ 123 h 2152"/>
                <a:gd name="T116" fmla="*/ 380 w 1718"/>
                <a:gd name="T117" fmla="*/ 86 h 2152"/>
                <a:gd name="T118" fmla="*/ 330 w 1718"/>
                <a:gd name="T119" fmla="*/ 54 h 2152"/>
                <a:gd name="T120" fmla="*/ 282 w 1718"/>
                <a:gd name="T121" fmla="*/ 75 h 2152"/>
                <a:gd name="T122" fmla="*/ 241 w 1718"/>
                <a:gd name="T123" fmla="*/ 67 h 215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718" h="2152">
                  <a:moveTo>
                    <a:pt x="899" y="0"/>
                  </a:moveTo>
                  <a:lnTo>
                    <a:pt x="939" y="213"/>
                  </a:lnTo>
                  <a:lnTo>
                    <a:pt x="1034" y="262"/>
                  </a:lnTo>
                  <a:lnTo>
                    <a:pt x="1136" y="257"/>
                  </a:lnTo>
                  <a:lnTo>
                    <a:pt x="1136" y="255"/>
                  </a:lnTo>
                  <a:lnTo>
                    <a:pt x="1142" y="253"/>
                  </a:lnTo>
                  <a:lnTo>
                    <a:pt x="1144" y="251"/>
                  </a:lnTo>
                  <a:lnTo>
                    <a:pt x="1148" y="249"/>
                  </a:lnTo>
                  <a:lnTo>
                    <a:pt x="1152" y="245"/>
                  </a:lnTo>
                  <a:lnTo>
                    <a:pt x="1159" y="243"/>
                  </a:lnTo>
                  <a:lnTo>
                    <a:pt x="1165" y="240"/>
                  </a:lnTo>
                  <a:lnTo>
                    <a:pt x="1171" y="238"/>
                  </a:lnTo>
                  <a:lnTo>
                    <a:pt x="1176" y="234"/>
                  </a:lnTo>
                  <a:lnTo>
                    <a:pt x="1184" y="232"/>
                  </a:lnTo>
                  <a:lnTo>
                    <a:pt x="1192" y="228"/>
                  </a:lnTo>
                  <a:lnTo>
                    <a:pt x="1199" y="224"/>
                  </a:lnTo>
                  <a:lnTo>
                    <a:pt x="1201" y="223"/>
                  </a:lnTo>
                  <a:lnTo>
                    <a:pt x="1207" y="221"/>
                  </a:lnTo>
                  <a:lnTo>
                    <a:pt x="1211" y="219"/>
                  </a:lnTo>
                  <a:lnTo>
                    <a:pt x="1214" y="217"/>
                  </a:lnTo>
                  <a:lnTo>
                    <a:pt x="1222" y="213"/>
                  </a:lnTo>
                  <a:lnTo>
                    <a:pt x="1232" y="211"/>
                  </a:lnTo>
                  <a:lnTo>
                    <a:pt x="1233" y="207"/>
                  </a:lnTo>
                  <a:lnTo>
                    <a:pt x="1239" y="207"/>
                  </a:lnTo>
                  <a:lnTo>
                    <a:pt x="1243" y="205"/>
                  </a:lnTo>
                  <a:lnTo>
                    <a:pt x="1247" y="204"/>
                  </a:lnTo>
                  <a:lnTo>
                    <a:pt x="1251" y="202"/>
                  </a:lnTo>
                  <a:lnTo>
                    <a:pt x="1256" y="200"/>
                  </a:lnTo>
                  <a:lnTo>
                    <a:pt x="1258" y="198"/>
                  </a:lnTo>
                  <a:lnTo>
                    <a:pt x="1264" y="198"/>
                  </a:lnTo>
                  <a:lnTo>
                    <a:pt x="1266" y="196"/>
                  </a:lnTo>
                  <a:lnTo>
                    <a:pt x="1271" y="194"/>
                  </a:lnTo>
                  <a:lnTo>
                    <a:pt x="1275" y="192"/>
                  </a:lnTo>
                  <a:lnTo>
                    <a:pt x="1279" y="192"/>
                  </a:lnTo>
                  <a:lnTo>
                    <a:pt x="1287" y="190"/>
                  </a:lnTo>
                  <a:lnTo>
                    <a:pt x="1294" y="188"/>
                  </a:lnTo>
                  <a:lnTo>
                    <a:pt x="1300" y="186"/>
                  </a:lnTo>
                  <a:lnTo>
                    <a:pt x="1308" y="186"/>
                  </a:lnTo>
                  <a:lnTo>
                    <a:pt x="1315" y="185"/>
                  </a:lnTo>
                  <a:lnTo>
                    <a:pt x="1319" y="185"/>
                  </a:lnTo>
                  <a:lnTo>
                    <a:pt x="1325" y="185"/>
                  </a:lnTo>
                  <a:lnTo>
                    <a:pt x="1330" y="186"/>
                  </a:lnTo>
                  <a:lnTo>
                    <a:pt x="1334" y="188"/>
                  </a:lnTo>
                  <a:lnTo>
                    <a:pt x="1340" y="188"/>
                  </a:lnTo>
                  <a:lnTo>
                    <a:pt x="1344" y="190"/>
                  </a:lnTo>
                  <a:lnTo>
                    <a:pt x="1347" y="192"/>
                  </a:lnTo>
                  <a:lnTo>
                    <a:pt x="1351" y="194"/>
                  </a:lnTo>
                  <a:lnTo>
                    <a:pt x="1357" y="198"/>
                  </a:lnTo>
                  <a:lnTo>
                    <a:pt x="1361" y="198"/>
                  </a:lnTo>
                  <a:lnTo>
                    <a:pt x="1365" y="202"/>
                  </a:lnTo>
                  <a:lnTo>
                    <a:pt x="1368" y="204"/>
                  </a:lnTo>
                  <a:lnTo>
                    <a:pt x="1374" y="207"/>
                  </a:lnTo>
                  <a:lnTo>
                    <a:pt x="1378" y="209"/>
                  </a:lnTo>
                  <a:lnTo>
                    <a:pt x="1384" y="213"/>
                  </a:lnTo>
                  <a:lnTo>
                    <a:pt x="1389" y="215"/>
                  </a:lnTo>
                  <a:lnTo>
                    <a:pt x="1397" y="221"/>
                  </a:lnTo>
                  <a:lnTo>
                    <a:pt x="1403" y="223"/>
                  </a:lnTo>
                  <a:lnTo>
                    <a:pt x="1408" y="228"/>
                  </a:lnTo>
                  <a:lnTo>
                    <a:pt x="1414" y="230"/>
                  </a:lnTo>
                  <a:lnTo>
                    <a:pt x="1420" y="234"/>
                  </a:lnTo>
                  <a:lnTo>
                    <a:pt x="1425" y="238"/>
                  </a:lnTo>
                  <a:lnTo>
                    <a:pt x="1431" y="242"/>
                  </a:lnTo>
                  <a:lnTo>
                    <a:pt x="1439" y="245"/>
                  </a:lnTo>
                  <a:lnTo>
                    <a:pt x="1444" y="251"/>
                  </a:lnTo>
                  <a:lnTo>
                    <a:pt x="1450" y="255"/>
                  </a:lnTo>
                  <a:lnTo>
                    <a:pt x="1458" y="259"/>
                  </a:lnTo>
                  <a:lnTo>
                    <a:pt x="1463" y="262"/>
                  </a:lnTo>
                  <a:lnTo>
                    <a:pt x="1469" y="268"/>
                  </a:lnTo>
                  <a:lnTo>
                    <a:pt x="1477" y="272"/>
                  </a:lnTo>
                  <a:lnTo>
                    <a:pt x="1482" y="276"/>
                  </a:lnTo>
                  <a:lnTo>
                    <a:pt x="1488" y="281"/>
                  </a:lnTo>
                  <a:lnTo>
                    <a:pt x="1496" y="285"/>
                  </a:lnTo>
                  <a:lnTo>
                    <a:pt x="1501" y="289"/>
                  </a:lnTo>
                  <a:lnTo>
                    <a:pt x="1507" y="293"/>
                  </a:lnTo>
                  <a:lnTo>
                    <a:pt x="1513" y="297"/>
                  </a:lnTo>
                  <a:lnTo>
                    <a:pt x="1520" y="302"/>
                  </a:lnTo>
                  <a:lnTo>
                    <a:pt x="1526" y="306"/>
                  </a:lnTo>
                  <a:lnTo>
                    <a:pt x="1532" y="312"/>
                  </a:lnTo>
                  <a:lnTo>
                    <a:pt x="1538" y="316"/>
                  </a:lnTo>
                  <a:lnTo>
                    <a:pt x="1543" y="320"/>
                  </a:lnTo>
                  <a:lnTo>
                    <a:pt x="1549" y="323"/>
                  </a:lnTo>
                  <a:lnTo>
                    <a:pt x="1557" y="325"/>
                  </a:lnTo>
                  <a:lnTo>
                    <a:pt x="1560" y="331"/>
                  </a:lnTo>
                  <a:lnTo>
                    <a:pt x="1566" y="335"/>
                  </a:lnTo>
                  <a:lnTo>
                    <a:pt x="1572" y="339"/>
                  </a:lnTo>
                  <a:lnTo>
                    <a:pt x="1576" y="342"/>
                  </a:lnTo>
                  <a:lnTo>
                    <a:pt x="1581" y="346"/>
                  </a:lnTo>
                  <a:lnTo>
                    <a:pt x="1585" y="350"/>
                  </a:lnTo>
                  <a:lnTo>
                    <a:pt x="1591" y="352"/>
                  </a:lnTo>
                  <a:lnTo>
                    <a:pt x="1595" y="356"/>
                  </a:lnTo>
                  <a:lnTo>
                    <a:pt x="1598" y="358"/>
                  </a:lnTo>
                  <a:lnTo>
                    <a:pt x="1602" y="361"/>
                  </a:lnTo>
                  <a:lnTo>
                    <a:pt x="1608" y="365"/>
                  </a:lnTo>
                  <a:lnTo>
                    <a:pt x="1615" y="371"/>
                  </a:lnTo>
                  <a:lnTo>
                    <a:pt x="1617" y="373"/>
                  </a:lnTo>
                  <a:lnTo>
                    <a:pt x="1621" y="375"/>
                  </a:lnTo>
                  <a:lnTo>
                    <a:pt x="1625" y="377"/>
                  </a:lnTo>
                  <a:lnTo>
                    <a:pt x="1625" y="378"/>
                  </a:lnTo>
                  <a:lnTo>
                    <a:pt x="1625" y="380"/>
                  </a:lnTo>
                  <a:lnTo>
                    <a:pt x="1627" y="384"/>
                  </a:lnTo>
                  <a:lnTo>
                    <a:pt x="1631" y="390"/>
                  </a:lnTo>
                  <a:lnTo>
                    <a:pt x="1631" y="396"/>
                  </a:lnTo>
                  <a:lnTo>
                    <a:pt x="1634" y="403"/>
                  </a:lnTo>
                  <a:lnTo>
                    <a:pt x="1634" y="407"/>
                  </a:lnTo>
                  <a:lnTo>
                    <a:pt x="1636" y="411"/>
                  </a:lnTo>
                  <a:lnTo>
                    <a:pt x="1640" y="415"/>
                  </a:lnTo>
                  <a:lnTo>
                    <a:pt x="1640" y="420"/>
                  </a:lnTo>
                  <a:lnTo>
                    <a:pt x="1642" y="424"/>
                  </a:lnTo>
                  <a:lnTo>
                    <a:pt x="1644" y="430"/>
                  </a:lnTo>
                  <a:lnTo>
                    <a:pt x="1646" y="435"/>
                  </a:lnTo>
                  <a:lnTo>
                    <a:pt x="1648" y="441"/>
                  </a:lnTo>
                  <a:lnTo>
                    <a:pt x="1650" y="447"/>
                  </a:lnTo>
                  <a:lnTo>
                    <a:pt x="1653" y="453"/>
                  </a:lnTo>
                  <a:lnTo>
                    <a:pt x="1655" y="458"/>
                  </a:lnTo>
                  <a:lnTo>
                    <a:pt x="1657" y="464"/>
                  </a:lnTo>
                  <a:lnTo>
                    <a:pt x="1659" y="470"/>
                  </a:lnTo>
                  <a:lnTo>
                    <a:pt x="1661" y="477"/>
                  </a:lnTo>
                  <a:lnTo>
                    <a:pt x="1665" y="483"/>
                  </a:lnTo>
                  <a:lnTo>
                    <a:pt x="1665" y="489"/>
                  </a:lnTo>
                  <a:lnTo>
                    <a:pt x="1669" y="496"/>
                  </a:lnTo>
                  <a:lnTo>
                    <a:pt x="1671" y="504"/>
                  </a:lnTo>
                  <a:lnTo>
                    <a:pt x="1672" y="510"/>
                  </a:lnTo>
                  <a:lnTo>
                    <a:pt x="1674" y="515"/>
                  </a:lnTo>
                  <a:lnTo>
                    <a:pt x="1678" y="523"/>
                  </a:lnTo>
                  <a:lnTo>
                    <a:pt x="1680" y="529"/>
                  </a:lnTo>
                  <a:lnTo>
                    <a:pt x="1682" y="534"/>
                  </a:lnTo>
                  <a:lnTo>
                    <a:pt x="1684" y="542"/>
                  </a:lnTo>
                  <a:lnTo>
                    <a:pt x="1686" y="548"/>
                  </a:lnTo>
                  <a:lnTo>
                    <a:pt x="1690" y="553"/>
                  </a:lnTo>
                  <a:lnTo>
                    <a:pt x="1690" y="561"/>
                  </a:lnTo>
                  <a:lnTo>
                    <a:pt x="1693" y="569"/>
                  </a:lnTo>
                  <a:lnTo>
                    <a:pt x="1695" y="572"/>
                  </a:lnTo>
                  <a:lnTo>
                    <a:pt x="1697" y="580"/>
                  </a:lnTo>
                  <a:lnTo>
                    <a:pt x="1699" y="586"/>
                  </a:lnTo>
                  <a:lnTo>
                    <a:pt x="1701" y="593"/>
                  </a:lnTo>
                  <a:lnTo>
                    <a:pt x="1703" y="597"/>
                  </a:lnTo>
                  <a:lnTo>
                    <a:pt x="1705" y="603"/>
                  </a:lnTo>
                  <a:lnTo>
                    <a:pt x="1707" y="610"/>
                  </a:lnTo>
                  <a:lnTo>
                    <a:pt x="1709" y="616"/>
                  </a:lnTo>
                  <a:lnTo>
                    <a:pt x="1709" y="620"/>
                  </a:lnTo>
                  <a:lnTo>
                    <a:pt x="1710" y="626"/>
                  </a:lnTo>
                  <a:lnTo>
                    <a:pt x="1712" y="629"/>
                  </a:lnTo>
                  <a:lnTo>
                    <a:pt x="1714" y="635"/>
                  </a:lnTo>
                  <a:lnTo>
                    <a:pt x="1714" y="637"/>
                  </a:lnTo>
                  <a:lnTo>
                    <a:pt x="1714" y="643"/>
                  </a:lnTo>
                  <a:lnTo>
                    <a:pt x="1716" y="646"/>
                  </a:lnTo>
                  <a:lnTo>
                    <a:pt x="1718" y="650"/>
                  </a:lnTo>
                  <a:lnTo>
                    <a:pt x="1718" y="656"/>
                  </a:lnTo>
                  <a:lnTo>
                    <a:pt x="1718" y="662"/>
                  </a:lnTo>
                  <a:lnTo>
                    <a:pt x="1718" y="665"/>
                  </a:lnTo>
                  <a:lnTo>
                    <a:pt x="1718" y="667"/>
                  </a:lnTo>
                  <a:lnTo>
                    <a:pt x="1716" y="671"/>
                  </a:lnTo>
                  <a:lnTo>
                    <a:pt x="1710" y="675"/>
                  </a:lnTo>
                  <a:lnTo>
                    <a:pt x="1705" y="677"/>
                  </a:lnTo>
                  <a:lnTo>
                    <a:pt x="1697" y="681"/>
                  </a:lnTo>
                  <a:lnTo>
                    <a:pt x="1693" y="681"/>
                  </a:lnTo>
                  <a:lnTo>
                    <a:pt x="1688" y="684"/>
                  </a:lnTo>
                  <a:lnTo>
                    <a:pt x="1684" y="686"/>
                  </a:lnTo>
                  <a:lnTo>
                    <a:pt x="1680" y="686"/>
                  </a:lnTo>
                  <a:lnTo>
                    <a:pt x="1674" y="688"/>
                  </a:lnTo>
                  <a:lnTo>
                    <a:pt x="1669" y="690"/>
                  </a:lnTo>
                  <a:lnTo>
                    <a:pt x="1665" y="690"/>
                  </a:lnTo>
                  <a:lnTo>
                    <a:pt x="1659" y="694"/>
                  </a:lnTo>
                  <a:lnTo>
                    <a:pt x="1653" y="694"/>
                  </a:lnTo>
                  <a:lnTo>
                    <a:pt x="1648" y="696"/>
                  </a:lnTo>
                  <a:lnTo>
                    <a:pt x="1644" y="696"/>
                  </a:lnTo>
                  <a:lnTo>
                    <a:pt x="1640" y="698"/>
                  </a:lnTo>
                  <a:lnTo>
                    <a:pt x="1634" y="698"/>
                  </a:lnTo>
                  <a:lnTo>
                    <a:pt x="1631" y="700"/>
                  </a:lnTo>
                  <a:lnTo>
                    <a:pt x="1625" y="702"/>
                  </a:lnTo>
                  <a:lnTo>
                    <a:pt x="1621" y="702"/>
                  </a:lnTo>
                  <a:lnTo>
                    <a:pt x="1615" y="702"/>
                  </a:lnTo>
                  <a:lnTo>
                    <a:pt x="1610" y="705"/>
                  </a:lnTo>
                  <a:lnTo>
                    <a:pt x="1606" y="705"/>
                  </a:lnTo>
                  <a:lnTo>
                    <a:pt x="1557" y="508"/>
                  </a:lnTo>
                  <a:lnTo>
                    <a:pt x="1557" y="510"/>
                  </a:lnTo>
                  <a:lnTo>
                    <a:pt x="1555" y="515"/>
                  </a:lnTo>
                  <a:lnTo>
                    <a:pt x="1553" y="521"/>
                  </a:lnTo>
                  <a:lnTo>
                    <a:pt x="1551" y="527"/>
                  </a:lnTo>
                  <a:lnTo>
                    <a:pt x="1551" y="532"/>
                  </a:lnTo>
                  <a:lnTo>
                    <a:pt x="1549" y="540"/>
                  </a:lnTo>
                  <a:lnTo>
                    <a:pt x="1547" y="544"/>
                  </a:lnTo>
                  <a:lnTo>
                    <a:pt x="1547" y="548"/>
                  </a:lnTo>
                  <a:lnTo>
                    <a:pt x="1545" y="551"/>
                  </a:lnTo>
                  <a:lnTo>
                    <a:pt x="1543" y="555"/>
                  </a:lnTo>
                  <a:lnTo>
                    <a:pt x="1541" y="561"/>
                  </a:lnTo>
                  <a:lnTo>
                    <a:pt x="1541" y="565"/>
                  </a:lnTo>
                  <a:lnTo>
                    <a:pt x="1541" y="569"/>
                  </a:lnTo>
                  <a:lnTo>
                    <a:pt x="1541" y="574"/>
                  </a:lnTo>
                  <a:lnTo>
                    <a:pt x="1539" y="578"/>
                  </a:lnTo>
                  <a:lnTo>
                    <a:pt x="1538" y="582"/>
                  </a:lnTo>
                  <a:lnTo>
                    <a:pt x="1536" y="588"/>
                  </a:lnTo>
                  <a:lnTo>
                    <a:pt x="1536" y="593"/>
                  </a:lnTo>
                  <a:lnTo>
                    <a:pt x="1536" y="597"/>
                  </a:lnTo>
                  <a:lnTo>
                    <a:pt x="1534" y="603"/>
                  </a:lnTo>
                  <a:lnTo>
                    <a:pt x="1532" y="607"/>
                  </a:lnTo>
                  <a:lnTo>
                    <a:pt x="1532" y="614"/>
                  </a:lnTo>
                  <a:lnTo>
                    <a:pt x="1530" y="618"/>
                  </a:lnTo>
                  <a:lnTo>
                    <a:pt x="1528" y="624"/>
                  </a:lnTo>
                  <a:lnTo>
                    <a:pt x="1526" y="627"/>
                  </a:lnTo>
                  <a:lnTo>
                    <a:pt x="1526" y="633"/>
                  </a:lnTo>
                  <a:lnTo>
                    <a:pt x="1524" y="637"/>
                  </a:lnTo>
                  <a:lnTo>
                    <a:pt x="1524" y="643"/>
                  </a:lnTo>
                  <a:lnTo>
                    <a:pt x="1522" y="646"/>
                  </a:lnTo>
                  <a:lnTo>
                    <a:pt x="1522" y="652"/>
                  </a:lnTo>
                  <a:lnTo>
                    <a:pt x="1519" y="656"/>
                  </a:lnTo>
                  <a:lnTo>
                    <a:pt x="1519" y="662"/>
                  </a:lnTo>
                  <a:lnTo>
                    <a:pt x="1517" y="665"/>
                  </a:lnTo>
                  <a:lnTo>
                    <a:pt x="1517" y="671"/>
                  </a:lnTo>
                  <a:lnTo>
                    <a:pt x="1515" y="677"/>
                  </a:lnTo>
                  <a:lnTo>
                    <a:pt x="1513" y="681"/>
                  </a:lnTo>
                  <a:lnTo>
                    <a:pt x="1513" y="684"/>
                  </a:lnTo>
                  <a:lnTo>
                    <a:pt x="1511" y="688"/>
                  </a:lnTo>
                  <a:lnTo>
                    <a:pt x="1507" y="696"/>
                  </a:lnTo>
                  <a:lnTo>
                    <a:pt x="1507" y="702"/>
                  </a:lnTo>
                  <a:lnTo>
                    <a:pt x="1503" y="709"/>
                  </a:lnTo>
                  <a:lnTo>
                    <a:pt x="1501" y="715"/>
                  </a:lnTo>
                  <a:lnTo>
                    <a:pt x="1500" y="719"/>
                  </a:lnTo>
                  <a:lnTo>
                    <a:pt x="1498" y="724"/>
                  </a:lnTo>
                  <a:lnTo>
                    <a:pt x="1496" y="726"/>
                  </a:lnTo>
                  <a:lnTo>
                    <a:pt x="1496" y="728"/>
                  </a:lnTo>
                  <a:lnTo>
                    <a:pt x="1492" y="730"/>
                  </a:lnTo>
                  <a:lnTo>
                    <a:pt x="1486" y="730"/>
                  </a:lnTo>
                  <a:lnTo>
                    <a:pt x="1479" y="732"/>
                  </a:lnTo>
                  <a:lnTo>
                    <a:pt x="1473" y="732"/>
                  </a:lnTo>
                  <a:lnTo>
                    <a:pt x="1467" y="732"/>
                  </a:lnTo>
                  <a:lnTo>
                    <a:pt x="1460" y="732"/>
                  </a:lnTo>
                  <a:lnTo>
                    <a:pt x="1452" y="732"/>
                  </a:lnTo>
                  <a:lnTo>
                    <a:pt x="1444" y="730"/>
                  </a:lnTo>
                  <a:lnTo>
                    <a:pt x="1437" y="730"/>
                  </a:lnTo>
                  <a:lnTo>
                    <a:pt x="1431" y="728"/>
                  </a:lnTo>
                  <a:lnTo>
                    <a:pt x="1423" y="726"/>
                  </a:lnTo>
                  <a:lnTo>
                    <a:pt x="1418" y="724"/>
                  </a:lnTo>
                  <a:lnTo>
                    <a:pt x="1414" y="721"/>
                  </a:lnTo>
                  <a:lnTo>
                    <a:pt x="1408" y="715"/>
                  </a:lnTo>
                  <a:lnTo>
                    <a:pt x="1406" y="711"/>
                  </a:lnTo>
                  <a:lnTo>
                    <a:pt x="1404" y="709"/>
                  </a:lnTo>
                  <a:lnTo>
                    <a:pt x="1404" y="705"/>
                  </a:lnTo>
                  <a:lnTo>
                    <a:pt x="1404" y="702"/>
                  </a:lnTo>
                  <a:lnTo>
                    <a:pt x="1404" y="696"/>
                  </a:lnTo>
                  <a:lnTo>
                    <a:pt x="1406" y="690"/>
                  </a:lnTo>
                  <a:lnTo>
                    <a:pt x="1406" y="686"/>
                  </a:lnTo>
                  <a:lnTo>
                    <a:pt x="1408" y="684"/>
                  </a:lnTo>
                  <a:lnTo>
                    <a:pt x="1408" y="681"/>
                  </a:lnTo>
                  <a:lnTo>
                    <a:pt x="1408" y="677"/>
                  </a:lnTo>
                  <a:lnTo>
                    <a:pt x="1408" y="671"/>
                  </a:lnTo>
                  <a:lnTo>
                    <a:pt x="1410" y="667"/>
                  </a:lnTo>
                  <a:lnTo>
                    <a:pt x="1412" y="664"/>
                  </a:lnTo>
                  <a:lnTo>
                    <a:pt x="1414" y="660"/>
                  </a:lnTo>
                  <a:lnTo>
                    <a:pt x="1414" y="656"/>
                  </a:lnTo>
                  <a:lnTo>
                    <a:pt x="1414" y="650"/>
                  </a:lnTo>
                  <a:lnTo>
                    <a:pt x="1414" y="645"/>
                  </a:lnTo>
                  <a:lnTo>
                    <a:pt x="1418" y="641"/>
                  </a:lnTo>
                  <a:lnTo>
                    <a:pt x="1418" y="635"/>
                  </a:lnTo>
                  <a:lnTo>
                    <a:pt x="1418" y="629"/>
                  </a:lnTo>
                  <a:lnTo>
                    <a:pt x="1420" y="626"/>
                  </a:lnTo>
                  <a:lnTo>
                    <a:pt x="1422" y="620"/>
                  </a:lnTo>
                  <a:lnTo>
                    <a:pt x="1423" y="614"/>
                  </a:lnTo>
                  <a:lnTo>
                    <a:pt x="1423" y="610"/>
                  </a:lnTo>
                  <a:lnTo>
                    <a:pt x="1425" y="603"/>
                  </a:lnTo>
                  <a:lnTo>
                    <a:pt x="1427" y="597"/>
                  </a:lnTo>
                  <a:lnTo>
                    <a:pt x="1427" y="593"/>
                  </a:lnTo>
                  <a:lnTo>
                    <a:pt x="1429" y="588"/>
                  </a:lnTo>
                  <a:lnTo>
                    <a:pt x="1431" y="582"/>
                  </a:lnTo>
                  <a:lnTo>
                    <a:pt x="1433" y="578"/>
                  </a:lnTo>
                  <a:lnTo>
                    <a:pt x="1433" y="572"/>
                  </a:lnTo>
                  <a:lnTo>
                    <a:pt x="1435" y="567"/>
                  </a:lnTo>
                  <a:lnTo>
                    <a:pt x="1437" y="561"/>
                  </a:lnTo>
                  <a:lnTo>
                    <a:pt x="1439" y="555"/>
                  </a:lnTo>
                  <a:lnTo>
                    <a:pt x="1439" y="550"/>
                  </a:lnTo>
                  <a:lnTo>
                    <a:pt x="1442" y="544"/>
                  </a:lnTo>
                  <a:lnTo>
                    <a:pt x="1442" y="538"/>
                  </a:lnTo>
                  <a:lnTo>
                    <a:pt x="1444" y="532"/>
                  </a:lnTo>
                  <a:lnTo>
                    <a:pt x="1444" y="529"/>
                  </a:lnTo>
                  <a:lnTo>
                    <a:pt x="1446" y="523"/>
                  </a:lnTo>
                  <a:lnTo>
                    <a:pt x="1448" y="519"/>
                  </a:lnTo>
                  <a:lnTo>
                    <a:pt x="1450" y="513"/>
                  </a:lnTo>
                  <a:lnTo>
                    <a:pt x="1450" y="510"/>
                  </a:lnTo>
                  <a:lnTo>
                    <a:pt x="1452" y="504"/>
                  </a:lnTo>
                  <a:lnTo>
                    <a:pt x="1452" y="502"/>
                  </a:lnTo>
                  <a:lnTo>
                    <a:pt x="1454" y="498"/>
                  </a:lnTo>
                  <a:lnTo>
                    <a:pt x="1456" y="494"/>
                  </a:lnTo>
                  <a:lnTo>
                    <a:pt x="1456" y="489"/>
                  </a:lnTo>
                  <a:lnTo>
                    <a:pt x="1458" y="485"/>
                  </a:lnTo>
                  <a:lnTo>
                    <a:pt x="1458" y="483"/>
                  </a:lnTo>
                  <a:lnTo>
                    <a:pt x="1460" y="477"/>
                  </a:lnTo>
                  <a:lnTo>
                    <a:pt x="1463" y="472"/>
                  </a:lnTo>
                  <a:lnTo>
                    <a:pt x="1463" y="468"/>
                  </a:lnTo>
                  <a:lnTo>
                    <a:pt x="1463" y="466"/>
                  </a:lnTo>
                  <a:lnTo>
                    <a:pt x="1463" y="464"/>
                  </a:lnTo>
                  <a:lnTo>
                    <a:pt x="1465" y="464"/>
                  </a:lnTo>
                  <a:lnTo>
                    <a:pt x="1463" y="464"/>
                  </a:lnTo>
                  <a:lnTo>
                    <a:pt x="1463" y="466"/>
                  </a:lnTo>
                  <a:lnTo>
                    <a:pt x="1460" y="470"/>
                  </a:lnTo>
                  <a:lnTo>
                    <a:pt x="1456" y="473"/>
                  </a:lnTo>
                  <a:lnTo>
                    <a:pt x="1452" y="479"/>
                  </a:lnTo>
                  <a:lnTo>
                    <a:pt x="1446" y="489"/>
                  </a:lnTo>
                  <a:lnTo>
                    <a:pt x="1442" y="492"/>
                  </a:lnTo>
                  <a:lnTo>
                    <a:pt x="1441" y="496"/>
                  </a:lnTo>
                  <a:lnTo>
                    <a:pt x="1439" y="500"/>
                  </a:lnTo>
                  <a:lnTo>
                    <a:pt x="1435" y="506"/>
                  </a:lnTo>
                  <a:lnTo>
                    <a:pt x="1431" y="510"/>
                  </a:lnTo>
                  <a:lnTo>
                    <a:pt x="1427" y="515"/>
                  </a:lnTo>
                  <a:lnTo>
                    <a:pt x="1423" y="521"/>
                  </a:lnTo>
                  <a:lnTo>
                    <a:pt x="1420" y="527"/>
                  </a:lnTo>
                  <a:lnTo>
                    <a:pt x="1414" y="532"/>
                  </a:lnTo>
                  <a:lnTo>
                    <a:pt x="1412" y="538"/>
                  </a:lnTo>
                  <a:lnTo>
                    <a:pt x="1408" y="544"/>
                  </a:lnTo>
                  <a:lnTo>
                    <a:pt x="1403" y="550"/>
                  </a:lnTo>
                  <a:lnTo>
                    <a:pt x="1399" y="555"/>
                  </a:lnTo>
                  <a:lnTo>
                    <a:pt x="1393" y="563"/>
                  </a:lnTo>
                  <a:lnTo>
                    <a:pt x="1389" y="569"/>
                  </a:lnTo>
                  <a:lnTo>
                    <a:pt x="1385" y="574"/>
                  </a:lnTo>
                  <a:lnTo>
                    <a:pt x="1382" y="582"/>
                  </a:lnTo>
                  <a:lnTo>
                    <a:pt x="1378" y="588"/>
                  </a:lnTo>
                  <a:lnTo>
                    <a:pt x="1372" y="595"/>
                  </a:lnTo>
                  <a:lnTo>
                    <a:pt x="1368" y="603"/>
                  </a:lnTo>
                  <a:lnTo>
                    <a:pt x="1363" y="607"/>
                  </a:lnTo>
                  <a:lnTo>
                    <a:pt x="1359" y="614"/>
                  </a:lnTo>
                  <a:lnTo>
                    <a:pt x="1353" y="620"/>
                  </a:lnTo>
                  <a:lnTo>
                    <a:pt x="1349" y="627"/>
                  </a:lnTo>
                  <a:lnTo>
                    <a:pt x="1344" y="631"/>
                  </a:lnTo>
                  <a:lnTo>
                    <a:pt x="1340" y="639"/>
                  </a:lnTo>
                  <a:lnTo>
                    <a:pt x="1334" y="645"/>
                  </a:lnTo>
                  <a:lnTo>
                    <a:pt x="1330" y="652"/>
                  </a:lnTo>
                  <a:lnTo>
                    <a:pt x="1327" y="656"/>
                  </a:lnTo>
                  <a:lnTo>
                    <a:pt x="1321" y="662"/>
                  </a:lnTo>
                  <a:lnTo>
                    <a:pt x="1317" y="667"/>
                  </a:lnTo>
                  <a:lnTo>
                    <a:pt x="1313" y="675"/>
                  </a:lnTo>
                  <a:lnTo>
                    <a:pt x="1309" y="679"/>
                  </a:lnTo>
                  <a:lnTo>
                    <a:pt x="1306" y="684"/>
                  </a:lnTo>
                  <a:lnTo>
                    <a:pt x="1300" y="690"/>
                  </a:lnTo>
                  <a:lnTo>
                    <a:pt x="1298" y="696"/>
                  </a:lnTo>
                  <a:lnTo>
                    <a:pt x="1294" y="700"/>
                  </a:lnTo>
                  <a:lnTo>
                    <a:pt x="1290" y="703"/>
                  </a:lnTo>
                  <a:lnTo>
                    <a:pt x="1285" y="707"/>
                  </a:lnTo>
                  <a:lnTo>
                    <a:pt x="1283" y="711"/>
                  </a:lnTo>
                  <a:lnTo>
                    <a:pt x="1275" y="721"/>
                  </a:lnTo>
                  <a:lnTo>
                    <a:pt x="1271" y="726"/>
                  </a:lnTo>
                  <a:lnTo>
                    <a:pt x="1266" y="730"/>
                  </a:lnTo>
                  <a:lnTo>
                    <a:pt x="1262" y="734"/>
                  </a:lnTo>
                  <a:lnTo>
                    <a:pt x="1260" y="736"/>
                  </a:lnTo>
                  <a:lnTo>
                    <a:pt x="1258" y="738"/>
                  </a:lnTo>
                  <a:lnTo>
                    <a:pt x="1254" y="736"/>
                  </a:lnTo>
                  <a:lnTo>
                    <a:pt x="1251" y="734"/>
                  </a:lnTo>
                  <a:lnTo>
                    <a:pt x="1243" y="730"/>
                  </a:lnTo>
                  <a:lnTo>
                    <a:pt x="1237" y="726"/>
                  </a:lnTo>
                  <a:lnTo>
                    <a:pt x="1232" y="721"/>
                  </a:lnTo>
                  <a:lnTo>
                    <a:pt x="1224" y="715"/>
                  </a:lnTo>
                  <a:lnTo>
                    <a:pt x="1218" y="711"/>
                  </a:lnTo>
                  <a:lnTo>
                    <a:pt x="1211" y="705"/>
                  </a:lnTo>
                  <a:lnTo>
                    <a:pt x="1205" y="698"/>
                  </a:lnTo>
                  <a:lnTo>
                    <a:pt x="1199" y="690"/>
                  </a:lnTo>
                  <a:lnTo>
                    <a:pt x="1194" y="684"/>
                  </a:lnTo>
                  <a:lnTo>
                    <a:pt x="1192" y="679"/>
                  </a:lnTo>
                  <a:lnTo>
                    <a:pt x="1186" y="673"/>
                  </a:lnTo>
                  <a:lnTo>
                    <a:pt x="1184" y="669"/>
                  </a:lnTo>
                  <a:lnTo>
                    <a:pt x="1182" y="665"/>
                  </a:lnTo>
                  <a:lnTo>
                    <a:pt x="1184" y="662"/>
                  </a:lnTo>
                  <a:lnTo>
                    <a:pt x="1184" y="660"/>
                  </a:lnTo>
                  <a:lnTo>
                    <a:pt x="1186" y="656"/>
                  </a:lnTo>
                  <a:lnTo>
                    <a:pt x="1190" y="652"/>
                  </a:lnTo>
                  <a:lnTo>
                    <a:pt x="1195" y="646"/>
                  </a:lnTo>
                  <a:lnTo>
                    <a:pt x="1197" y="641"/>
                  </a:lnTo>
                  <a:lnTo>
                    <a:pt x="1199" y="637"/>
                  </a:lnTo>
                  <a:lnTo>
                    <a:pt x="1201" y="633"/>
                  </a:lnTo>
                  <a:lnTo>
                    <a:pt x="1207" y="629"/>
                  </a:lnTo>
                  <a:lnTo>
                    <a:pt x="1209" y="626"/>
                  </a:lnTo>
                  <a:lnTo>
                    <a:pt x="1213" y="620"/>
                  </a:lnTo>
                  <a:lnTo>
                    <a:pt x="1216" y="616"/>
                  </a:lnTo>
                  <a:lnTo>
                    <a:pt x="1220" y="612"/>
                  </a:lnTo>
                  <a:lnTo>
                    <a:pt x="1226" y="607"/>
                  </a:lnTo>
                  <a:lnTo>
                    <a:pt x="1230" y="601"/>
                  </a:lnTo>
                  <a:lnTo>
                    <a:pt x="1233" y="595"/>
                  </a:lnTo>
                  <a:lnTo>
                    <a:pt x="1239" y="589"/>
                  </a:lnTo>
                  <a:lnTo>
                    <a:pt x="1243" y="582"/>
                  </a:lnTo>
                  <a:lnTo>
                    <a:pt x="1247" y="578"/>
                  </a:lnTo>
                  <a:lnTo>
                    <a:pt x="1252" y="572"/>
                  </a:lnTo>
                  <a:lnTo>
                    <a:pt x="1258" y="567"/>
                  </a:lnTo>
                  <a:lnTo>
                    <a:pt x="1262" y="559"/>
                  </a:lnTo>
                  <a:lnTo>
                    <a:pt x="1268" y="553"/>
                  </a:lnTo>
                  <a:lnTo>
                    <a:pt x="1273" y="546"/>
                  </a:lnTo>
                  <a:lnTo>
                    <a:pt x="1277" y="540"/>
                  </a:lnTo>
                  <a:lnTo>
                    <a:pt x="1283" y="532"/>
                  </a:lnTo>
                  <a:lnTo>
                    <a:pt x="1289" y="529"/>
                  </a:lnTo>
                  <a:lnTo>
                    <a:pt x="1294" y="521"/>
                  </a:lnTo>
                  <a:lnTo>
                    <a:pt x="1300" y="515"/>
                  </a:lnTo>
                  <a:lnTo>
                    <a:pt x="1306" y="508"/>
                  </a:lnTo>
                  <a:lnTo>
                    <a:pt x="1309" y="502"/>
                  </a:lnTo>
                  <a:lnTo>
                    <a:pt x="1315" y="496"/>
                  </a:lnTo>
                  <a:lnTo>
                    <a:pt x="1319" y="489"/>
                  </a:lnTo>
                  <a:lnTo>
                    <a:pt x="1325" y="483"/>
                  </a:lnTo>
                  <a:lnTo>
                    <a:pt x="1330" y="477"/>
                  </a:lnTo>
                  <a:lnTo>
                    <a:pt x="1334" y="470"/>
                  </a:lnTo>
                  <a:lnTo>
                    <a:pt x="1340" y="464"/>
                  </a:lnTo>
                  <a:lnTo>
                    <a:pt x="1344" y="458"/>
                  </a:lnTo>
                  <a:lnTo>
                    <a:pt x="1349" y="453"/>
                  </a:lnTo>
                  <a:lnTo>
                    <a:pt x="1353" y="447"/>
                  </a:lnTo>
                  <a:lnTo>
                    <a:pt x="1359" y="441"/>
                  </a:lnTo>
                  <a:lnTo>
                    <a:pt x="1363" y="435"/>
                  </a:lnTo>
                  <a:lnTo>
                    <a:pt x="1368" y="430"/>
                  </a:lnTo>
                  <a:lnTo>
                    <a:pt x="1372" y="426"/>
                  </a:lnTo>
                  <a:lnTo>
                    <a:pt x="1376" y="422"/>
                  </a:lnTo>
                  <a:lnTo>
                    <a:pt x="1378" y="416"/>
                  </a:lnTo>
                  <a:lnTo>
                    <a:pt x="1384" y="413"/>
                  </a:lnTo>
                  <a:lnTo>
                    <a:pt x="1387" y="409"/>
                  </a:lnTo>
                  <a:lnTo>
                    <a:pt x="1389" y="405"/>
                  </a:lnTo>
                  <a:lnTo>
                    <a:pt x="1395" y="397"/>
                  </a:lnTo>
                  <a:lnTo>
                    <a:pt x="1401" y="390"/>
                  </a:lnTo>
                  <a:lnTo>
                    <a:pt x="1404" y="386"/>
                  </a:lnTo>
                  <a:lnTo>
                    <a:pt x="1408" y="382"/>
                  </a:lnTo>
                  <a:lnTo>
                    <a:pt x="1410" y="380"/>
                  </a:lnTo>
                  <a:lnTo>
                    <a:pt x="1412" y="380"/>
                  </a:lnTo>
                  <a:lnTo>
                    <a:pt x="1287" y="308"/>
                  </a:lnTo>
                  <a:lnTo>
                    <a:pt x="1032" y="529"/>
                  </a:lnTo>
                  <a:lnTo>
                    <a:pt x="1034" y="534"/>
                  </a:lnTo>
                  <a:lnTo>
                    <a:pt x="1034" y="538"/>
                  </a:lnTo>
                  <a:lnTo>
                    <a:pt x="1034" y="544"/>
                  </a:lnTo>
                  <a:lnTo>
                    <a:pt x="1034" y="550"/>
                  </a:lnTo>
                  <a:lnTo>
                    <a:pt x="1038" y="557"/>
                  </a:lnTo>
                  <a:lnTo>
                    <a:pt x="1038" y="559"/>
                  </a:lnTo>
                  <a:lnTo>
                    <a:pt x="1038" y="563"/>
                  </a:lnTo>
                  <a:lnTo>
                    <a:pt x="1038" y="567"/>
                  </a:lnTo>
                  <a:lnTo>
                    <a:pt x="1040" y="572"/>
                  </a:lnTo>
                  <a:lnTo>
                    <a:pt x="1040" y="574"/>
                  </a:lnTo>
                  <a:lnTo>
                    <a:pt x="1041" y="580"/>
                  </a:lnTo>
                  <a:lnTo>
                    <a:pt x="1041" y="584"/>
                  </a:lnTo>
                  <a:lnTo>
                    <a:pt x="1043" y="588"/>
                  </a:lnTo>
                  <a:lnTo>
                    <a:pt x="1043" y="593"/>
                  </a:lnTo>
                  <a:lnTo>
                    <a:pt x="1043" y="597"/>
                  </a:lnTo>
                  <a:lnTo>
                    <a:pt x="1043" y="603"/>
                  </a:lnTo>
                  <a:lnTo>
                    <a:pt x="1045" y="607"/>
                  </a:lnTo>
                  <a:lnTo>
                    <a:pt x="1047" y="610"/>
                  </a:lnTo>
                  <a:lnTo>
                    <a:pt x="1049" y="616"/>
                  </a:lnTo>
                  <a:lnTo>
                    <a:pt x="1049" y="620"/>
                  </a:lnTo>
                  <a:lnTo>
                    <a:pt x="1051" y="626"/>
                  </a:lnTo>
                  <a:lnTo>
                    <a:pt x="1051" y="629"/>
                  </a:lnTo>
                  <a:lnTo>
                    <a:pt x="1053" y="635"/>
                  </a:lnTo>
                  <a:lnTo>
                    <a:pt x="1053" y="639"/>
                  </a:lnTo>
                  <a:lnTo>
                    <a:pt x="1053" y="645"/>
                  </a:lnTo>
                  <a:lnTo>
                    <a:pt x="1053" y="648"/>
                  </a:lnTo>
                  <a:lnTo>
                    <a:pt x="1055" y="654"/>
                  </a:lnTo>
                  <a:lnTo>
                    <a:pt x="1057" y="658"/>
                  </a:lnTo>
                  <a:lnTo>
                    <a:pt x="1059" y="664"/>
                  </a:lnTo>
                  <a:lnTo>
                    <a:pt x="1059" y="667"/>
                  </a:lnTo>
                  <a:lnTo>
                    <a:pt x="1059" y="673"/>
                  </a:lnTo>
                  <a:lnTo>
                    <a:pt x="1059" y="677"/>
                  </a:lnTo>
                  <a:lnTo>
                    <a:pt x="1060" y="681"/>
                  </a:lnTo>
                  <a:lnTo>
                    <a:pt x="1062" y="686"/>
                  </a:lnTo>
                  <a:lnTo>
                    <a:pt x="1062" y="690"/>
                  </a:lnTo>
                  <a:lnTo>
                    <a:pt x="1062" y="696"/>
                  </a:lnTo>
                  <a:lnTo>
                    <a:pt x="1064" y="700"/>
                  </a:lnTo>
                  <a:lnTo>
                    <a:pt x="1064" y="705"/>
                  </a:lnTo>
                  <a:lnTo>
                    <a:pt x="1066" y="715"/>
                  </a:lnTo>
                  <a:lnTo>
                    <a:pt x="1068" y="721"/>
                  </a:lnTo>
                  <a:lnTo>
                    <a:pt x="1070" y="728"/>
                  </a:lnTo>
                  <a:lnTo>
                    <a:pt x="1070" y="732"/>
                  </a:lnTo>
                  <a:lnTo>
                    <a:pt x="1072" y="738"/>
                  </a:lnTo>
                  <a:lnTo>
                    <a:pt x="1072" y="742"/>
                  </a:lnTo>
                  <a:lnTo>
                    <a:pt x="1074" y="745"/>
                  </a:lnTo>
                  <a:lnTo>
                    <a:pt x="1074" y="749"/>
                  </a:lnTo>
                  <a:lnTo>
                    <a:pt x="1074" y="751"/>
                  </a:lnTo>
                  <a:lnTo>
                    <a:pt x="1074" y="755"/>
                  </a:lnTo>
                  <a:lnTo>
                    <a:pt x="1074" y="761"/>
                  </a:lnTo>
                  <a:lnTo>
                    <a:pt x="1074" y="764"/>
                  </a:lnTo>
                  <a:lnTo>
                    <a:pt x="1074" y="770"/>
                  </a:lnTo>
                  <a:lnTo>
                    <a:pt x="1074" y="776"/>
                  </a:lnTo>
                  <a:lnTo>
                    <a:pt x="1074" y="780"/>
                  </a:lnTo>
                  <a:lnTo>
                    <a:pt x="1072" y="785"/>
                  </a:lnTo>
                  <a:lnTo>
                    <a:pt x="1072" y="791"/>
                  </a:lnTo>
                  <a:lnTo>
                    <a:pt x="1072" y="797"/>
                  </a:lnTo>
                  <a:lnTo>
                    <a:pt x="1072" y="804"/>
                  </a:lnTo>
                  <a:lnTo>
                    <a:pt x="1070" y="810"/>
                  </a:lnTo>
                  <a:lnTo>
                    <a:pt x="1070" y="816"/>
                  </a:lnTo>
                  <a:lnTo>
                    <a:pt x="1070" y="821"/>
                  </a:lnTo>
                  <a:lnTo>
                    <a:pt x="1070" y="829"/>
                  </a:lnTo>
                  <a:lnTo>
                    <a:pt x="1070" y="835"/>
                  </a:lnTo>
                  <a:lnTo>
                    <a:pt x="1068" y="838"/>
                  </a:lnTo>
                  <a:lnTo>
                    <a:pt x="1068" y="844"/>
                  </a:lnTo>
                  <a:lnTo>
                    <a:pt x="1068" y="850"/>
                  </a:lnTo>
                  <a:lnTo>
                    <a:pt x="1068" y="856"/>
                  </a:lnTo>
                  <a:lnTo>
                    <a:pt x="1068" y="861"/>
                  </a:lnTo>
                  <a:lnTo>
                    <a:pt x="1068" y="865"/>
                  </a:lnTo>
                  <a:lnTo>
                    <a:pt x="1068" y="871"/>
                  </a:lnTo>
                  <a:lnTo>
                    <a:pt x="1066" y="876"/>
                  </a:lnTo>
                  <a:lnTo>
                    <a:pt x="1066" y="884"/>
                  </a:lnTo>
                  <a:lnTo>
                    <a:pt x="1066" y="888"/>
                  </a:lnTo>
                  <a:lnTo>
                    <a:pt x="1068" y="888"/>
                  </a:lnTo>
                  <a:lnTo>
                    <a:pt x="1070" y="894"/>
                  </a:lnTo>
                  <a:lnTo>
                    <a:pt x="1074" y="895"/>
                  </a:lnTo>
                  <a:lnTo>
                    <a:pt x="1074" y="899"/>
                  </a:lnTo>
                  <a:lnTo>
                    <a:pt x="1078" y="903"/>
                  </a:lnTo>
                  <a:lnTo>
                    <a:pt x="1081" y="909"/>
                  </a:lnTo>
                  <a:lnTo>
                    <a:pt x="1083" y="913"/>
                  </a:lnTo>
                  <a:lnTo>
                    <a:pt x="1087" y="918"/>
                  </a:lnTo>
                  <a:lnTo>
                    <a:pt x="1093" y="924"/>
                  </a:lnTo>
                  <a:lnTo>
                    <a:pt x="1098" y="932"/>
                  </a:lnTo>
                  <a:lnTo>
                    <a:pt x="1102" y="937"/>
                  </a:lnTo>
                  <a:lnTo>
                    <a:pt x="1106" y="943"/>
                  </a:lnTo>
                  <a:lnTo>
                    <a:pt x="1112" y="951"/>
                  </a:lnTo>
                  <a:lnTo>
                    <a:pt x="1117" y="958"/>
                  </a:lnTo>
                  <a:lnTo>
                    <a:pt x="1121" y="966"/>
                  </a:lnTo>
                  <a:lnTo>
                    <a:pt x="1125" y="973"/>
                  </a:lnTo>
                  <a:lnTo>
                    <a:pt x="1129" y="981"/>
                  </a:lnTo>
                  <a:lnTo>
                    <a:pt x="1135" y="989"/>
                  </a:lnTo>
                  <a:lnTo>
                    <a:pt x="1138" y="996"/>
                  </a:lnTo>
                  <a:lnTo>
                    <a:pt x="1144" y="1006"/>
                  </a:lnTo>
                  <a:lnTo>
                    <a:pt x="1146" y="1008"/>
                  </a:lnTo>
                  <a:lnTo>
                    <a:pt x="1148" y="1011"/>
                  </a:lnTo>
                  <a:lnTo>
                    <a:pt x="1150" y="1017"/>
                  </a:lnTo>
                  <a:lnTo>
                    <a:pt x="1152" y="1021"/>
                  </a:lnTo>
                  <a:lnTo>
                    <a:pt x="1155" y="1029"/>
                  </a:lnTo>
                  <a:lnTo>
                    <a:pt x="1159" y="1036"/>
                  </a:lnTo>
                  <a:lnTo>
                    <a:pt x="1161" y="1042"/>
                  </a:lnTo>
                  <a:lnTo>
                    <a:pt x="1165" y="1051"/>
                  </a:lnTo>
                  <a:lnTo>
                    <a:pt x="1167" y="1057"/>
                  </a:lnTo>
                  <a:lnTo>
                    <a:pt x="1169" y="1065"/>
                  </a:lnTo>
                  <a:lnTo>
                    <a:pt x="1171" y="1070"/>
                  </a:lnTo>
                  <a:lnTo>
                    <a:pt x="1171" y="1078"/>
                  </a:lnTo>
                  <a:lnTo>
                    <a:pt x="1171" y="1084"/>
                  </a:lnTo>
                  <a:lnTo>
                    <a:pt x="1171" y="1091"/>
                  </a:lnTo>
                  <a:lnTo>
                    <a:pt x="1171" y="1095"/>
                  </a:lnTo>
                  <a:lnTo>
                    <a:pt x="1171" y="1105"/>
                  </a:lnTo>
                  <a:lnTo>
                    <a:pt x="1171" y="1110"/>
                  </a:lnTo>
                  <a:lnTo>
                    <a:pt x="1169" y="1120"/>
                  </a:lnTo>
                  <a:lnTo>
                    <a:pt x="1169" y="1124"/>
                  </a:lnTo>
                  <a:lnTo>
                    <a:pt x="1169" y="1126"/>
                  </a:lnTo>
                  <a:lnTo>
                    <a:pt x="1169" y="1131"/>
                  </a:lnTo>
                  <a:lnTo>
                    <a:pt x="1169" y="1135"/>
                  </a:lnTo>
                  <a:lnTo>
                    <a:pt x="1167" y="1143"/>
                  </a:lnTo>
                  <a:lnTo>
                    <a:pt x="1167" y="1150"/>
                  </a:lnTo>
                  <a:lnTo>
                    <a:pt x="1165" y="1154"/>
                  </a:lnTo>
                  <a:lnTo>
                    <a:pt x="1165" y="1160"/>
                  </a:lnTo>
                  <a:lnTo>
                    <a:pt x="1163" y="1164"/>
                  </a:lnTo>
                  <a:lnTo>
                    <a:pt x="1163" y="1167"/>
                  </a:lnTo>
                  <a:lnTo>
                    <a:pt x="1161" y="1171"/>
                  </a:lnTo>
                  <a:lnTo>
                    <a:pt x="1161" y="1175"/>
                  </a:lnTo>
                  <a:lnTo>
                    <a:pt x="1161" y="1179"/>
                  </a:lnTo>
                  <a:lnTo>
                    <a:pt x="1161" y="1184"/>
                  </a:lnTo>
                  <a:lnTo>
                    <a:pt x="1159" y="1188"/>
                  </a:lnTo>
                  <a:lnTo>
                    <a:pt x="1159" y="1192"/>
                  </a:lnTo>
                  <a:lnTo>
                    <a:pt x="1157" y="1196"/>
                  </a:lnTo>
                  <a:lnTo>
                    <a:pt x="1157" y="1200"/>
                  </a:lnTo>
                  <a:lnTo>
                    <a:pt x="1157" y="1207"/>
                  </a:lnTo>
                  <a:lnTo>
                    <a:pt x="1155" y="1215"/>
                  </a:lnTo>
                  <a:lnTo>
                    <a:pt x="1152" y="1221"/>
                  </a:lnTo>
                  <a:lnTo>
                    <a:pt x="1152" y="1228"/>
                  </a:lnTo>
                  <a:lnTo>
                    <a:pt x="1150" y="1234"/>
                  </a:lnTo>
                  <a:lnTo>
                    <a:pt x="1148" y="1241"/>
                  </a:lnTo>
                  <a:lnTo>
                    <a:pt x="1148" y="1247"/>
                  </a:lnTo>
                  <a:lnTo>
                    <a:pt x="1148" y="1253"/>
                  </a:lnTo>
                  <a:lnTo>
                    <a:pt x="1146" y="1259"/>
                  </a:lnTo>
                  <a:lnTo>
                    <a:pt x="1144" y="1262"/>
                  </a:lnTo>
                  <a:lnTo>
                    <a:pt x="1142" y="1264"/>
                  </a:lnTo>
                  <a:lnTo>
                    <a:pt x="1142" y="1268"/>
                  </a:lnTo>
                  <a:lnTo>
                    <a:pt x="1142" y="1274"/>
                  </a:lnTo>
                  <a:lnTo>
                    <a:pt x="1142" y="1276"/>
                  </a:lnTo>
                  <a:lnTo>
                    <a:pt x="1136" y="1449"/>
                  </a:lnTo>
                  <a:lnTo>
                    <a:pt x="1066" y="1612"/>
                  </a:lnTo>
                  <a:lnTo>
                    <a:pt x="1068" y="1612"/>
                  </a:lnTo>
                  <a:lnTo>
                    <a:pt x="1074" y="1616"/>
                  </a:lnTo>
                  <a:lnTo>
                    <a:pt x="1078" y="1618"/>
                  </a:lnTo>
                  <a:lnTo>
                    <a:pt x="1083" y="1622"/>
                  </a:lnTo>
                  <a:lnTo>
                    <a:pt x="1087" y="1625"/>
                  </a:lnTo>
                  <a:lnTo>
                    <a:pt x="1093" y="1629"/>
                  </a:lnTo>
                  <a:lnTo>
                    <a:pt x="1100" y="1633"/>
                  </a:lnTo>
                  <a:lnTo>
                    <a:pt x="1108" y="1639"/>
                  </a:lnTo>
                  <a:lnTo>
                    <a:pt x="1110" y="1641"/>
                  </a:lnTo>
                  <a:lnTo>
                    <a:pt x="1114" y="1643"/>
                  </a:lnTo>
                  <a:lnTo>
                    <a:pt x="1117" y="1646"/>
                  </a:lnTo>
                  <a:lnTo>
                    <a:pt x="1123" y="1650"/>
                  </a:lnTo>
                  <a:lnTo>
                    <a:pt x="1127" y="1652"/>
                  </a:lnTo>
                  <a:lnTo>
                    <a:pt x="1131" y="1654"/>
                  </a:lnTo>
                  <a:lnTo>
                    <a:pt x="1136" y="1658"/>
                  </a:lnTo>
                  <a:lnTo>
                    <a:pt x="1140" y="1662"/>
                  </a:lnTo>
                  <a:lnTo>
                    <a:pt x="1144" y="1663"/>
                  </a:lnTo>
                  <a:lnTo>
                    <a:pt x="1150" y="1667"/>
                  </a:lnTo>
                  <a:lnTo>
                    <a:pt x="1154" y="1671"/>
                  </a:lnTo>
                  <a:lnTo>
                    <a:pt x="1159" y="1675"/>
                  </a:lnTo>
                  <a:lnTo>
                    <a:pt x="1163" y="1679"/>
                  </a:lnTo>
                  <a:lnTo>
                    <a:pt x="1167" y="1682"/>
                  </a:lnTo>
                  <a:lnTo>
                    <a:pt x="1171" y="1684"/>
                  </a:lnTo>
                  <a:lnTo>
                    <a:pt x="1176" y="1688"/>
                  </a:lnTo>
                  <a:lnTo>
                    <a:pt x="1182" y="1692"/>
                  </a:lnTo>
                  <a:lnTo>
                    <a:pt x="1186" y="1696"/>
                  </a:lnTo>
                  <a:lnTo>
                    <a:pt x="1192" y="1698"/>
                  </a:lnTo>
                  <a:lnTo>
                    <a:pt x="1195" y="1701"/>
                  </a:lnTo>
                  <a:lnTo>
                    <a:pt x="1201" y="1705"/>
                  </a:lnTo>
                  <a:lnTo>
                    <a:pt x="1205" y="1709"/>
                  </a:lnTo>
                  <a:lnTo>
                    <a:pt x="1209" y="1713"/>
                  </a:lnTo>
                  <a:lnTo>
                    <a:pt x="1214" y="1717"/>
                  </a:lnTo>
                  <a:lnTo>
                    <a:pt x="1218" y="1720"/>
                  </a:lnTo>
                  <a:lnTo>
                    <a:pt x="1222" y="1724"/>
                  </a:lnTo>
                  <a:lnTo>
                    <a:pt x="1226" y="1726"/>
                  </a:lnTo>
                  <a:lnTo>
                    <a:pt x="1232" y="1732"/>
                  </a:lnTo>
                  <a:lnTo>
                    <a:pt x="1235" y="1736"/>
                  </a:lnTo>
                  <a:lnTo>
                    <a:pt x="1241" y="1738"/>
                  </a:lnTo>
                  <a:lnTo>
                    <a:pt x="1245" y="1741"/>
                  </a:lnTo>
                  <a:lnTo>
                    <a:pt x="1249" y="1747"/>
                  </a:lnTo>
                  <a:lnTo>
                    <a:pt x="1256" y="1753"/>
                  </a:lnTo>
                  <a:lnTo>
                    <a:pt x="1264" y="1760"/>
                  </a:lnTo>
                  <a:lnTo>
                    <a:pt x="1270" y="1766"/>
                  </a:lnTo>
                  <a:lnTo>
                    <a:pt x="1275" y="1772"/>
                  </a:lnTo>
                  <a:lnTo>
                    <a:pt x="1281" y="1779"/>
                  </a:lnTo>
                  <a:lnTo>
                    <a:pt x="1287" y="1785"/>
                  </a:lnTo>
                  <a:lnTo>
                    <a:pt x="1290" y="1791"/>
                  </a:lnTo>
                  <a:lnTo>
                    <a:pt x="1294" y="1797"/>
                  </a:lnTo>
                  <a:lnTo>
                    <a:pt x="1300" y="1804"/>
                  </a:lnTo>
                  <a:lnTo>
                    <a:pt x="1304" y="1810"/>
                  </a:lnTo>
                  <a:lnTo>
                    <a:pt x="1308" y="1817"/>
                  </a:lnTo>
                  <a:lnTo>
                    <a:pt x="1309" y="1825"/>
                  </a:lnTo>
                  <a:lnTo>
                    <a:pt x="1313" y="1831"/>
                  </a:lnTo>
                  <a:lnTo>
                    <a:pt x="1315" y="1835"/>
                  </a:lnTo>
                  <a:lnTo>
                    <a:pt x="1317" y="1838"/>
                  </a:lnTo>
                  <a:lnTo>
                    <a:pt x="1319" y="1842"/>
                  </a:lnTo>
                  <a:lnTo>
                    <a:pt x="1321" y="1850"/>
                  </a:lnTo>
                  <a:lnTo>
                    <a:pt x="1325" y="1859"/>
                  </a:lnTo>
                  <a:lnTo>
                    <a:pt x="1327" y="1863"/>
                  </a:lnTo>
                  <a:lnTo>
                    <a:pt x="1330" y="1867"/>
                  </a:lnTo>
                  <a:lnTo>
                    <a:pt x="1330" y="1871"/>
                  </a:lnTo>
                  <a:lnTo>
                    <a:pt x="1334" y="1876"/>
                  </a:lnTo>
                  <a:lnTo>
                    <a:pt x="1334" y="1880"/>
                  </a:lnTo>
                  <a:lnTo>
                    <a:pt x="1334" y="1884"/>
                  </a:lnTo>
                  <a:lnTo>
                    <a:pt x="1336" y="1888"/>
                  </a:lnTo>
                  <a:lnTo>
                    <a:pt x="1340" y="1892"/>
                  </a:lnTo>
                  <a:lnTo>
                    <a:pt x="1340" y="1895"/>
                  </a:lnTo>
                  <a:lnTo>
                    <a:pt x="1340" y="1899"/>
                  </a:lnTo>
                  <a:lnTo>
                    <a:pt x="1344" y="1905"/>
                  </a:lnTo>
                  <a:lnTo>
                    <a:pt x="1344" y="1909"/>
                  </a:lnTo>
                  <a:lnTo>
                    <a:pt x="1347" y="1916"/>
                  </a:lnTo>
                  <a:lnTo>
                    <a:pt x="1349" y="1924"/>
                  </a:lnTo>
                  <a:lnTo>
                    <a:pt x="1351" y="1931"/>
                  </a:lnTo>
                  <a:lnTo>
                    <a:pt x="1353" y="1939"/>
                  </a:lnTo>
                  <a:lnTo>
                    <a:pt x="1355" y="1945"/>
                  </a:lnTo>
                  <a:lnTo>
                    <a:pt x="1359" y="1952"/>
                  </a:lnTo>
                  <a:lnTo>
                    <a:pt x="1359" y="1958"/>
                  </a:lnTo>
                  <a:lnTo>
                    <a:pt x="1361" y="1964"/>
                  </a:lnTo>
                  <a:lnTo>
                    <a:pt x="1363" y="1968"/>
                  </a:lnTo>
                  <a:lnTo>
                    <a:pt x="1363" y="1973"/>
                  </a:lnTo>
                  <a:lnTo>
                    <a:pt x="1365" y="1975"/>
                  </a:lnTo>
                  <a:lnTo>
                    <a:pt x="1365" y="1979"/>
                  </a:lnTo>
                  <a:lnTo>
                    <a:pt x="1366" y="1983"/>
                  </a:lnTo>
                  <a:lnTo>
                    <a:pt x="1368" y="1987"/>
                  </a:lnTo>
                  <a:lnTo>
                    <a:pt x="1366" y="1987"/>
                  </a:lnTo>
                  <a:lnTo>
                    <a:pt x="1365" y="1989"/>
                  </a:lnTo>
                  <a:lnTo>
                    <a:pt x="1359" y="1990"/>
                  </a:lnTo>
                  <a:lnTo>
                    <a:pt x="1357" y="1994"/>
                  </a:lnTo>
                  <a:lnTo>
                    <a:pt x="1351" y="1998"/>
                  </a:lnTo>
                  <a:lnTo>
                    <a:pt x="1346" y="2004"/>
                  </a:lnTo>
                  <a:lnTo>
                    <a:pt x="1340" y="2008"/>
                  </a:lnTo>
                  <a:lnTo>
                    <a:pt x="1334" y="2013"/>
                  </a:lnTo>
                  <a:lnTo>
                    <a:pt x="1325" y="2015"/>
                  </a:lnTo>
                  <a:lnTo>
                    <a:pt x="1319" y="2021"/>
                  </a:lnTo>
                  <a:lnTo>
                    <a:pt x="1309" y="2023"/>
                  </a:lnTo>
                  <a:lnTo>
                    <a:pt x="1304" y="2027"/>
                  </a:lnTo>
                  <a:lnTo>
                    <a:pt x="1296" y="2028"/>
                  </a:lnTo>
                  <a:lnTo>
                    <a:pt x="1290" y="2028"/>
                  </a:lnTo>
                  <a:lnTo>
                    <a:pt x="1285" y="2028"/>
                  </a:lnTo>
                  <a:lnTo>
                    <a:pt x="1281" y="2027"/>
                  </a:lnTo>
                  <a:lnTo>
                    <a:pt x="1279" y="2023"/>
                  </a:lnTo>
                  <a:lnTo>
                    <a:pt x="1275" y="2021"/>
                  </a:lnTo>
                  <a:lnTo>
                    <a:pt x="1273" y="2017"/>
                  </a:lnTo>
                  <a:lnTo>
                    <a:pt x="1270" y="2013"/>
                  </a:lnTo>
                  <a:lnTo>
                    <a:pt x="1266" y="2008"/>
                  </a:lnTo>
                  <a:lnTo>
                    <a:pt x="1264" y="2002"/>
                  </a:lnTo>
                  <a:lnTo>
                    <a:pt x="1260" y="1996"/>
                  </a:lnTo>
                  <a:lnTo>
                    <a:pt x="1258" y="1990"/>
                  </a:lnTo>
                  <a:lnTo>
                    <a:pt x="1254" y="1983"/>
                  </a:lnTo>
                  <a:lnTo>
                    <a:pt x="1251" y="1975"/>
                  </a:lnTo>
                  <a:lnTo>
                    <a:pt x="1247" y="1968"/>
                  </a:lnTo>
                  <a:lnTo>
                    <a:pt x="1245" y="1960"/>
                  </a:lnTo>
                  <a:lnTo>
                    <a:pt x="1241" y="1952"/>
                  </a:lnTo>
                  <a:lnTo>
                    <a:pt x="1237" y="1945"/>
                  </a:lnTo>
                  <a:lnTo>
                    <a:pt x="1233" y="1937"/>
                  </a:lnTo>
                  <a:lnTo>
                    <a:pt x="1232" y="1930"/>
                  </a:lnTo>
                  <a:lnTo>
                    <a:pt x="1230" y="1924"/>
                  </a:lnTo>
                  <a:lnTo>
                    <a:pt x="1226" y="1920"/>
                  </a:lnTo>
                  <a:lnTo>
                    <a:pt x="1226" y="1916"/>
                  </a:lnTo>
                  <a:lnTo>
                    <a:pt x="1224" y="1914"/>
                  </a:lnTo>
                  <a:lnTo>
                    <a:pt x="1220" y="1905"/>
                  </a:lnTo>
                  <a:lnTo>
                    <a:pt x="1218" y="1899"/>
                  </a:lnTo>
                  <a:lnTo>
                    <a:pt x="1214" y="1890"/>
                  </a:lnTo>
                  <a:lnTo>
                    <a:pt x="1213" y="1884"/>
                  </a:lnTo>
                  <a:lnTo>
                    <a:pt x="1211" y="1878"/>
                  </a:lnTo>
                  <a:lnTo>
                    <a:pt x="1209" y="1873"/>
                  </a:lnTo>
                  <a:lnTo>
                    <a:pt x="1207" y="1865"/>
                  </a:lnTo>
                  <a:lnTo>
                    <a:pt x="1203" y="1861"/>
                  </a:lnTo>
                  <a:lnTo>
                    <a:pt x="1201" y="1857"/>
                  </a:lnTo>
                  <a:lnTo>
                    <a:pt x="1201" y="1854"/>
                  </a:lnTo>
                  <a:lnTo>
                    <a:pt x="1199" y="1850"/>
                  </a:lnTo>
                  <a:lnTo>
                    <a:pt x="1199" y="1848"/>
                  </a:lnTo>
                  <a:lnTo>
                    <a:pt x="945" y="1682"/>
                  </a:lnTo>
                  <a:lnTo>
                    <a:pt x="922" y="1757"/>
                  </a:lnTo>
                  <a:lnTo>
                    <a:pt x="922" y="1759"/>
                  </a:lnTo>
                  <a:lnTo>
                    <a:pt x="926" y="1762"/>
                  </a:lnTo>
                  <a:lnTo>
                    <a:pt x="929" y="1766"/>
                  </a:lnTo>
                  <a:lnTo>
                    <a:pt x="935" y="1770"/>
                  </a:lnTo>
                  <a:lnTo>
                    <a:pt x="937" y="1774"/>
                  </a:lnTo>
                  <a:lnTo>
                    <a:pt x="945" y="1778"/>
                  </a:lnTo>
                  <a:lnTo>
                    <a:pt x="948" y="1783"/>
                  </a:lnTo>
                  <a:lnTo>
                    <a:pt x="954" y="1787"/>
                  </a:lnTo>
                  <a:lnTo>
                    <a:pt x="960" y="1793"/>
                  </a:lnTo>
                  <a:lnTo>
                    <a:pt x="965" y="1800"/>
                  </a:lnTo>
                  <a:lnTo>
                    <a:pt x="973" y="1806"/>
                  </a:lnTo>
                  <a:lnTo>
                    <a:pt x="979" y="1812"/>
                  </a:lnTo>
                  <a:lnTo>
                    <a:pt x="986" y="1819"/>
                  </a:lnTo>
                  <a:lnTo>
                    <a:pt x="994" y="1825"/>
                  </a:lnTo>
                  <a:lnTo>
                    <a:pt x="1000" y="1833"/>
                  </a:lnTo>
                  <a:lnTo>
                    <a:pt x="1007" y="1840"/>
                  </a:lnTo>
                  <a:lnTo>
                    <a:pt x="1013" y="1846"/>
                  </a:lnTo>
                  <a:lnTo>
                    <a:pt x="1022" y="1852"/>
                  </a:lnTo>
                  <a:lnTo>
                    <a:pt x="1028" y="1859"/>
                  </a:lnTo>
                  <a:lnTo>
                    <a:pt x="1034" y="1865"/>
                  </a:lnTo>
                  <a:lnTo>
                    <a:pt x="1041" y="1873"/>
                  </a:lnTo>
                  <a:lnTo>
                    <a:pt x="1049" y="1880"/>
                  </a:lnTo>
                  <a:lnTo>
                    <a:pt x="1053" y="1884"/>
                  </a:lnTo>
                  <a:lnTo>
                    <a:pt x="1059" y="1890"/>
                  </a:lnTo>
                  <a:lnTo>
                    <a:pt x="1062" y="1895"/>
                  </a:lnTo>
                  <a:lnTo>
                    <a:pt x="1068" y="1901"/>
                  </a:lnTo>
                  <a:lnTo>
                    <a:pt x="1074" y="1907"/>
                  </a:lnTo>
                  <a:lnTo>
                    <a:pt x="1076" y="1911"/>
                  </a:lnTo>
                  <a:lnTo>
                    <a:pt x="1078" y="1914"/>
                  </a:lnTo>
                  <a:lnTo>
                    <a:pt x="1083" y="1918"/>
                  </a:lnTo>
                  <a:lnTo>
                    <a:pt x="1083" y="1920"/>
                  </a:lnTo>
                  <a:lnTo>
                    <a:pt x="1085" y="1924"/>
                  </a:lnTo>
                  <a:lnTo>
                    <a:pt x="1087" y="1930"/>
                  </a:lnTo>
                  <a:lnTo>
                    <a:pt x="1093" y="1933"/>
                  </a:lnTo>
                  <a:lnTo>
                    <a:pt x="1093" y="1937"/>
                  </a:lnTo>
                  <a:lnTo>
                    <a:pt x="1098" y="1943"/>
                  </a:lnTo>
                  <a:lnTo>
                    <a:pt x="1100" y="1949"/>
                  </a:lnTo>
                  <a:lnTo>
                    <a:pt x="1104" y="1954"/>
                  </a:lnTo>
                  <a:lnTo>
                    <a:pt x="1108" y="1960"/>
                  </a:lnTo>
                  <a:lnTo>
                    <a:pt x="1110" y="1966"/>
                  </a:lnTo>
                  <a:lnTo>
                    <a:pt x="1114" y="1973"/>
                  </a:lnTo>
                  <a:lnTo>
                    <a:pt x="1117" y="1981"/>
                  </a:lnTo>
                  <a:lnTo>
                    <a:pt x="1121" y="1987"/>
                  </a:lnTo>
                  <a:lnTo>
                    <a:pt x="1125" y="1992"/>
                  </a:lnTo>
                  <a:lnTo>
                    <a:pt x="1127" y="2002"/>
                  </a:lnTo>
                  <a:lnTo>
                    <a:pt x="1133" y="2008"/>
                  </a:lnTo>
                  <a:lnTo>
                    <a:pt x="1135" y="2015"/>
                  </a:lnTo>
                  <a:lnTo>
                    <a:pt x="1136" y="2023"/>
                  </a:lnTo>
                  <a:lnTo>
                    <a:pt x="1140" y="2028"/>
                  </a:lnTo>
                  <a:lnTo>
                    <a:pt x="1144" y="2034"/>
                  </a:lnTo>
                  <a:lnTo>
                    <a:pt x="1148" y="2040"/>
                  </a:lnTo>
                  <a:lnTo>
                    <a:pt x="1150" y="2047"/>
                  </a:lnTo>
                  <a:lnTo>
                    <a:pt x="1152" y="2053"/>
                  </a:lnTo>
                  <a:lnTo>
                    <a:pt x="1155" y="2059"/>
                  </a:lnTo>
                  <a:lnTo>
                    <a:pt x="1157" y="2065"/>
                  </a:lnTo>
                  <a:lnTo>
                    <a:pt x="1157" y="2070"/>
                  </a:lnTo>
                  <a:lnTo>
                    <a:pt x="1159" y="2074"/>
                  </a:lnTo>
                  <a:lnTo>
                    <a:pt x="1161" y="2080"/>
                  </a:lnTo>
                  <a:lnTo>
                    <a:pt x="1161" y="2087"/>
                  </a:lnTo>
                  <a:lnTo>
                    <a:pt x="1161" y="2091"/>
                  </a:lnTo>
                  <a:lnTo>
                    <a:pt x="1161" y="2097"/>
                  </a:lnTo>
                  <a:lnTo>
                    <a:pt x="1157" y="2101"/>
                  </a:lnTo>
                  <a:lnTo>
                    <a:pt x="1150" y="2106"/>
                  </a:lnTo>
                  <a:lnTo>
                    <a:pt x="1144" y="2112"/>
                  </a:lnTo>
                  <a:lnTo>
                    <a:pt x="1138" y="2116"/>
                  </a:lnTo>
                  <a:lnTo>
                    <a:pt x="1136" y="2118"/>
                  </a:lnTo>
                  <a:lnTo>
                    <a:pt x="1131" y="2122"/>
                  </a:lnTo>
                  <a:lnTo>
                    <a:pt x="1127" y="2125"/>
                  </a:lnTo>
                  <a:lnTo>
                    <a:pt x="1123" y="2125"/>
                  </a:lnTo>
                  <a:lnTo>
                    <a:pt x="1117" y="2129"/>
                  </a:lnTo>
                  <a:lnTo>
                    <a:pt x="1114" y="2131"/>
                  </a:lnTo>
                  <a:lnTo>
                    <a:pt x="1110" y="2137"/>
                  </a:lnTo>
                  <a:lnTo>
                    <a:pt x="1104" y="2137"/>
                  </a:lnTo>
                  <a:lnTo>
                    <a:pt x="1100" y="2139"/>
                  </a:lnTo>
                  <a:lnTo>
                    <a:pt x="1097" y="2141"/>
                  </a:lnTo>
                  <a:lnTo>
                    <a:pt x="1093" y="2142"/>
                  </a:lnTo>
                  <a:lnTo>
                    <a:pt x="1087" y="2144"/>
                  </a:lnTo>
                  <a:lnTo>
                    <a:pt x="1083" y="2146"/>
                  </a:lnTo>
                  <a:lnTo>
                    <a:pt x="1078" y="2148"/>
                  </a:lnTo>
                  <a:lnTo>
                    <a:pt x="1076" y="2150"/>
                  </a:lnTo>
                  <a:lnTo>
                    <a:pt x="1070" y="2150"/>
                  </a:lnTo>
                  <a:lnTo>
                    <a:pt x="1064" y="2152"/>
                  </a:lnTo>
                  <a:lnTo>
                    <a:pt x="1062" y="2152"/>
                  </a:lnTo>
                  <a:lnTo>
                    <a:pt x="1062" y="2150"/>
                  </a:lnTo>
                  <a:lnTo>
                    <a:pt x="1060" y="2150"/>
                  </a:lnTo>
                  <a:lnTo>
                    <a:pt x="1060" y="2146"/>
                  </a:lnTo>
                  <a:lnTo>
                    <a:pt x="1059" y="2144"/>
                  </a:lnTo>
                  <a:lnTo>
                    <a:pt x="1057" y="2141"/>
                  </a:lnTo>
                  <a:lnTo>
                    <a:pt x="1053" y="2137"/>
                  </a:lnTo>
                  <a:lnTo>
                    <a:pt x="1053" y="2131"/>
                  </a:lnTo>
                  <a:lnTo>
                    <a:pt x="1049" y="2125"/>
                  </a:lnTo>
                  <a:lnTo>
                    <a:pt x="1045" y="2122"/>
                  </a:lnTo>
                  <a:lnTo>
                    <a:pt x="1041" y="2114"/>
                  </a:lnTo>
                  <a:lnTo>
                    <a:pt x="1036" y="2108"/>
                  </a:lnTo>
                  <a:lnTo>
                    <a:pt x="1032" y="2101"/>
                  </a:lnTo>
                  <a:lnTo>
                    <a:pt x="1028" y="2095"/>
                  </a:lnTo>
                  <a:lnTo>
                    <a:pt x="1024" y="2087"/>
                  </a:lnTo>
                  <a:lnTo>
                    <a:pt x="1019" y="2080"/>
                  </a:lnTo>
                  <a:lnTo>
                    <a:pt x="1013" y="2072"/>
                  </a:lnTo>
                  <a:lnTo>
                    <a:pt x="1009" y="2066"/>
                  </a:lnTo>
                  <a:lnTo>
                    <a:pt x="1003" y="2061"/>
                  </a:lnTo>
                  <a:lnTo>
                    <a:pt x="1002" y="2057"/>
                  </a:lnTo>
                  <a:lnTo>
                    <a:pt x="1000" y="2053"/>
                  </a:lnTo>
                  <a:lnTo>
                    <a:pt x="996" y="2049"/>
                  </a:lnTo>
                  <a:lnTo>
                    <a:pt x="988" y="2042"/>
                  </a:lnTo>
                  <a:lnTo>
                    <a:pt x="984" y="2034"/>
                  </a:lnTo>
                  <a:lnTo>
                    <a:pt x="979" y="2027"/>
                  </a:lnTo>
                  <a:lnTo>
                    <a:pt x="971" y="2017"/>
                  </a:lnTo>
                  <a:lnTo>
                    <a:pt x="965" y="2013"/>
                  </a:lnTo>
                  <a:lnTo>
                    <a:pt x="960" y="2006"/>
                  </a:lnTo>
                  <a:lnTo>
                    <a:pt x="954" y="1998"/>
                  </a:lnTo>
                  <a:lnTo>
                    <a:pt x="948" y="1992"/>
                  </a:lnTo>
                  <a:lnTo>
                    <a:pt x="941" y="1987"/>
                  </a:lnTo>
                  <a:lnTo>
                    <a:pt x="937" y="1981"/>
                  </a:lnTo>
                  <a:lnTo>
                    <a:pt x="929" y="1975"/>
                  </a:lnTo>
                  <a:lnTo>
                    <a:pt x="926" y="1973"/>
                  </a:lnTo>
                  <a:lnTo>
                    <a:pt x="920" y="1968"/>
                  </a:lnTo>
                  <a:lnTo>
                    <a:pt x="916" y="1966"/>
                  </a:lnTo>
                  <a:lnTo>
                    <a:pt x="910" y="1964"/>
                  </a:lnTo>
                  <a:lnTo>
                    <a:pt x="905" y="1960"/>
                  </a:lnTo>
                  <a:lnTo>
                    <a:pt x="901" y="1958"/>
                  </a:lnTo>
                  <a:lnTo>
                    <a:pt x="895" y="1954"/>
                  </a:lnTo>
                  <a:lnTo>
                    <a:pt x="889" y="1952"/>
                  </a:lnTo>
                  <a:lnTo>
                    <a:pt x="884" y="1951"/>
                  </a:lnTo>
                  <a:lnTo>
                    <a:pt x="876" y="1949"/>
                  </a:lnTo>
                  <a:lnTo>
                    <a:pt x="872" y="1947"/>
                  </a:lnTo>
                  <a:lnTo>
                    <a:pt x="867" y="1943"/>
                  </a:lnTo>
                  <a:lnTo>
                    <a:pt x="861" y="1943"/>
                  </a:lnTo>
                  <a:lnTo>
                    <a:pt x="853" y="1941"/>
                  </a:lnTo>
                  <a:lnTo>
                    <a:pt x="849" y="1939"/>
                  </a:lnTo>
                  <a:lnTo>
                    <a:pt x="842" y="1937"/>
                  </a:lnTo>
                  <a:lnTo>
                    <a:pt x="836" y="1935"/>
                  </a:lnTo>
                  <a:lnTo>
                    <a:pt x="830" y="1933"/>
                  </a:lnTo>
                  <a:lnTo>
                    <a:pt x="827" y="1933"/>
                  </a:lnTo>
                  <a:lnTo>
                    <a:pt x="821" y="1931"/>
                  </a:lnTo>
                  <a:lnTo>
                    <a:pt x="815" y="1931"/>
                  </a:lnTo>
                  <a:lnTo>
                    <a:pt x="811" y="1930"/>
                  </a:lnTo>
                  <a:lnTo>
                    <a:pt x="806" y="1930"/>
                  </a:lnTo>
                  <a:lnTo>
                    <a:pt x="802" y="1930"/>
                  </a:lnTo>
                  <a:lnTo>
                    <a:pt x="798" y="1928"/>
                  </a:lnTo>
                  <a:lnTo>
                    <a:pt x="794" y="1926"/>
                  </a:lnTo>
                  <a:lnTo>
                    <a:pt x="792" y="1926"/>
                  </a:lnTo>
                  <a:lnTo>
                    <a:pt x="785" y="1924"/>
                  </a:lnTo>
                  <a:lnTo>
                    <a:pt x="781" y="1924"/>
                  </a:lnTo>
                  <a:lnTo>
                    <a:pt x="777" y="1924"/>
                  </a:lnTo>
                  <a:lnTo>
                    <a:pt x="775" y="1924"/>
                  </a:lnTo>
                  <a:lnTo>
                    <a:pt x="770" y="1918"/>
                  </a:lnTo>
                  <a:lnTo>
                    <a:pt x="766" y="1914"/>
                  </a:lnTo>
                  <a:lnTo>
                    <a:pt x="762" y="1912"/>
                  </a:lnTo>
                  <a:lnTo>
                    <a:pt x="756" y="1909"/>
                  </a:lnTo>
                  <a:lnTo>
                    <a:pt x="751" y="1903"/>
                  </a:lnTo>
                  <a:lnTo>
                    <a:pt x="745" y="1897"/>
                  </a:lnTo>
                  <a:lnTo>
                    <a:pt x="737" y="1892"/>
                  </a:lnTo>
                  <a:lnTo>
                    <a:pt x="732" y="1886"/>
                  </a:lnTo>
                  <a:lnTo>
                    <a:pt x="722" y="1880"/>
                  </a:lnTo>
                  <a:lnTo>
                    <a:pt x="718" y="1878"/>
                  </a:lnTo>
                  <a:lnTo>
                    <a:pt x="715" y="1874"/>
                  </a:lnTo>
                  <a:lnTo>
                    <a:pt x="711" y="1871"/>
                  </a:lnTo>
                  <a:lnTo>
                    <a:pt x="707" y="1869"/>
                  </a:lnTo>
                  <a:lnTo>
                    <a:pt x="697" y="1863"/>
                  </a:lnTo>
                  <a:lnTo>
                    <a:pt x="692" y="1857"/>
                  </a:lnTo>
                  <a:lnTo>
                    <a:pt x="688" y="1854"/>
                  </a:lnTo>
                  <a:lnTo>
                    <a:pt x="684" y="1850"/>
                  </a:lnTo>
                  <a:lnTo>
                    <a:pt x="678" y="1846"/>
                  </a:lnTo>
                  <a:lnTo>
                    <a:pt x="675" y="1844"/>
                  </a:lnTo>
                  <a:lnTo>
                    <a:pt x="671" y="1840"/>
                  </a:lnTo>
                  <a:lnTo>
                    <a:pt x="665" y="1838"/>
                  </a:lnTo>
                  <a:lnTo>
                    <a:pt x="661" y="1835"/>
                  </a:lnTo>
                  <a:lnTo>
                    <a:pt x="659" y="1831"/>
                  </a:lnTo>
                  <a:lnTo>
                    <a:pt x="654" y="1829"/>
                  </a:lnTo>
                  <a:lnTo>
                    <a:pt x="648" y="1825"/>
                  </a:lnTo>
                  <a:lnTo>
                    <a:pt x="644" y="1821"/>
                  </a:lnTo>
                  <a:lnTo>
                    <a:pt x="642" y="1821"/>
                  </a:lnTo>
                  <a:lnTo>
                    <a:pt x="635" y="1816"/>
                  </a:lnTo>
                  <a:lnTo>
                    <a:pt x="627" y="1810"/>
                  </a:lnTo>
                  <a:lnTo>
                    <a:pt x="619" y="1806"/>
                  </a:lnTo>
                  <a:lnTo>
                    <a:pt x="614" y="1800"/>
                  </a:lnTo>
                  <a:lnTo>
                    <a:pt x="606" y="1798"/>
                  </a:lnTo>
                  <a:lnTo>
                    <a:pt x="602" y="1797"/>
                  </a:lnTo>
                  <a:lnTo>
                    <a:pt x="597" y="1795"/>
                  </a:lnTo>
                  <a:lnTo>
                    <a:pt x="593" y="1793"/>
                  </a:lnTo>
                  <a:lnTo>
                    <a:pt x="589" y="1791"/>
                  </a:lnTo>
                  <a:lnTo>
                    <a:pt x="587" y="1793"/>
                  </a:lnTo>
                  <a:lnTo>
                    <a:pt x="580" y="1793"/>
                  </a:lnTo>
                  <a:lnTo>
                    <a:pt x="576" y="1797"/>
                  </a:lnTo>
                  <a:lnTo>
                    <a:pt x="570" y="1802"/>
                  </a:lnTo>
                  <a:lnTo>
                    <a:pt x="566" y="1810"/>
                  </a:lnTo>
                  <a:lnTo>
                    <a:pt x="564" y="1814"/>
                  </a:lnTo>
                  <a:lnTo>
                    <a:pt x="562" y="1817"/>
                  </a:lnTo>
                  <a:lnTo>
                    <a:pt x="561" y="1821"/>
                  </a:lnTo>
                  <a:lnTo>
                    <a:pt x="557" y="1827"/>
                  </a:lnTo>
                  <a:lnTo>
                    <a:pt x="555" y="1831"/>
                  </a:lnTo>
                  <a:lnTo>
                    <a:pt x="553" y="1836"/>
                  </a:lnTo>
                  <a:lnTo>
                    <a:pt x="551" y="1842"/>
                  </a:lnTo>
                  <a:lnTo>
                    <a:pt x="551" y="1848"/>
                  </a:lnTo>
                  <a:lnTo>
                    <a:pt x="547" y="1852"/>
                  </a:lnTo>
                  <a:lnTo>
                    <a:pt x="545" y="1857"/>
                  </a:lnTo>
                  <a:lnTo>
                    <a:pt x="545" y="1861"/>
                  </a:lnTo>
                  <a:lnTo>
                    <a:pt x="543" y="1867"/>
                  </a:lnTo>
                  <a:lnTo>
                    <a:pt x="540" y="1871"/>
                  </a:lnTo>
                  <a:lnTo>
                    <a:pt x="540" y="1876"/>
                  </a:lnTo>
                  <a:lnTo>
                    <a:pt x="538" y="1880"/>
                  </a:lnTo>
                  <a:lnTo>
                    <a:pt x="538" y="1884"/>
                  </a:lnTo>
                  <a:lnTo>
                    <a:pt x="536" y="1892"/>
                  </a:lnTo>
                  <a:lnTo>
                    <a:pt x="534" y="1897"/>
                  </a:lnTo>
                  <a:lnTo>
                    <a:pt x="534" y="1901"/>
                  </a:lnTo>
                  <a:lnTo>
                    <a:pt x="534" y="1903"/>
                  </a:lnTo>
                  <a:lnTo>
                    <a:pt x="530" y="1903"/>
                  </a:lnTo>
                  <a:lnTo>
                    <a:pt x="526" y="1903"/>
                  </a:lnTo>
                  <a:lnTo>
                    <a:pt x="524" y="1903"/>
                  </a:lnTo>
                  <a:lnTo>
                    <a:pt x="521" y="1903"/>
                  </a:lnTo>
                  <a:lnTo>
                    <a:pt x="515" y="1903"/>
                  </a:lnTo>
                  <a:lnTo>
                    <a:pt x="511" y="1903"/>
                  </a:lnTo>
                  <a:lnTo>
                    <a:pt x="505" y="1903"/>
                  </a:lnTo>
                  <a:lnTo>
                    <a:pt x="502" y="1905"/>
                  </a:lnTo>
                  <a:lnTo>
                    <a:pt x="496" y="1905"/>
                  </a:lnTo>
                  <a:lnTo>
                    <a:pt x="490" y="1907"/>
                  </a:lnTo>
                  <a:lnTo>
                    <a:pt x="481" y="1907"/>
                  </a:lnTo>
                  <a:lnTo>
                    <a:pt x="475" y="1909"/>
                  </a:lnTo>
                  <a:lnTo>
                    <a:pt x="467" y="1909"/>
                  </a:lnTo>
                  <a:lnTo>
                    <a:pt x="460" y="1911"/>
                  </a:lnTo>
                  <a:lnTo>
                    <a:pt x="456" y="1911"/>
                  </a:lnTo>
                  <a:lnTo>
                    <a:pt x="452" y="1912"/>
                  </a:lnTo>
                  <a:lnTo>
                    <a:pt x="447" y="1912"/>
                  </a:lnTo>
                  <a:lnTo>
                    <a:pt x="441" y="1914"/>
                  </a:lnTo>
                  <a:lnTo>
                    <a:pt x="437" y="1914"/>
                  </a:lnTo>
                  <a:lnTo>
                    <a:pt x="433" y="1914"/>
                  </a:lnTo>
                  <a:lnTo>
                    <a:pt x="429" y="1916"/>
                  </a:lnTo>
                  <a:lnTo>
                    <a:pt x="424" y="1918"/>
                  </a:lnTo>
                  <a:lnTo>
                    <a:pt x="420" y="1918"/>
                  </a:lnTo>
                  <a:lnTo>
                    <a:pt x="416" y="1920"/>
                  </a:lnTo>
                  <a:lnTo>
                    <a:pt x="410" y="1920"/>
                  </a:lnTo>
                  <a:lnTo>
                    <a:pt x="407" y="1922"/>
                  </a:lnTo>
                  <a:lnTo>
                    <a:pt x="401" y="1924"/>
                  </a:lnTo>
                  <a:lnTo>
                    <a:pt x="397" y="1924"/>
                  </a:lnTo>
                  <a:lnTo>
                    <a:pt x="391" y="1926"/>
                  </a:lnTo>
                  <a:lnTo>
                    <a:pt x="388" y="1930"/>
                  </a:lnTo>
                  <a:lnTo>
                    <a:pt x="382" y="1930"/>
                  </a:lnTo>
                  <a:lnTo>
                    <a:pt x="378" y="1930"/>
                  </a:lnTo>
                  <a:lnTo>
                    <a:pt x="372" y="1931"/>
                  </a:lnTo>
                  <a:lnTo>
                    <a:pt x="369" y="1933"/>
                  </a:lnTo>
                  <a:lnTo>
                    <a:pt x="363" y="1935"/>
                  </a:lnTo>
                  <a:lnTo>
                    <a:pt x="357" y="1937"/>
                  </a:lnTo>
                  <a:lnTo>
                    <a:pt x="353" y="1939"/>
                  </a:lnTo>
                  <a:lnTo>
                    <a:pt x="348" y="1941"/>
                  </a:lnTo>
                  <a:lnTo>
                    <a:pt x="344" y="1943"/>
                  </a:lnTo>
                  <a:lnTo>
                    <a:pt x="338" y="1945"/>
                  </a:lnTo>
                  <a:lnTo>
                    <a:pt x="332" y="1949"/>
                  </a:lnTo>
                  <a:lnTo>
                    <a:pt x="329" y="1951"/>
                  </a:lnTo>
                  <a:lnTo>
                    <a:pt x="323" y="1952"/>
                  </a:lnTo>
                  <a:lnTo>
                    <a:pt x="319" y="1954"/>
                  </a:lnTo>
                  <a:lnTo>
                    <a:pt x="313" y="1956"/>
                  </a:lnTo>
                  <a:lnTo>
                    <a:pt x="310" y="1960"/>
                  </a:lnTo>
                  <a:lnTo>
                    <a:pt x="304" y="1962"/>
                  </a:lnTo>
                  <a:lnTo>
                    <a:pt x="298" y="1964"/>
                  </a:lnTo>
                  <a:lnTo>
                    <a:pt x="294" y="1968"/>
                  </a:lnTo>
                  <a:lnTo>
                    <a:pt x="289" y="1970"/>
                  </a:lnTo>
                  <a:lnTo>
                    <a:pt x="283" y="1973"/>
                  </a:lnTo>
                  <a:lnTo>
                    <a:pt x="279" y="1975"/>
                  </a:lnTo>
                  <a:lnTo>
                    <a:pt x="275" y="1979"/>
                  </a:lnTo>
                  <a:lnTo>
                    <a:pt x="272" y="1983"/>
                  </a:lnTo>
                  <a:lnTo>
                    <a:pt x="266" y="1983"/>
                  </a:lnTo>
                  <a:lnTo>
                    <a:pt x="262" y="1989"/>
                  </a:lnTo>
                  <a:lnTo>
                    <a:pt x="258" y="1990"/>
                  </a:lnTo>
                  <a:lnTo>
                    <a:pt x="253" y="1994"/>
                  </a:lnTo>
                  <a:lnTo>
                    <a:pt x="249" y="1998"/>
                  </a:lnTo>
                  <a:lnTo>
                    <a:pt x="245" y="2002"/>
                  </a:lnTo>
                  <a:lnTo>
                    <a:pt x="239" y="2004"/>
                  </a:lnTo>
                  <a:lnTo>
                    <a:pt x="236" y="2008"/>
                  </a:lnTo>
                  <a:lnTo>
                    <a:pt x="230" y="2013"/>
                  </a:lnTo>
                  <a:lnTo>
                    <a:pt x="226" y="2015"/>
                  </a:lnTo>
                  <a:lnTo>
                    <a:pt x="222" y="2019"/>
                  </a:lnTo>
                  <a:lnTo>
                    <a:pt x="218" y="2023"/>
                  </a:lnTo>
                  <a:lnTo>
                    <a:pt x="213" y="2027"/>
                  </a:lnTo>
                  <a:lnTo>
                    <a:pt x="209" y="2030"/>
                  </a:lnTo>
                  <a:lnTo>
                    <a:pt x="205" y="2032"/>
                  </a:lnTo>
                  <a:lnTo>
                    <a:pt x="201" y="2038"/>
                  </a:lnTo>
                  <a:lnTo>
                    <a:pt x="198" y="2040"/>
                  </a:lnTo>
                  <a:lnTo>
                    <a:pt x="194" y="2044"/>
                  </a:lnTo>
                  <a:lnTo>
                    <a:pt x="190" y="2047"/>
                  </a:lnTo>
                  <a:lnTo>
                    <a:pt x="186" y="2053"/>
                  </a:lnTo>
                  <a:lnTo>
                    <a:pt x="179" y="2059"/>
                  </a:lnTo>
                  <a:lnTo>
                    <a:pt x="171" y="2066"/>
                  </a:lnTo>
                  <a:lnTo>
                    <a:pt x="165" y="2074"/>
                  </a:lnTo>
                  <a:lnTo>
                    <a:pt x="158" y="2080"/>
                  </a:lnTo>
                  <a:lnTo>
                    <a:pt x="150" y="2087"/>
                  </a:lnTo>
                  <a:lnTo>
                    <a:pt x="146" y="2093"/>
                  </a:lnTo>
                  <a:lnTo>
                    <a:pt x="139" y="2099"/>
                  </a:lnTo>
                  <a:lnTo>
                    <a:pt x="133" y="2106"/>
                  </a:lnTo>
                  <a:lnTo>
                    <a:pt x="127" y="2110"/>
                  </a:lnTo>
                  <a:lnTo>
                    <a:pt x="123" y="2116"/>
                  </a:lnTo>
                  <a:lnTo>
                    <a:pt x="120" y="2122"/>
                  </a:lnTo>
                  <a:lnTo>
                    <a:pt x="116" y="2125"/>
                  </a:lnTo>
                  <a:lnTo>
                    <a:pt x="112" y="2129"/>
                  </a:lnTo>
                  <a:lnTo>
                    <a:pt x="108" y="2131"/>
                  </a:lnTo>
                  <a:lnTo>
                    <a:pt x="104" y="2137"/>
                  </a:lnTo>
                  <a:lnTo>
                    <a:pt x="101" y="2141"/>
                  </a:lnTo>
                  <a:lnTo>
                    <a:pt x="97" y="2141"/>
                  </a:lnTo>
                  <a:lnTo>
                    <a:pt x="93" y="2141"/>
                  </a:lnTo>
                  <a:lnTo>
                    <a:pt x="87" y="2142"/>
                  </a:lnTo>
                  <a:lnTo>
                    <a:pt x="82" y="2144"/>
                  </a:lnTo>
                  <a:lnTo>
                    <a:pt x="76" y="2144"/>
                  </a:lnTo>
                  <a:lnTo>
                    <a:pt x="72" y="2144"/>
                  </a:lnTo>
                  <a:lnTo>
                    <a:pt x="66" y="2144"/>
                  </a:lnTo>
                  <a:lnTo>
                    <a:pt x="63" y="2144"/>
                  </a:lnTo>
                  <a:lnTo>
                    <a:pt x="59" y="2144"/>
                  </a:lnTo>
                  <a:lnTo>
                    <a:pt x="55" y="2144"/>
                  </a:lnTo>
                  <a:lnTo>
                    <a:pt x="51" y="2144"/>
                  </a:lnTo>
                  <a:lnTo>
                    <a:pt x="47" y="2146"/>
                  </a:lnTo>
                  <a:lnTo>
                    <a:pt x="42" y="2144"/>
                  </a:lnTo>
                  <a:lnTo>
                    <a:pt x="38" y="2144"/>
                  </a:lnTo>
                  <a:lnTo>
                    <a:pt x="32" y="2144"/>
                  </a:lnTo>
                  <a:lnTo>
                    <a:pt x="28" y="2144"/>
                  </a:lnTo>
                  <a:lnTo>
                    <a:pt x="21" y="2142"/>
                  </a:lnTo>
                  <a:lnTo>
                    <a:pt x="15" y="2141"/>
                  </a:lnTo>
                  <a:lnTo>
                    <a:pt x="7" y="2139"/>
                  </a:lnTo>
                  <a:lnTo>
                    <a:pt x="4" y="2137"/>
                  </a:lnTo>
                  <a:lnTo>
                    <a:pt x="2" y="2131"/>
                  </a:lnTo>
                  <a:lnTo>
                    <a:pt x="0" y="2127"/>
                  </a:lnTo>
                  <a:lnTo>
                    <a:pt x="0" y="2125"/>
                  </a:lnTo>
                  <a:lnTo>
                    <a:pt x="0" y="2122"/>
                  </a:lnTo>
                  <a:lnTo>
                    <a:pt x="0" y="2116"/>
                  </a:lnTo>
                  <a:lnTo>
                    <a:pt x="2" y="2112"/>
                  </a:lnTo>
                  <a:lnTo>
                    <a:pt x="4" y="2106"/>
                  </a:lnTo>
                  <a:lnTo>
                    <a:pt x="4" y="2101"/>
                  </a:lnTo>
                  <a:lnTo>
                    <a:pt x="7" y="2097"/>
                  </a:lnTo>
                  <a:lnTo>
                    <a:pt x="7" y="2091"/>
                  </a:lnTo>
                  <a:lnTo>
                    <a:pt x="11" y="2084"/>
                  </a:lnTo>
                  <a:lnTo>
                    <a:pt x="13" y="2076"/>
                  </a:lnTo>
                  <a:lnTo>
                    <a:pt x="17" y="2070"/>
                  </a:lnTo>
                  <a:lnTo>
                    <a:pt x="19" y="2063"/>
                  </a:lnTo>
                  <a:lnTo>
                    <a:pt x="23" y="2055"/>
                  </a:lnTo>
                  <a:lnTo>
                    <a:pt x="26" y="2047"/>
                  </a:lnTo>
                  <a:lnTo>
                    <a:pt x="28" y="2040"/>
                  </a:lnTo>
                  <a:lnTo>
                    <a:pt x="32" y="2034"/>
                  </a:lnTo>
                  <a:lnTo>
                    <a:pt x="38" y="2027"/>
                  </a:lnTo>
                  <a:lnTo>
                    <a:pt x="40" y="2017"/>
                  </a:lnTo>
                  <a:lnTo>
                    <a:pt x="44" y="2011"/>
                  </a:lnTo>
                  <a:lnTo>
                    <a:pt x="47" y="2004"/>
                  </a:lnTo>
                  <a:lnTo>
                    <a:pt x="53" y="1996"/>
                  </a:lnTo>
                  <a:lnTo>
                    <a:pt x="57" y="1989"/>
                  </a:lnTo>
                  <a:lnTo>
                    <a:pt x="59" y="1983"/>
                  </a:lnTo>
                  <a:lnTo>
                    <a:pt x="63" y="1975"/>
                  </a:lnTo>
                  <a:lnTo>
                    <a:pt x="66" y="1968"/>
                  </a:lnTo>
                  <a:lnTo>
                    <a:pt x="70" y="1964"/>
                  </a:lnTo>
                  <a:lnTo>
                    <a:pt x="74" y="1956"/>
                  </a:lnTo>
                  <a:lnTo>
                    <a:pt x="78" y="1952"/>
                  </a:lnTo>
                  <a:lnTo>
                    <a:pt x="82" y="1947"/>
                  </a:lnTo>
                  <a:lnTo>
                    <a:pt x="84" y="1943"/>
                  </a:lnTo>
                  <a:lnTo>
                    <a:pt x="87" y="1939"/>
                  </a:lnTo>
                  <a:lnTo>
                    <a:pt x="89" y="1935"/>
                  </a:lnTo>
                  <a:lnTo>
                    <a:pt x="91" y="1933"/>
                  </a:lnTo>
                  <a:lnTo>
                    <a:pt x="95" y="1930"/>
                  </a:lnTo>
                  <a:lnTo>
                    <a:pt x="99" y="1924"/>
                  </a:lnTo>
                  <a:lnTo>
                    <a:pt x="103" y="1922"/>
                  </a:lnTo>
                  <a:lnTo>
                    <a:pt x="106" y="1918"/>
                  </a:lnTo>
                  <a:lnTo>
                    <a:pt x="114" y="1914"/>
                  </a:lnTo>
                  <a:lnTo>
                    <a:pt x="118" y="1911"/>
                  </a:lnTo>
                  <a:lnTo>
                    <a:pt x="125" y="1909"/>
                  </a:lnTo>
                  <a:lnTo>
                    <a:pt x="131" y="1903"/>
                  </a:lnTo>
                  <a:lnTo>
                    <a:pt x="137" y="1899"/>
                  </a:lnTo>
                  <a:lnTo>
                    <a:pt x="144" y="1895"/>
                  </a:lnTo>
                  <a:lnTo>
                    <a:pt x="150" y="1892"/>
                  </a:lnTo>
                  <a:lnTo>
                    <a:pt x="158" y="1888"/>
                  </a:lnTo>
                  <a:lnTo>
                    <a:pt x="165" y="1884"/>
                  </a:lnTo>
                  <a:lnTo>
                    <a:pt x="171" y="1880"/>
                  </a:lnTo>
                  <a:lnTo>
                    <a:pt x="179" y="1878"/>
                  </a:lnTo>
                  <a:lnTo>
                    <a:pt x="186" y="1873"/>
                  </a:lnTo>
                  <a:lnTo>
                    <a:pt x="192" y="1871"/>
                  </a:lnTo>
                  <a:lnTo>
                    <a:pt x="199" y="1867"/>
                  </a:lnTo>
                  <a:lnTo>
                    <a:pt x="205" y="1863"/>
                  </a:lnTo>
                  <a:lnTo>
                    <a:pt x="211" y="1859"/>
                  </a:lnTo>
                  <a:lnTo>
                    <a:pt x="217" y="1857"/>
                  </a:lnTo>
                  <a:lnTo>
                    <a:pt x="220" y="1855"/>
                  </a:lnTo>
                  <a:lnTo>
                    <a:pt x="228" y="1854"/>
                  </a:lnTo>
                  <a:lnTo>
                    <a:pt x="232" y="1850"/>
                  </a:lnTo>
                  <a:lnTo>
                    <a:pt x="236" y="1850"/>
                  </a:lnTo>
                  <a:lnTo>
                    <a:pt x="239" y="1846"/>
                  </a:lnTo>
                  <a:lnTo>
                    <a:pt x="243" y="1846"/>
                  </a:lnTo>
                  <a:lnTo>
                    <a:pt x="247" y="1844"/>
                  </a:lnTo>
                  <a:lnTo>
                    <a:pt x="249" y="1844"/>
                  </a:lnTo>
                  <a:lnTo>
                    <a:pt x="255" y="1876"/>
                  </a:lnTo>
                  <a:lnTo>
                    <a:pt x="249" y="1880"/>
                  </a:lnTo>
                  <a:lnTo>
                    <a:pt x="247" y="1880"/>
                  </a:lnTo>
                  <a:lnTo>
                    <a:pt x="243" y="1882"/>
                  </a:lnTo>
                  <a:lnTo>
                    <a:pt x="239" y="1884"/>
                  </a:lnTo>
                  <a:lnTo>
                    <a:pt x="236" y="1888"/>
                  </a:lnTo>
                  <a:lnTo>
                    <a:pt x="230" y="1890"/>
                  </a:lnTo>
                  <a:lnTo>
                    <a:pt x="226" y="1892"/>
                  </a:lnTo>
                  <a:lnTo>
                    <a:pt x="220" y="1893"/>
                  </a:lnTo>
                  <a:lnTo>
                    <a:pt x="215" y="1899"/>
                  </a:lnTo>
                  <a:lnTo>
                    <a:pt x="209" y="1901"/>
                  </a:lnTo>
                  <a:lnTo>
                    <a:pt x="203" y="1905"/>
                  </a:lnTo>
                  <a:lnTo>
                    <a:pt x="198" y="1909"/>
                  </a:lnTo>
                  <a:lnTo>
                    <a:pt x="190" y="1912"/>
                  </a:lnTo>
                  <a:lnTo>
                    <a:pt x="186" y="1914"/>
                  </a:lnTo>
                  <a:lnTo>
                    <a:pt x="179" y="1918"/>
                  </a:lnTo>
                  <a:lnTo>
                    <a:pt x="171" y="1924"/>
                  </a:lnTo>
                  <a:lnTo>
                    <a:pt x="165" y="1928"/>
                  </a:lnTo>
                  <a:lnTo>
                    <a:pt x="160" y="1930"/>
                  </a:lnTo>
                  <a:lnTo>
                    <a:pt x="154" y="1933"/>
                  </a:lnTo>
                  <a:lnTo>
                    <a:pt x="146" y="1939"/>
                  </a:lnTo>
                  <a:lnTo>
                    <a:pt x="142" y="1943"/>
                  </a:lnTo>
                  <a:lnTo>
                    <a:pt x="137" y="1945"/>
                  </a:lnTo>
                  <a:lnTo>
                    <a:pt x="131" y="1949"/>
                  </a:lnTo>
                  <a:lnTo>
                    <a:pt x="125" y="1952"/>
                  </a:lnTo>
                  <a:lnTo>
                    <a:pt x="123" y="1954"/>
                  </a:lnTo>
                  <a:lnTo>
                    <a:pt x="116" y="1962"/>
                  </a:lnTo>
                  <a:lnTo>
                    <a:pt x="112" y="1966"/>
                  </a:lnTo>
                  <a:lnTo>
                    <a:pt x="106" y="1971"/>
                  </a:lnTo>
                  <a:lnTo>
                    <a:pt x="101" y="1979"/>
                  </a:lnTo>
                  <a:lnTo>
                    <a:pt x="99" y="1983"/>
                  </a:lnTo>
                  <a:lnTo>
                    <a:pt x="97" y="1987"/>
                  </a:lnTo>
                  <a:lnTo>
                    <a:pt x="93" y="1992"/>
                  </a:lnTo>
                  <a:lnTo>
                    <a:pt x="91" y="1998"/>
                  </a:lnTo>
                  <a:lnTo>
                    <a:pt x="87" y="2002"/>
                  </a:lnTo>
                  <a:lnTo>
                    <a:pt x="85" y="2008"/>
                  </a:lnTo>
                  <a:lnTo>
                    <a:pt x="82" y="2013"/>
                  </a:lnTo>
                  <a:lnTo>
                    <a:pt x="80" y="2019"/>
                  </a:lnTo>
                  <a:lnTo>
                    <a:pt x="76" y="2025"/>
                  </a:lnTo>
                  <a:lnTo>
                    <a:pt x="72" y="2032"/>
                  </a:lnTo>
                  <a:lnTo>
                    <a:pt x="70" y="2038"/>
                  </a:lnTo>
                  <a:lnTo>
                    <a:pt x="66" y="2044"/>
                  </a:lnTo>
                  <a:lnTo>
                    <a:pt x="63" y="2049"/>
                  </a:lnTo>
                  <a:lnTo>
                    <a:pt x="61" y="2055"/>
                  </a:lnTo>
                  <a:lnTo>
                    <a:pt x="57" y="2061"/>
                  </a:lnTo>
                  <a:lnTo>
                    <a:pt x="57" y="2066"/>
                  </a:lnTo>
                  <a:lnTo>
                    <a:pt x="53" y="2072"/>
                  </a:lnTo>
                  <a:lnTo>
                    <a:pt x="51" y="2076"/>
                  </a:lnTo>
                  <a:lnTo>
                    <a:pt x="47" y="2082"/>
                  </a:lnTo>
                  <a:lnTo>
                    <a:pt x="47" y="2087"/>
                  </a:lnTo>
                  <a:lnTo>
                    <a:pt x="44" y="2089"/>
                  </a:lnTo>
                  <a:lnTo>
                    <a:pt x="42" y="2093"/>
                  </a:lnTo>
                  <a:lnTo>
                    <a:pt x="42" y="2097"/>
                  </a:lnTo>
                  <a:lnTo>
                    <a:pt x="40" y="2101"/>
                  </a:lnTo>
                  <a:lnTo>
                    <a:pt x="38" y="2104"/>
                  </a:lnTo>
                  <a:lnTo>
                    <a:pt x="38" y="2106"/>
                  </a:lnTo>
                  <a:lnTo>
                    <a:pt x="93" y="2101"/>
                  </a:lnTo>
                  <a:lnTo>
                    <a:pt x="95" y="2099"/>
                  </a:lnTo>
                  <a:lnTo>
                    <a:pt x="97" y="2095"/>
                  </a:lnTo>
                  <a:lnTo>
                    <a:pt x="101" y="2091"/>
                  </a:lnTo>
                  <a:lnTo>
                    <a:pt x="103" y="2087"/>
                  </a:lnTo>
                  <a:lnTo>
                    <a:pt x="106" y="2084"/>
                  </a:lnTo>
                  <a:lnTo>
                    <a:pt x="110" y="2080"/>
                  </a:lnTo>
                  <a:lnTo>
                    <a:pt x="114" y="2074"/>
                  </a:lnTo>
                  <a:lnTo>
                    <a:pt x="118" y="2068"/>
                  </a:lnTo>
                  <a:lnTo>
                    <a:pt x="123" y="2063"/>
                  </a:lnTo>
                  <a:lnTo>
                    <a:pt x="129" y="2057"/>
                  </a:lnTo>
                  <a:lnTo>
                    <a:pt x="135" y="2049"/>
                  </a:lnTo>
                  <a:lnTo>
                    <a:pt x="141" y="2044"/>
                  </a:lnTo>
                  <a:lnTo>
                    <a:pt x="148" y="2038"/>
                  </a:lnTo>
                  <a:lnTo>
                    <a:pt x="156" y="2030"/>
                  </a:lnTo>
                  <a:lnTo>
                    <a:pt x="161" y="2023"/>
                  </a:lnTo>
                  <a:lnTo>
                    <a:pt x="169" y="2015"/>
                  </a:lnTo>
                  <a:lnTo>
                    <a:pt x="177" y="2008"/>
                  </a:lnTo>
                  <a:lnTo>
                    <a:pt x="186" y="2002"/>
                  </a:lnTo>
                  <a:lnTo>
                    <a:pt x="188" y="1996"/>
                  </a:lnTo>
                  <a:lnTo>
                    <a:pt x="194" y="1992"/>
                  </a:lnTo>
                  <a:lnTo>
                    <a:pt x="198" y="1989"/>
                  </a:lnTo>
                  <a:lnTo>
                    <a:pt x="201" y="1985"/>
                  </a:lnTo>
                  <a:lnTo>
                    <a:pt x="205" y="1983"/>
                  </a:lnTo>
                  <a:lnTo>
                    <a:pt x="211" y="1979"/>
                  </a:lnTo>
                  <a:lnTo>
                    <a:pt x="215" y="1973"/>
                  </a:lnTo>
                  <a:lnTo>
                    <a:pt x="220" y="1971"/>
                  </a:lnTo>
                  <a:lnTo>
                    <a:pt x="224" y="1968"/>
                  </a:lnTo>
                  <a:lnTo>
                    <a:pt x="228" y="1964"/>
                  </a:lnTo>
                  <a:lnTo>
                    <a:pt x="232" y="1960"/>
                  </a:lnTo>
                  <a:lnTo>
                    <a:pt x="237" y="1956"/>
                  </a:lnTo>
                  <a:lnTo>
                    <a:pt x="241" y="1954"/>
                  </a:lnTo>
                  <a:lnTo>
                    <a:pt x="245" y="1951"/>
                  </a:lnTo>
                  <a:lnTo>
                    <a:pt x="249" y="1947"/>
                  </a:lnTo>
                  <a:lnTo>
                    <a:pt x="255" y="1943"/>
                  </a:lnTo>
                  <a:lnTo>
                    <a:pt x="258" y="1941"/>
                  </a:lnTo>
                  <a:lnTo>
                    <a:pt x="264" y="1939"/>
                  </a:lnTo>
                  <a:lnTo>
                    <a:pt x="270" y="1933"/>
                  </a:lnTo>
                  <a:lnTo>
                    <a:pt x="274" y="1933"/>
                  </a:lnTo>
                  <a:lnTo>
                    <a:pt x="279" y="1930"/>
                  </a:lnTo>
                  <a:lnTo>
                    <a:pt x="283" y="1928"/>
                  </a:lnTo>
                  <a:lnTo>
                    <a:pt x="289" y="1924"/>
                  </a:lnTo>
                  <a:lnTo>
                    <a:pt x="294" y="1924"/>
                  </a:lnTo>
                  <a:lnTo>
                    <a:pt x="298" y="1920"/>
                  </a:lnTo>
                  <a:lnTo>
                    <a:pt x="302" y="1918"/>
                  </a:lnTo>
                  <a:lnTo>
                    <a:pt x="306" y="1914"/>
                  </a:lnTo>
                  <a:lnTo>
                    <a:pt x="312" y="1914"/>
                  </a:lnTo>
                  <a:lnTo>
                    <a:pt x="315" y="1911"/>
                  </a:lnTo>
                  <a:lnTo>
                    <a:pt x="321" y="1909"/>
                  </a:lnTo>
                  <a:lnTo>
                    <a:pt x="325" y="1909"/>
                  </a:lnTo>
                  <a:lnTo>
                    <a:pt x="331" y="1907"/>
                  </a:lnTo>
                  <a:lnTo>
                    <a:pt x="334" y="1905"/>
                  </a:lnTo>
                  <a:lnTo>
                    <a:pt x="338" y="1901"/>
                  </a:lnTo>
                  <a:lnTo>
                    <a:pt x="344" y="1899"/>
                  </a:lnTo>
                  <a:lnTo>
                    <a:pt x="348" y="1899"/>
                  </a:lnTo>
                  <a:lnTo>
                    <a:pt x="353" y="1897"/>
                  </a:lnTo>
                  <a:lnTo>
                    <a:pt x="357" y="1893"/>
                  </a:lnTo>
                  <a:lnTo>
                    <a:pt x="363" y="1893"/>
                  </a:lnTo>
                  <a:lnTo>
                    <a:pt x="369" y="1893"/>
                  </a:lnTo>
                  <a:lnTo>
                    <a:pt x="372" y="1890"/>
                  </a:lnTo>
                  <a:lnTo>
                    <a:pt x="378" y="1890"/>
                  </a:lnTo>
                  <a:lnTo>
                    <a:pt x="382" y="1888"/>
                  </a:lnTo>
                  <a:lnTo>
                    <a:pt x="386" y="1886"/>
                  </a:lnTo>
                  <a:lnTo>
                    <a:pt x="390" y="1884"/>
                  </a:lnTo>
                  <a:lnTo>
                    <a:pt x="395" y="1884"/>
                  </a:lnTo>
                  <a:lnTo>
                    <a:pt x="399" y="1882"/>
                  </a:lnTo>
                  <a:lnTo>
                    <a:pt x="403" y="1882"/>
                  </a:lnTo>
                  <a:lnTo>
                    <a:pt x="407" y="1880"/>
                  </a:lnTo>
                  <a:lnTo>
                    <a:pt x="412" y="1880"/>
                  </a:lnTo>
                  <a:lnTo>
                    <a:pt x="416" y="1878"/>
                  </a:lnTo>
                  <a:lnTo>
                    <a:pt x="420" y="1876"/>
                  </a:lnTo>
                  <a:lnTo>
                    <a:pt x="424" y="1874"/>
                  </a:lnTo>
                  <a:lnTo>
                    <a:pt x="428" y="1874"/>
                  </a:lnTo>
                  <a:lnTo>
                    <a:pt x="431" y="1874"/>
                  </a:lnTo>
                  <a:lnTo>
                    <a:pt x="437" y="1874"/>
                  </a:lnTo>
                  <a:lnTo>
                    <a:pt x="443" y="1871"/>
                  </a:lnTo>
                  <a:lnTo>
                    <a:pt x="450" y="1871"/>
                  </a:lnTo>
                  <a:lnTo>
                    <a:pt x="456" y="1869"/>
                  </a:lnTo>
                  <a:lnTo>
                    <a:pt x="464" y="1867"/>
                  </a:lnTo>
                  <a:lnTo>
                    <a:pt x="469" y="1865"/>
                  </a:lnTo>
                  <a:lnTo>
                    <a:pt x="475" y="1865"/>
                  </a:lnTo>
                  <a:lnTo>
                    <a:pt x="481" y="1863"/>
                  </a:lnTo>
                  <a:lnTo>
                    <a:pt x="486" y="1863"/>
                  </a:lnTo>
                  <a:lnTo>
                    <a:pt x="490" y="1863"/>
                  </a:lnTo>
                  <a:lnTo>
                    <a:pt x="492" y="1861"/>
                  </a:lnTo>
                  <a:lnTo>
                    <a:pt x="496" y="1861"/>
                  </a:lnTo>
                  <a:lnTo>
                    <a:pt x="500" y="1861"/>
                  </a:lnTo>
                  <a:lnTo>
                    <a:pt x="504" y="1861"/>
                  </a:lnTo>
                  <a:lnTo>
                    <a:pt x="505" y="1861"/>
                  </a:lnTo>
                  <a:lnTo>
                    <a:pt x="505" y="1859"/>
                  </a:lnTo>
                  <a:lnTo>
                    <a:pt x="505" y="1857"/>
                  </a:lnTo>
                  <a:lnTo>
                    <a:pt x="505" y="1852"/>
                  </a:lnTo>
                  <a:lnTo>
                    <a:pt x="505" y="1848"/>
                  </a:lnTo>
                  <a:lnTo>
                    <a:pt x="505" y="1844"/>
                  </a:lnTo>
                  <a:lnTo>
                    <a:pt x="507" y="1840"/>
                  </a:lnTo>
                  <a:lnTo>
                    <a:pt x="509" y="1836"/>
                  </a:lnTo>
                  <a:lnTo>
                    <a:pt x="511" y="1833"/>
                  </a:lnTo>
                  <a:lnTo>
                    <a:pt x="511" y="1829"/>
                  </a:lnTo>
                  <a:lnTo>
                    <a:pt x="513" y="1825"/>
                  </a:lnTo>
                  <a:lnTo>
                    <a:pt x="515" y="1821"/>
                  </a:lnTo>
                  <a:lnTo>
                    <a:pt x="517" y="1816"/>
                  </a:lnTo>
                  <a:lnTo>
                    <a:pt x="519" y="1810"/>
                  </a:lnTo>
                  <a:lnTo>
                    <a:pt x="521" y="1806"/>
                  </a:lnTo>
                  <a:lnTo>
                    <a:pt x="523" y="1802"/>
                  </a:lnTo>
                  <a:lnTo>
                    <a:pt x="526" y="1798"/>
                  </a:lnTo>
                  <a:lnTo>
                    <a:pt x="528" y="1795"/>
                  </a:lnTo>
                  <a:lnTo>
                    <a:pt x="530" y="1789"/>
                  </a:lnTo>
                  <a:lnTo>
                    <a:pt x="534" y="1785"/>
                  </a:lnTo>
                  <a:lnTo>
                    <a:pt x="538" y="1781"/>
                  </a:lnTo>
                  <a:lnTo>
                    <a:pt x="542" y="1776"/>
                  </a:lnTo>
                  <a:lnTo>
                    <a:pt x="545" y="1774"/>
                  </a:lnTo>
                  <a:lnTo>
                    <a:pt x="549" y="1770"/>
                  </a:lnTo>
                  <a:lnTo>
                    <a:pt x="555" y="1766"/>
                  </a:lnTo>
                  <a:lnTo>
                    <a:pt x="559" y="1764"/>
                  </a:lnTo>
                  <a:lnTo>
                    <a:pt x="562" y="1760"/>
                  </a:lnTo>
                  <a:lnTo>
                    <a:pt x="568" y="1759"/>
                  </a:lnTo>
                  <a:lnTo>
                    <a:pt x="574" y="1757"/>
                  </a:lnTo>
                  <a:lnTo>
                    <a:pt x="580" y="1757"/>
                  </a:lnTo>
                  <a:lnTo>
                    <a:pt x="585" y="1755"/>
                  </a:lnTo>
                  <a:lnTo>
                    <a:pt x="591" y="1755"/>
                  </a:lnTo>
                  <a:lnTo>
                    <a:pt x="600" y="1757"/>
                  </a:lnTo>
                  <a:lnTo>
                    <a:pt x="606" y="1759"/>
                  </a:lnTo>
                  <a:lnTo>
                    <a:pt x="614" y="1762"/>
                  </a:lnTo>
                  <a:lnTo>
                    <a:pt x="619" y="1764"/>
                  </a:lnTo>
                  <a:lnTo>
                    <a:pt x="623" y="1766"/>
                  </a:lnTo>
                  <a:lnTo>
                    <a:pt x="629" y="1768"/>
                  </a:lnTo>
                  <a:lnTo>
                    <a:pt x="633" y="1770"/>
                  </a:lnTo>
                  <a:lnTo>
                    <a:pt x="637" y="1772"/>
                  </a:lnTo>
                  <a:lnTo>
                    <a:pt x="640" y="1776"/>
                  </a:lnTo>
                  <a:lnTo>
                    <a:pt x="644" y="1776"/>
                  </a:lnTo>
                  <a:lnTo>
                    <a:pt x="650" y="1779"/>
                  </a:lnTo>
                  <a:lnTo>
                    <a:pt x="654" y="1781"/>
                  </a:lnTo>
                  <a:lnTo>
                    <a:pt x="659" y="1785"/>
                  </a:lnTo>
                  <a:lnTo>
                    <a:pt x="663" y="1787"/>
                  </a:lnTo>
                  <a:lnTo>
                    <a:pt x="669" y="1791"/>
                  </a:lnTo>
                  <a:lnTo>
                    <a:pt x="673" y="1795"/>
                  </a:lnTo>
                  <a:lnTo>
                    <a:pt x="677" y="1797"/>
                  </a:lnTo>
                  <a:lnTo>
                    <a:pt x="682" y="1800"/>
                  </a:lnTo>
                  <a:lnTo>
                    <a:pt x="686" y="1804"/>
                  </a:lnTo>
                  <a:lnTo>
                    <a:pt x="692" y="1806"/>
                  </a:lnTo>
                  <a:lnTo>
                    <a:pt x="696" y="1810"/>
                  </a:lnTo>
                  <a:lnTo>
                    <a:pt x="701" y="1814"/>
                  </a:lnTo>
                  <a:lnTo>
                    <a:pt x="705" y="1817"/>
                  </a:lnTo>
                  <a:lnTo>
                    <a:pt x="709" y="1821"/>
                  </a:lnTo>
                  <a:lnTo>
                    <a:pt x="713" y="1823"/>
                  </a:lnTo>
                  <a:lnTo>
                    <a:pt x="718" y="1825"/>
                  </a:lnTo>
                  <a:lnTo>
                    <a:pt x="722" y="1831"/>
                  </a:lnTo>
                  <a:lnTo>
                    <a:pt x="726" y="1833"/>
                  </a:lnTo>
                  <a:lnTo>
                    <a:pt x="732" y="1836"/>
                  </a:lnTo>
                  <a:lnTo>
                    <a:pt x="734" y="1840"/>
                  </a:lnTo>
                  <a:lnTo>
                    <a:pt x="737" y="1842"/>
                  </a:lnTo>
                  <a:lnTo>
                    <a:pt x="747" y="1850"/>
                  </a:lnTo>
                  <a:lnTo>
                    <a:pt x="754" y="1855"/>
                  </a:lnTo>
                  <a:lnTo>
                    <a:pt x="760" y="1861"/>
                  </a:lnTo>
                  <a:lnTo>
                    <a:pt x="768" y="1867"/>
                  </a:lnTo>
                  <a:lnTo>
                    <a:pt x="772" y="1871"/>
                  </a:lnTo>
                  <a:lnTo>
                    <a:pt x="777" y="1876"/>
                  </a:lnTo>
                  <a:lnTo>
                    <a:pt x="783" y="1880"/>
                  </a:lnTo>
                  <a:lnTo>
                    <a:pt x="787" y="1884"/>
                  </a:lnTo>
                  <a:lnTo>
                    <a:pt x="792" y="1890"/>
                  </a:lnTo>
                  <a:lnTo>
                    <a:pt x="792" y="1892"/>
                  </a:lnTo>
                  <a:lnTo>
                    <a:pt x="794" y="1892"/>
                  </a:lnTo>
                  <a:lnTo>
                    <a:pt x="796" y="1892"/>
                  </a:lnTo>
                  <a:lnTo>
                    <a:pt x="800" y="1892"/>
                  </a:lnTo>
                  <a:lnTo>
                    <a:pt x="802" y="1892"/>
                  </a:lnTo>
                  <a:lnTo>
                    <a:pt x="806" y="1893"/>
                  </a:lnTo>
                  <a:lnTo>
                    <a:pt x="811" y="1893"/>
                  </a:lnTo>
                  <a:lnTo>
                    <a:pt x="813" y="1893"/>
                  </a:lnTo>
                  <a:lnTo>
                    <a:pt x="819" y="1893"/>
                  </a:lnTo>
                  <a:lnTo>
                    <a:pt x="823" y="1893"/>
                  </a:lnTo>
                  <a:lnTo>
                    <a:pt x="829" y="1897"/>
                  </a:lnTo>
                  <a:lnTo>
                    <a:pt x="832" y="1897"/>
                  </a:lnTo>
                  <a:lnTo>
                    <a:pt x="840" y="1899"/>
                  </a:lnTo>
                  <a:lnTo>
                    <a:pt x="846" y="1899"/>
                  </a:lnTo>
                  <a:lnTo>
                    <a:pt x="851" y="1901"/>
                  </a:lnTo>
                  <a:lnTo>
                    <a:pt x="857" y="1903"/>
                  </a:lnTo>
                  <a:lnTo>
                    <a:pt x="863" y="1905"/>
                  </a:lnTo>
                  <a:lnTo>
                    <a:pt x="870" y="1905"/>
                  </a:lnTo>
                  <a:lnTo>
                    <a:pt x="876" y="1909"/>
                  </a:lnTo>
                  <a:lnTo>
                    <a:pt x="882" y="1909"/>
                  </a:lnTo>
                  <a:lnTo>
                    <a:pt x="889" y="1911"/>
                  </a:lnTo>
                  <a:lnTo>
                    <a:pt x="895" y="1914"/>
                  </a:lnTo>
                  <a:lnTo>
                    <a:pt x="903" y="1916"/>
                  </a:lnTo>
                  <a:lnTo>
                    <a:pt x="908" y="1918"/>
                  </a:lnTo>
                  <a:lnTo>
                    <a:pt x="914" y="1920"/>
                  </a:lnTo>
                  <a:lnTo>
                    <a:pt x="920" y="1924"/>
                  </a:lnTo>
                  <a:lnTo>
                    <a:pt x="926" y="1928"/>
                  </a:lnTo>
                  <a:lnTo>
                    <a:pt x="933" y="1930"/>
                  </a:lnTo>
                  <a:lnTo>
                    <a:pt x="939" y="1933"/>
                  </a:lnTo>
                  <a:lnTo>
                    <a:pt x="945" y="1935"/>
                  </a:lnTo>
                  <a:lnTo>
                    <a:pt x="950" y="1941"/>
                  </a:lnTo>
                  <a:lnTo>
                    <a:pt x="954" y="1943"/>
                  </a:lnTo>
                  <a:lnTo>
                    <a:pt x="960" y="1949"/>
                  </a:lnTo>
                  <a:lnTo>
                    <a:pt x="964" y="1952"/>
                  </a:lnTo>
                  <a:lnTo>
                    <a:pt x="969" y="1958"/>
                  </a:lnTo>
                  <a:lnTo>
                    <a:pt x="975" y="1964"/>
                  </a:lnTo>
                  <a:lnTo>
                    <a:pt x="981" y="1968"/>
                  </a:lnTo>
                  <a:lnTo>
                    <a:pt x="986" y="1975"/>
                  </a:lnTo>
                  <a:lnTo>
                    <a:pt x="992" y="1983"/>
                  </a:lnTo>
                  <a:lnTo>
                    <a:pt x="998" y="1989"/>
                  </a:lnTo>
                  <a:lnTo>
                    <a:pt x="1003" y="1994"/>
                  </a:lnTo>
                  <a:lnTo>
                    <a:pt x="1009" y="2002"/>
                  </a:lnTo>
                  <a:lnTo>
                    <a:pt x="1013" y="2008"/>
                  </a:lnTo>
                  <a:lnTo>
                    <a:pt x="1019" y="2015"/>
                  </a:lnTo>
                  <a:lnTo>
                    <a:pt x="1024" y="2023"/>
                  </a:lnTo>
                  <a:lnTo>
                    <a:pt x="1028" y="2028"/>
                  </a:lnTo>
                  <a:lnTo>
                    <a:pt x="1034" y="2036"/>
                  </a:lnTo>
                  <a:lnTo>
                    <a:pt x="1040" y="2042"/>
                  </a:lnTo>
                  <a:lnTo>
                    <a:pt x="1043" y="2047"/>
                  </a:lnTo>
                  <a:lnTo>
                    <a:pt x="1049" y="2055"/>
                  </a:lnTo>
                  <a:lnTo>
                    <a:pt x="1053" y="2061"/>
                  </a:lnTo>
                  <a:lnTo>
                    <a:pt x="1057" y="2066"/>
                  </a:lnTo>
                  <a:lnTo>
                    <a:pt x="1060" y="2072"/>
                  </a:lnTo>
                  <a:lnTo>
                    <a:pt x="1064" y="2076"/>
                  </a:lnTo>
                  <a:lnTo>
                    <a:pt x="1068" y="2082"/>
                  </a:lnTo>
                  <a:lnTo>
                    <a:pt x="1070" y="2087"/>
                  </a:lnTo>
                  <a:lnTo>
                    <a:pt x="1074" y="2091"/>
                  </a:lnTo>
                  <a:lnTo>
                    <a:pt x="1076" y="2095"/>
                  </a:lnTo>
                  <a:lnTo>
                    <a:pt x="1078" y="2097"/>
                  </a:lnTo>
                  <a:lnTo>
                    <a:pt x="1079" y="2101"/>
                  </a:lnTo>
                  <a:lnTo>
                    <a:pt x="1081" y="2104"/>
                  </a:lnTo>
                  <a:lnTo>
                    <a:pt x="1117" y="2078"/>
                  </a:lnTo>
                  <a:lnTo>
                    <a:pt x="1117" y="2076"/>
                  </a:lnTo>
                  <a:lnTo>
                    <a:pt x="1117" y="2074"/>
                  </a:lnTo>
                  <a:lnTo>
                    <a:pt x="1114" y="2068"/>
                  </a:lnTo>
                  <a:lnTo>
                    <a:pt x="1112" y="2063"/>
                  </a:lnTo>
                  <a:lnTo>
                    <a:pt x="1108" y="2057"/>
                  </a:lnTo>
                  <a:lnTo>
                    <a:pt x="1108" y="2053"/>
                  </a:lnTo>
                  <a:lnTo>
                    <a:pt x="1104" y="2049"/>
                  </a:lnTo>
                  <a:lnTo>
                    <a:pt x="1102" y="2046"/>
                  </a:lnTo>
                  <a:lnTo>
                    <a:pt x="1102" y="2040"/>
                  </a:lnTo>
                  <a:lnTo>
                    <a:pt x="1098" y="2034"/>
                  </a:lnTo>
                  <a:lnTo>
                    <a:pt x="1097" y="2028"/>
                  </a:lnTo>
                  <a:lnTo>
                    <a:pt x="1095" y="2025"/>
                  </a:lnTo>
                  <a:lnTo>
                    <a:pt x="1093" y="2017"/>
                  </a:lnTo>
                  <a:lnTo>
                    <a:pt x="1089" y="2013"/>
                  </a:lnTo>
                  <a:lnTo>
                    <a:pt x="1087" y="2008"/>
                  </a:lnTo>
                  <a:lnTo>
                    <a:pt x="1085" y="2002"/>
                  </a:lnTo>
                  <a:lnTo>
                    <a:pt x="1083" y="1994"/>
                  </a:lnTo>
                  <a:lnTo>
                    <a:pt x="1078" y="1990"/>
                  </a:lnTo>
                  <a:lnTo>
                    <a:pt x="1078" y="1983"/>
                  </a:lnTo>
                  <a:lnTo>
                    <a:pt x="1074" y="1979"/>
                  </a:lnTo>
                  <a:lnTo>
                    <a:pt x="1072" y="1973"/>
                  </a:lnTo>
                  <a:lnTo>
                    <a:pt x="1070" y="1968"/>
                  </a:lnTo>
                  <a:lnTo>
                    <a:pt x="1066" y="1964"/>
                  </a:lnTo>
                  <a:lnTo>
                    <a:pt x="1064" y="1958"/>
                  </a:lnTo>
                  <a:lnTo>
                    <a:pt x="1062" y="1954"/>
                  </a:lnTo>
                  <a:lnTo>
                    <a:pt x="1060" y="1949"/>
                  </a:lnTo>
                  <a:lnTo>
                    <a:pt x="1059" y="1945"/>
                  </a:lnTo>
                  <a:lnTo>
                    <a:pt x="1057" y="1943"/>
                  </a:lnTo>
                  <a:lnTo>
                    <a:pt x="1053" y="1939"/>
                  </a:lnTo>
                  <a:lnTo>
                    <a:pt x="1051" y="1933"/>
                  </a:lnTo>
                  <a:lnTo>
                    <a:pt x="1045" y="1930"/>
                  </a:lnTo>
                  <a:lnTo>
                    <a:pt x="1043" y="1924"/>
                  </a:lnTo>
                  <a:lnTo>
                    <a:pt x="1036" y="1918"/>
                  </a:lnTo>
                  <a:lnTo>
                    <a:pt x="1032" y="1912"/>
                  </a:lnTo>
                  <a:lnTo>
                    <a:pt x="1024" y="1905"/>
                  </a:lnTo>
                  <a:lnTo>
                    <a:pt x="1019" y="1899"/>
                  </a:lnTo>
                  <a:lnTo>
                    <a:pt x="1011" y="1892"/>
                  </a:lnTo>
                  <a:lnTo>
                    <a:pt x="1003" y="1884"/>
                  </a:lnTo>
                  <a:lnTo>
                    <a:pt x="998" y="1878"/>
                  </a:lnTo>
                  <a:lnTo>
                    <a:pt x="988" y="1871"/>
                  </a:lnTo>
                  <a:lnTo>
                    <a:pt x="984" y="1867"/>
                  </a:lnTo>
                  <a:lnTo>
                    <a:pt x="981" y="1863"/>
                  </a:lnTo>
                  <a:lnTo>
                    <a:pt x="977" y="1859"/>
                  </a:lnTo>
                  <a:lnTo>
                    <a:pt x="975" y="1855"/>
                  </a:lnTo>
                  <a:lnTo>
                    <a:pt x="965" y="1850"/>
                  </a:lnTo>
                  <a:lnTo>
                    <a:pt x="958" y="1842"/>
                  </a:lnTo>
                  <a:lnTo>
                    <a:pt x="954" y="1838"/>
                  </a:lnTo>
                  <a:lnTo>
                    <a:pt x="950" y="1835"/>
                  </a:lnTo>
                  <a:lnTo>
                    <a:pt x="945" y="1831"/>
                  </a:lnTo>
                  <a:lnTo>
                    <a:pt x="941" y="1827"/>
                  </a:lnTo>
                  <a:lnTo>
                    <a:pt x="933" y="1821"/>
                  </a:lnTo>
                  <a:lnTo>
                    <a:pt x="926" y="1816"/>
                  </a:lnTo>
                  <a:lnTo>
                    <a:pt x="918" y="1808"/>
                  </a:lnTo>
                  <a:lnTo>
                    <a:pt x="912" y="1800"/>
                  </a:lnTo>
                  <a:lnTo>
                    <a:pt x="905" y="1797"/>
                  </a:lnTo>
                  <a:lnTo>
                    <a:pt x="901" y="1793"/>
                  </a:lnTo>
                  <a:lnTo>
                    <a:pt x="893" y="1787"/>
                  </a:lnTo>
                  <a:lnTo>
                    <a:pt x="889" y="1783"/>
                  </a:lnTo>
                  <a:lnTo>
                    <a:pt x="886" y="1778"/>
                  </a:lnTo>
                  <a:lnTo>
                    <a:pt x="882" y="1776"/>
                  </a:lnTo>
                  <a:lnTo>
                    <a:pt x="876" y="1772"/>
                  </a:lnTo>
                  <a:lnTo>
                    <a:pt x="929" y="1625"/>
                  </a:lnTo>
                  <a:lnTo>
                    <a:pt x="933" y="1627"/>
                  </a:lnTo>
                  <a:lnTo>
                    <a:pt x="937" y="1629"/>
                  </a:lnTo>
                  <a:lnTo>
                    <a:pt x="941" y="1633"/>
                  </a:lnTo>
                  <a:lnTo>
                    <a:pt x="945" y="1635"/>
                  </a:lnTo>
                  <a:lnTo>
                    <a:pt x="948" y="1639"/>
                  </a:lnTo>
                  <a:lnTo>
                    <a:pt x="952" y="1639"/>
                  </a:lnTo>
                  <a:lnTo>
                    <a:pt x="956" y="1643"/>
                  </a:lnTo>
                  <a:lnTo>
                    <a:pt x="960" y="1644"/>
                  </a:lnTo>
                  <a:lnTo>
                    <a:pt x="965" y="1648"/>
                  </a:lnTo>
                  <a:lnTo>
                    <a:pt x="969" y="1652"/>
                  </a:lnTo>
                  <a:lnTo>
                    <a:pt x="975" y="1654"/>
                  </a:lnTo>
                  <a:lnTo>
                    <a:pt x="979" y="1658"/>
                  </a:lnTo>
                  <a:lnTo>
                    <a:pt x="986" y="1662"/>
                  </a:lnTo>
                  <a:lnTo>
                    <a:pt x="990" y="1663"/>
                  </a:lnTo>
                  <a:lnTo>
                    <a:pt x="998" y="1669"/>
                  </a:lnTo>
                  <a:lnTo>
                    <a:pt x="1003" y="1673"/>
                  </a:lnTo>
                  <a:lnTo>
                    <a:pt x="1009" y="1677"/>
                  </a:lnTo>
                  <a:lnTo>
                    <a:pt x="1015" y="1681"/>
                  </a:lnTo>
                  <a:lnTo>
                    <a:pt x="1022" y="1684"/>
                  </a:lnTo>
                  <a:lnTo>
                    <a:pt x="1028" y="1690"/>
                  </a:lnTo>
                  <a:lnTo>
                    <a:pt x="1036" y="1694"/>
                  </a:lnTo>
                  <a:lnTo>
                    <a:pt x="1043" y="1698"/>
                  </a:lnTo>
                  <a:lnTo>
                    <a:pt x="1049" y="1701"/>
                  </a:lnTo>
                  <a:lnTo>
                    <a:pt x="1055" y="1707"/>
                  </a:lnTo>
                  <a:lnTo>
                    <a:pt x="1062" y="1711"/>
                  </a:lnTo>
                  <a:lnTo>
                    <a:pt x="1070" y="1717"/>
                  </a:lnTo>
                  <a:lnTo>
                    <a:pt x="1078" y="1722"/>
                  </a:lnTo>
                  <a:lnTo>
                    <a:pt x="1083" y="1726"/>
                  </a:lnTo>
                  <a:lnTo>
                    <a:pt x="1091" y="1732"/>
                  </a:lnTo>
                  <a:lnTo>
                    <a:pt x="1098" y="1736"/>
                  </a:lnTo>
                  <a:lnTo>
                    <a:pt x="1104" y="1739"/>
                  </a:lnTo>
                  <a:lnTo>
                    <a:pt x="1112" y="1745"/>
                  </a:lnTo>
                  <a:lnTo>
                    <a:pt x="1117" y="1749"/>
                  </a:lnTo>
                  <a:lnTo>
                    <a:pt x="1125" y="1753"/>
                  </a:lnTo>
                  <a:lnTo>
                    <a:pt x="1133" y="1759"/>
                  </a:lnTo>
                  <a:lnTo>
                    <a:pt x="1138" y="1762"/>
                  </a:lnTo>
                  <a:lnTo>
                    <a:pt x="1146" y="1766"/>
                  </a:lnTo>
                  <a:lnTo>
                    <a:pt x="1152" y="1772"/>
                  </a:lnTo>
                  <a:lnTo>
                    <a:pt x="1157" y="1776"/>
                  </a:lnTo>
                  <a:lnTo>
                    <a:pt x="1165" y="1779"/>
                  </a:lnTo>
                  <a:lnTo>
                    <a:pt x="1171" y="1783"/>
                  </a:lnTo>
                  <a:lnTo>
                    <a:pt x="1176" y="1787"/>
                  </a:lnTo>
                  <a:lnTo>
                    <a:pt x="1182" y="1793"/>
                  </a:lnTo>
                  <a:lnTo>
                    <a:pt x="1186" y="1797"/>
                  </a:lnTo>
                  <a:lnTo>
                    <a:pt x="1192" y="1798"/>
                  </a:lnTo>
                  <a:lnTo>
                    <a:pt x="1195" y="1800"/>
                  </a:lnTo>
                  <a:lnTo>
                    <a:pt x="1201" y="1806"/>
                  </a:lnTo>
                  <a:lnTo>
                    <a:pt x="1205" y="1808"/>
                  </a:lnTo>
                  <a:lnTo>
                    <a:pt x="1211" y="1810"/>
                  </a:lnTo>
                  <a:lnTo>
                    <a:pt x="1213" y="1816"/>
                  </a:lnTo>
                  <a:lnTo>
                    <a:pt x="1218" y="1817"/>
                  </a:lnTo>
                  <a:lnTo>
                    <a:pt x="1224" y="1821"/>
                  </a:lnTo>
                  <a:lnTo>
                    <a:pt x="1230" y="1825"/>
                  </a:lnTo>
                  <a:lnTo>
                    <a:pt x="1232" y="1829"/>
                  </a:lnTo>
                  <a:lnTo>
                    <a:pt x="1235" y="1831"/>
                  </a:lnTo>
                  <a:lnTo>
                    <a:pt x="1235" y="1836"/>
                  </a:lnTo>
                  <a:lnTo>
                    <a:pt x="1241" y="1842"/>
                  </a:lnTo>
                  <a:lnTo>
                    <a:pt x="1241" y="1848"/>
                  </a:lnTo>
                  <a:lnTo>
                    <a:pt x="1245" y="1852"/>
                  </a:lnTo>
                  <a:lnTo>
                    <a:pt x="1245" y="1857"/>
                  </a:lnTo>
                  <a:lnTo>
                    <a:pt x="1251" y="1863"/>
                  </a:lnTo>
                  <a:lnTo>
                    <a:pt x="1251" y="1871"/>
                  </a:lnTo>
                  <a:lnTo>
                    <a:pt x="1254" y="1876"/>
                  </a:lnTo>
                  <a:lnTo>
                    <a:pt x="1256" y="1882"/>
                  </a:lnTo>
                  <a:lnTo>
                    <a:pt x="1258" y="1890"/>
                  </a:lnTo>
                  <a:lnTo>
                    <a:pt x="1260" y="1895"/>
                  </a:lnTo>
                  <a:lnTo>
                    <a:pt x="1264" y="1903"/>
                  </a:lnTo>
                  <a:lnTo>
                    <a:pt x="1266" y="1911"/>
                  </a:lnTo>
                  <a:lnTo>
                    <a:pt x="1270" y="1918"/>
                  </a:lnTo>
                  <a:lnTo>
                    <a:pt x="1271" y="1924"/>
                  </a:lnTo>
                  <a:lnTo>
                    <a:pt x="1275" y="1931"/>
                  </a:lnTo>
                  <a:lnTo>
                    <a:pt x="1275" y="1939"/>
                  </a:lnTo>
                  <a:lnTo>
                    <a:pt x="1279" y="1943"/>
                  </a:lnTo>
                  <a:lnTo>
                    <a:pt x="1281" y="1951"/>
                  </a:lnTo>
                  <a:lnTo>
                    <a:pt x="1285" y="1956"/>
                  </a:lnTo>
                  <a:lnTo>
                    <a:pt x="1285" y="1962"/>
                  </a:lnTo>
                  <a:lnTo>
                    <a:pt x="1289" y="1968"/>
                  </a:lnTo>
                  <a:lnTo>
                    <a:pt x="1290" y="1973"/>
                  </a:lnTo>
                  <a:lnTo>
                    <a:pt x="1290" y="1977"/>
                  </a:lnTo>
                  <a:lnTo>
                    <a:pt x="1292" y="1981"/>
                  </a:lnTo>
                  <a:lnTo>
                    <a:pt x="1294" y="1983"/>
                  </a:lnTo>
                  <a:lnTo>
                    <a:pt x="1294" y="1989"/>
                  </a:lnTo>
                  <a:lnTo>
                    <a:pt x="1296" y="1990"/>
                  </a:lnTo>
                  <a:lnTo>
                    <a:pt x="1328" y="1968"/>
                  </a:lnTo>
                  <a:lnTo>
                    <a:pt x="1327" y="1966"/>
                  </a:lnTo>
                  <a:lnTo>
                    <a:pt x="1325" y="1962"/>
                  </a:lnTo>
                  <a:lnTo>
                    <a:pt x="1325" y="1958"/>
                  </a:lnTo>
                  <a:lnTo>
                    <a:pt x="1325" y="1954"/>
                  </a:lnTo>
                  <a:lnTo>
                    <a:pt x="1321" y="1951"/>
                  </a:lnTo>
                  <a:lnTo>
                    <a:pt x="1321" y="1947"/>
                  </a:lnTo>
                  <a:lnTo>
                    <a:pt x="1319" y="1941"/>
                  </a:lnTo>
                  <a:lnTo>
                    <a:pt x="1317" y="1935"/>
                  </a:lnTo>
                  <a:lnTo>
                    <a:pt x="1315" y="1930"/>
                  </a:lnTo>
                  <a:lnTo>
                    <a:pt x="1315" y="1924"/>
                  </a:lnTo>
                  <a:lnTo>
                    <a:pt x="1311" y="1918"/>
                  </a:lnTo>
                  <a:lnTo>
                    <a:pt x="1309" y="1911"/>
                  </a:lnTo>
                  <a:lnTo>
                    <a:pt x="1308" y="1905"/>
                  </a:lnTo>
                  <a:lnTo>
                    <a:pt x="1306" y="1899"/>
                  </a:lnTo>
                  <a:lnTo>
                    <a:pt x="1302" y="1892"/>
                  </a:lnTo>
                  <a:lnTo>
                    <a:pt x="1300" y="1884"/>
                  </a:lnTo>
                  <a:lnTo>
                    <a:pt x="1296" y="1876"/>
                  </a:lnTo>
                  <a:lnTo>
                    <a:pt x="1294" y="1871"/>
                  </a:lnTo>
                  <a:lnTo>
                    <a:pt x="1290" y="1863"/>
                  </a:lnTo>
                  <a:lnTo>
                    <a:pt x="1287" y="1855"/>
                  </a:lnTo>
                  <a:lnTo>
                    <a:pt x="1285" y="1850"/>
                  </a:lnTo>
                  <a:lnTo>
                    <a:pt x="1283" y="1844"/>
                  </a:lnTo>
                  <a:lnTo>
                    <a:pt x="1279" y="1836"/>
                  </a:lnTo>
                  <a:lnTo>
                    <a:pt x="1275" y="1831"/>
                  </a:lnTo>
                  <a:lnTo>
                    <a:pt x="1273" y="1825"/>
                  </a:lnTo>
                  <a:lnTo>
                    <a:pt x="1270" y="1821"/>
                  </a:lnTo>
                  <a:lnTo>
                    <a:pt x="1266" y="1816"/>
                  </a:lnTo>
                  <a:lnTo>
                    <a:pt x="1264" y="1810"/>
                  </a:lnTo>
                  <a:lnTo>
                    <a:pt x="1260" y="1806"/>
                  </a:lnTo>
                  <a:lnTo>
                    <a:pt x="1258" y="1804"/>
                  </a:lnTo>
                  <a:lnTo>
                    <a:pt x="1254" y="1798"/>
                  </a:lnTo>
                  <a:lnTo>
                    <a:pt x="1251" y="1797"/>
                  </a:lnTo>
                  <a:lnTo>
                    <a:pt x="1245" y="1791"/>
                  </a:lnTo>
                  <a:lnTo>
                    <a:pt x="1239" y="1785"/>
                  </a:lnTo>
                  <a:lnTo>
                    <a:pt x="1232" y="1778"/>
                  </a:lnTo>
                  <a:lnTo>
                    <a:pt x="1224" y="1772"/>
                  </a:lnTo>
                  <a:lnTo>
                    <a:pt x="1220" y="1768"/>
                  </a:lnTo>
                  <a:lnTo>
                    <a:pt x="1214" y="1766"/>
                  </a:lnTo>
                  <a:lnTo>
                    <a:pt x="1211" y="1762"/>
                  </a:lnTo>
                  <a:lnTo>
                    <a:pt x="1207" y="1760"/>
                  </a:lnTo>
                  <a:lnTo>
                    <a:pt x="1201" y="1757"/>
                  </a:lnTo>
                  <a:lnTo>
                    <a:pt x="1195" y="1751"/>
                  </a:lnTo>
                  <a:lnTo>
                    <a:pt x="1192" y="1747"/>
                  </a:lnTo>
                  <a:lnTo>
                    <a:pt x="1186" y="1745"/>
                  </a:lnTo>
                  <a:lnTo>
                    <a:pt x="1182" y="1741"/>
                  </a:lnTo>
                  <a:lnTo>
                    <a:pt x="1176" y="1736"/>
                  </a:lnTo>
                  <a:lnTo>
                    <a:pt x="1171" y="1734"/>
                  </a:lnTo>
                  <a:lnTo>
                    <a:pt x="1167" y="1730"/>
                  </a:lnTo>
                  <a:lnTo>
                    <a:pt x="1161" y="1726"/>
                  </a:lnTo>
                  <a:lnTo>
                    <a:pt x="1157" y="1722"/>
                  </a:lnTo>
                  <a:lnTo>
                    <a:pt x="1152" y="1717"/>
                  </a:lnTo>
                  <a:lnTo>
                    <a:pt x="1146" y="1715"/>
                  </a:lnTo>
                  <a:lnTo>
                    <a:pt x="1140" y="1711"/>
                  </a:lnTo>
                  <a:lnTo>
                    <a:pt x="1136" y="1707"/>
                  </a:lnTo>
                  <a:lnTo>
                    <a:pt x="1129" y="1701"/>
                  </a:lnTo>
                  <a:lnTo>
                    <a:pt x="1125" y="1700"/>
                  </a:lnTo>
                  <a:lnTo>
                    <a:pt x="1119" y="1694"/>
                  </a:lnTo>
                  <a:lnTo>
                    <a:pt x="1114" y="1692"/>
                  </a:lnTo>
                  <a:lnTo>
                    <a:pt x="1108" y="1688"/>
                  </a:lnTo>
                  <a:lnTo>
                    <a:pt x="1104" y="1682"/>
                  </a:lnTo>
                  <a:lnTo>
                    <a:pt x="1098" y="1679"/>
                  </a:lnTo>
                  <a:lnTo>
                    <a:pt x="1093" y="1675"/>
                  </a:lnTo>
                  <a:lnTo>
                    <a:pt x="1087" y="1673"/>
                  </a:lnTo>
                  <a:lnTo>
                    <a:pt x="1083" y="1669"/>
                  </a:lnTo>
                  <a:lnTo>
                    <a:pt x="1078" y="1665"/>
                  </a:lnTo>
                  <a:lnTo>
                    <a:pt x="1074" y="1663"/>
                  </a:lnTo>
                  <a:lnTo>
                    <a:pt x="1070" y="1658"/>
                  </a:lnTo>
                  <a:lnTo>
                    <a:pt x="1066" y="1656"/>
                  </a:lnTo>
                  <a:lnTo>
                    <a:pt x="1062" y="1652"/>
                  </a:lnTo>
                  <a:lnTo>
                    <a:pt x="1057" y="1648"/>
                  </a:lnTo>
                  <a:lnTo>
                    <a:pt x="1053" y="1648"/>
                  </a:lnTo>
                  <a:lnTo>
                    <a:pt x="1051" y="1644"/>
                  </a:lnTo>
                  <a:lnTo>
                    <a:pt x="1043" y="1639"/>
                  </a:lnTo>
                  <a:lnTo>
                    <a:pt x="1036" y="1633"/>
                  </a:lnTo>
                  <a:lnTo>
                    <a:pt x="1030" y="1629"/>
                  </a:lnTo>
                  <a:lnTo>
                    <a:pt x="1026" y="1627"/>
                  </a:lnTo>
                  <a:lnTo>
                    <a:pt x="1022" y="1624"/>
                  </a:lnTo>
                  <a:lnTo>
                    <a:pt x="1019" y="1624"/>
                  </a:lnTo>
                  <a:lnTo>
                    <a:pt x="1019" y="1622"/>
                  </a:lnTo>
                  <a:lnTo>
                    <a:pt x="1019" y="1618"/>
                  </a:lnTo>
                  <a:lnTo>
                    <a:pt x="1019" y="1614"/>
                  </a:lnTo>
                  <a:lnTo>
                    <a:pt x="1021" y="1610"/>
                  </a:lnTo>
                  <a:lnTo>
                    <a:pt x="1022" y="1606"/>
                  </a:lnTo>
                  <a:lnTo>
                    <a:pt x="1024" y="1601"/>
                  </a:lnTo>
                  <a:lnTo>
                    <a:pt x="1028" y="1597"/>
                  </a:lnTo>
                  <a:lnTo>
                    <a:pt x="1030" y="1589"/>
                  </a:lnTo>
                  <a:lnTo>
                    <a:pt x="1032" y="1584"/>
                  </a:lnTo>
                  <a:lnTo>
                    <a:pt x="1034" y="1578"/>
                  </a:lnTo>
                  <a:lnTo>
                    <a:pt x="1038" y="1572"/>
                  </a:lnTo>
                  <a:lnTo>
                    <a:pt x="1041" y="1565"/>
                  </a:lnTo>
                  <a:lnTo>
                    <a:pt x="1045" y="1557"/>
                  </a:lnTo>
                  <a:lnTo>
                    <a:pt x="1049" y="1549"/>
                  </a:lnTo>
                  <a:lnTo>
                    <a:pt x="1053" y="1544"/>
                  </a:lnTo>
                  <a:lnTo>
                    <a:pt x="1055" y="1534"/>
                  </a:lnTo>
                  <a:lnTo>
                    <a:pt x="1059" y="1528"/>
                  </a:lnTo>
                  <a:lnTo>
                    <a:pt x="1062" y="1519"/>
                  </a:lnTo>
                  <a:lnTo>
                    <a:pt x="1066" y="1513"/>
                  </a:lnTo>
                  <a:lnTo>
                    <a:pt x="1068" y="1506"/>
                  </a:lnTo>
                  <a:lnTo>
                    <a:pt x="1074" y="1498"/>
                  </a:lnTo>
                  <a:lnTo>
                    <a:pt x="1076" y="1492"/>
                  </a:lnTo>
                  <a:lnTo>
                    <a:pt x="1078" y="1485"/>
                  </a:lnTo>
                  <a:lnTo>
                    <a:pt x="1081" y="1479"/>
                  </a:lnTo>
                  <a:lnTo>
                    <a:pt x="1083" y="1475"/>
                  </a:lnTo>
                  <a:lnTo>
                    <a:pt x="1085" y="1470"/>
                  </a:lnTo>
                  <a:lnTo>
                    <a:pt x="1087" y="1466"/>
                  </a:lnTo>
                  <a:lnTo>
                    <a:pt x="1093" y="1456"/>
                  </a:lnTo>
                  <a:lnTo>
                    <a:pt x="1095" y="1454"/>
                  </a:lnTo>
                  <a:lnTo>
                    <a:pt x="1095" y="1451"/>
                  </a:lnTo>
                  <a:lnTo>
                    <a:pt x="1097" y="1447"/>
                  </a:lnTo>
                  <a:lnTo>
                    <a:pt x="1097" y="1443"/>
                  </a:lnTo>
                  <a:lnTo>
                    <a:pt x="1098" y="1441"/>
                  </a:lnTo>
                  <a:lnTo>
                    <a:pt x="1098" y="1433"/>
                  </a:lnTo>
                  <a:lnTo>
                    <a:pt x="1098" y="1428"/>
                  </a:lnTo>
                  <a:lnTo>
                    <a:pt x="1098" y="1422"/>
                  </a:lnTo>
                  <a:lnTo>
                    <a:pt x="1102" y="1416"/>
                  </a:lnTo>
                  <a:lnTo>
                    <a:pt x="1102" y="1407"/>
                  </a:lnTo>
                  <a:lnTo>
                    <a:pt x="1102" y="1401"/>
                  </a:lnTo>
                  <a:lnTo>
                    <a:pt x="1102" y="1392"/>
                  </a:lnTo>
                  <a:lnTo>
                    <a:pt x="1102" y="1384"/>
                  </a:lnTo>
                  <a:lnTo>
                    <a:pt x="1102" y="1380"/>
                  </a:lnTo>
                  <a:lnTo>
                    <a:pt x="1102" y="1376"/>
                  </a:lnTo>
                  <a:lnTo>
                    <a:pt x="1104" y="1371"/>
                  </a:lnTo>
                  <a:lnTo>
                    <a:pt x="1104" y="1367"/>
                  </a:lnTo>
                  <a:lnTo>
                    <a:pt x="1104" y="1363"/>
                  </a:lnTo>
                  <a:lnTo>
                    <a:pt x="1104" y="1359"/>
                  </a:lnTo>
                  <a:lnTo>
                    <a:pt x="1106" y="1354"/>
                  </a:lnTo>
                  <a:lnTo>
                    <a:pt x="1106" y="1352"/>
                  </a:lnTo>
                  <a:lnTo>
                    <a:pt x="1106" y="1346"/>
                  </a:lnTo>
                  <a:lnTo>
                    <a:pt x="1106" y="1342"/>
                  </a:lnTo>
                  <a:lnTo>
                    <a:pt x="1106" y="1337"/>
                  </a:lnTo>
                  <a:lnTo>
                    <a:pt x="1106" y="1333"/>
                  </a:lnTo>
                  <a:lnTo>
                    <a:pt x="1106" y="1329"/>
                  </a:lnTo>
                  <a:lnTo>
                    <a:pt x="1108" y="1323"/>
                  </a:lnTo>
                  <a:lnTo>
                    <a:pt x="1108" y="1321"/>
                  </a:lnTo>
                  <a:lnTo>
                    <a:pt x="1108" y="1317"/>
                  </a:lnTo>
                  <a:lnTo>
                    <a:pt x="1108" y="1312"/>
                  </a:lnTo>
                  <a:lnTo>
                    <a:pt x="1108" y="1308"/>
                  </a:lnTo>
                  <a:lnTo>
                    <a:pt x="1108" y="1304"/>
                  </a:lnTo>
                  <a:lnTo>
                    <a:pt x="1108" y="1302"/>
                  </a:lnTo>
                  <a:lnTo>
                    <a:pt x="1108" y="1295"/>
                  </a:lnTo>
                  <a:lnTo>
                    <a:pt x="1108" y="1287"/>
                  </a:lnTo>
                  <a:lnTo>
                    <a:pt x="1108" y="1281"/>
                  </a:lnTo>
                  <a:lnTo>
                    <a:pt x="1108" y="1278"/>
                  </a:lnTo>
                  <a:lnTo>
                    <a:pt x="1108" y="1272"/>
                  </a:lnTo>
                  <a:lnTo>
                    <a:pt x="1110" y="1268"/>
                  </a:lnTo>
                  <a:lnTo>
                    <a:pt x="1110" y="1262"/>
                  </a:lnTo>
                  <a:lnTo>
                    <a:pt x="1110" y="1260"/>
                  </a:lnTo>
                  <a:lnTo>
                    <a:pt x="1110" y="1259"/>
                  </a:lnTo>
                  <a:lnTo>
                    <a:pt x="1112" y="1255"/>
                  </a:lnTo>
                  <a:lnTo>
                    <a:pt x="1112" y="1251"/>
                  </a:lnTo>
                  <a:lnTo>
                    <a:pt x="1112" y="1247"/>
                  </a:lnTo>
                  <a:lnTo>
                    <a:pt x="1114" y="1243"/>
                  </a:lnTo>
                  <a:lnTo>
                    <a:pt x="1116" y="1238"/>
                  </a:lnTo>
                  <a:lnTo>
                    <a:pt x="1116" y="1234"/>
                  </a:lnTo>
                  <a:lnTo>
                    <a:pt x="1117" y="1226"/>
                  </a:lnTo>
                  <a:lnTo>
                    <a:pt x="1117" y="1219"/>
                  </a:lnTo>
                  <a:lnTo>
                    <a:pt x="1119" y="1213"/>
                  </a:lnTo>
                  <a:lnTo>
                    <a:pt x="1121" y="1207"/>
                  </a:lnTo>
                  <a:lnTo>
                    <a:pt x="1123" y="1200"/>
                  </a:lnTo>
                  <a:lnTo>
                    <a:pt x="1123" y="1194"/>
                  </a:lnTo>
                  <a:lnTo>
                    <a:pt x="1127" y="1186"/>
                  </a:lnTo>
                  <a:lnTo>
                    <a:pt x="1127" y="1179"/>
                  </a:lnTo>
                  <a:lnTo>
                    <a:pt x="1127" y="1171"/>
                  </a:lnTo>
                  <a:lnTo>
                    <a:pt x="1129" y="1164"/>
                  </a:lnTo>
                  <a:lnTo>
                    <a:pt x="1131" y="1154"/>
                  </a:lnTo>
                  <a:lnTo>
                    <a:pt x="1133" y="1146"/>
                  </a:lnTo>
                  <a:lnTo>
                    <a:pt x="1133" y="1141"/>
                  </a:lnTo>
                  <a:lnTo>
                    <a:pt x="1135" y="1133"/>
                  </a:lnTo>
                  <a:lnTo>
                    <a:pt x="1136" y="1126"/>
                  </a:lnTo>
                  <a:lnTo>
                    <a:pt x="1136" y="1120"/>
                  </a:lnTo>
                  <a:lnTo>
                    <a:pt x="1136" y="1114"/>
                  </a:lnTo>
                  <a:lnTo>
                    <a:pt x="1136" y="1106"/>
                  </a:lnTo>
                  <a:lnTo>
                    <a:pt x="1138" y="1103"/>
                  </a:lnTo>
                  <a:lnTo>
                    <a:pt x="1138" y="1095"/>
                  </a:lnTo>
                  <a:lnTo>
                    <a:pt x="1138" y="1091"/>
                  </a:lnTo>
                  <a:lnTo>
                    <a:pt x="1138" y="1087"/>
                  </a:lnTo>
                  <a:lnTo>
                    <a:pt x="1138" y="1086"/>
                  </a:lnTo>
                  <a:lnTo>
                    <a:pt x="1136" y="1080"/>
                  </a:lnTo>
                  <a:lnTo>
                    <a:pt x="1136" y="1078"/>
                  </a:lnTo>
                  <a:lnTo>
                    <a:pt x="1135" y="1072"/>
                  </a:lnTo>
                  <a:lnTo>
                    <a:pt x="1133" y="1067"/>
                  </a:lnTo>
                  <a:lnTo>
                    <a:pt x="1129" y="1061"/>
                  </a:lnTo>
                  <a:lnTo>
                    <a:pt x="1127" y="1055"/>
                  </a:lnTo>
                  <a:lnTo>
                    <a:pt x="1123" y="1049"/>
                  </a:lnTo>
                  <a:lnTo>
                    <a:pt x="1119" y="1042"/>
                  </a:lnTo>
                  <a:lnTo>
                    <a:pt x="1116" y="1034"/>
                  </a:lnTo>
                  <a:lnTo>
                    <a:pt x="1110" y="1027"/>
                  </a:lnTo>
                  <a:lnTo>
                    <a:pt x="1106" y="1019"/>
                  </a:lnTo>
                  <a:lnTo>
                    <a:pt x="1102" y="1011"/>
                  </a:lnTo>
                  <a:lnTo>
                    <a:pt x="1097" y="1002"/>
                  </a:lnTo>
                  <a:lnTo>
                    <a:pt x="1093" y="996"/>
                  </a:lnTo>
                  <a:lnTo>
                    <a:pt x="1087" y="987"/>
                  </a:lnTo>
                  <a:lnTo>
                    <a:pt x="1083" y="981"/>
                  </a:lnTo>
                  <a:lnTo>
                    <a:pt x="1078" y="977"/>
                  </a:lnTo>
                  <a:lnTo>
                    <a:pt x="1078" y="972"/>
                  </a:lnTo>
                  <a:lnTo>
                    <a:pt x="1074" y="968"/>
                  </a:lnTo>
                  <a:lnTo>
                    <a:pt x="1072" y="964"/>
                  </a:lnTo>
                  <a:lnTo>
                    <a:pt x="1066" y="956"/>
                  </a:lnTo>
                  <a:lnTo>
                    <a:pt x="1062" y="949"/>
                  </a:lnTo>
                  <a:lnTo>
                    <a:pt x="1059" y="943"/>
                  </a:lnTo>
                  <a:lnTo>
                    <a:pt x="1053" y="935"/>
                  </a:lnTo>
                  <a:lnTo>
                    <a:pt x="1049" y="928"/>
                  </a:lnTo>
                  <a:lnTo>
                    <a:pt x="1045" y="924"/>
                  </a:lnTo>
                  <a:lnTo>
                    <a:pt x="1041" y="918"/>
                  </a:lnTo>
                  <a:lnTo>
                    <a:pt x="1038" y="913"/>
                  </a:lnTo>
                  <a:lnTo>
                    <a:pt x="1036" y="909"/>
                  </a:lnTo>
                  <a:lnTo>
                    <a:pt x="1034" y="907"/>
                  </a:lnTo>
                  <a:lnTo>
                    <a:pt x="1030" y="903"/>
                  </a:lnTo>
                  <a:lnTo>
                    <a:pt x="1028" y="901"/>
                  </a:lnTo>
                  <a:lnTo>
                    <a:pt x="1028" y="897"/>
                  </a:lnTo>
                  <a:lnTo>
                    <a:pt x="1028" y="895"/>
                  </a:lnTo>
                  <a:lnTo>
                    <a:pt x="1030" y="888"/>
                  </a:lnTo>
                  <a:lnTo>
                    <a:pt x="1032" y="882"/>
                  </a:lnTo>
                  <a:lnTo>
                    <a:pt x="1032" y="876"/>
                  </a:lnTo>
                  <a:lnTo>
                    <a:pt x="1032" y="873"/>
                  </a:lnTo>
                  <a:lnTo>
                    <a:pt x="1032" y="867"/>
                  </a:lnTo>
                  <a:lnTo>
                    <a:pt x="1034" y="863"/>
                  </a:lnTo>
                  <a:lnTo>
                    <a:pt x="1034" y="857"/>
                  </a:lnTo>
                  <a:lnTo>
                    <a:pt x="1034" y="852"/>
                  </a:lnTo>
                  <a:lnTo>
                    <a:pt x="1034" y="844"/>
                  </a:lnTo>
                  <a:lnTo>
                    <a:pt x="1036" y="840"/>
                  </a:lnTo>
                  <a:lnTo>
                    <a:pt x="1036" y="835"/>
                  </a:lnTo>
                  <a:lnTo>
                    <a:pt x="1036" y="827"/>
                  </a:lnTo>
                  <a:lnTo>
                    <a:pt x="1036" y="819"/>
                  </a:lnTo>
                  <a:lnTo>
                    <a:pt x="1038" y="814"/>
                  </a:lnTo>
                  <a:lnTo>
                    <a:pt x="1038" y="808"/>
                  </a:lnTo>
                  <a:lnTo>
                    <a:pt x="1038" y="800"/>
                  </a:lnTo>
                  <a:lnTo>
                    <a:pt x="1038" y="795"/>
                  </a:lnTo>
                  <a:lnTo>
                    <a:pt x="1038" y="789"/>
                  </a:lnTo>
                  <a:lnTo>
                    <a:pt x="1038" y="783"/>
                  </a:lnTo>
                  <a:lnTo>
                    <a:pt x="1038" y="778"/>
                  </a:lnTo>
                  <a:lnTo>
                    <a:pt x="1038" y="772"/>
                  </a:lnTo>
                  <a:lnTo>
                    <a:pt x="1038" y="768"/>
                  </a:lnTo>
                  <a:lnTo>
                    <a:pt x="1038" y="761"/>
                  </a:lnTo>
                  <a:lnTo>
                    <a:pt x="1038" y="757"/>
                  </a:lnTo>
                  <a:lnTo>
                    <a:pt x="1038" y="753"/>
                  </a:lnTo>
                  <a:lnTo>
                    <a:pt x="1038" y="751"/>
                  </a:lnTo>
                  <a:lnTo>
                    <a:pt x="1036" y="745"/>
                  </a:lnTo>
                  <a:lnTo>
                    <a:pt x="1036" y="740"/>
                  </a:lnTo>
                  <a:lnTo>
                    <a:pt x="1034" y="734"/>
                  </a:lnTo>
                  <a:lnTo>
                    <a:pt x="1034" y="728"/>
                  </a:lnTo>
                  <a:lnTo>
                    <a:pt x="1032" y="721"/>
                  </a:lnTo>
                  <a:lnTo>
                    <a:pt x="1030" y="711"/>
                  </a:lnTo>
                  <a:lnTo>
                    <a:pt x="1028" y="707"/>
                  </a:lnTo>
                  <a:lnTo>
                    <a:pt x="1028" y="703"/>
                  </a:lnTo>
                  <a:lnTo>
                    <a:pt x="1028" y="700"/>
                  </a:lnTo>
                  <a:lnTo>
                    <a:pt x="1028" y="696"/>
                  </a:lnTo>
                  <a:lnTo>
                    <a:pt x="1024" y="690"/>
                  </a:lnTo>
                  <a:lnTo>
                    <a:pt x="1024" y="686"/>
                  </a:lnTo>
                  <a:lnTo>
                    <a:pt x="1024" y="681"/>
                  </a:lnTo>
                  <a:lnTo>
                    <a:pt x="1024" y="677"/>
                  </a:lnTo>
                  <a:lnTo>
                    <a:pt x="1022" y="671"/>
                  </a:lnTo>
                  <a:lnTo>
                    <a:pt x="1021" y="665"/>
                  </a:lnTo>
                  <a:lnTo>
                    <a:pt x="1019" y="662"/>
                  </a:lnTo>
                  <a:lnTo>
                    <a:pt x="1019" y="656"/>
                  </a:lnTo>
                  <a:lnTo>
                    <a:pt x="1019" y="652"/>
                  </a:lnTo>
                  <a:lnTo>
                    <a:pt x="1019" y="646"/>
                  </a:lnTo>
                  <a:lnTo>
                    <a:pt x="1015" y="641"/>
                  </a:lnTo>
                  <a:lnTo>
                    <a:pt x="1015" y="637"/>
                  </a:lnTo>
                  <a:lnTo>
                    <a:pt x="1013" y="631"/>
                  </a:lnTo>
                  <a:lnTo>
                    <a:pt x="1013" y="627"/>
                  </a:lnTo>
                  <a:lnTo>
                    <a:pt x="1013" y="622"/>
                  </a:lnTo>
                  <a:lnTo>
                    <a:pt x="1013" y="616"/>
                  </a:lnTo>
                  <a:lnTo>
                    <a:pt x="1011" y="612"/>
                  </a:lnTo>
                  <a:lnTo>
                    <a:pt x="1009" y="607"/>
                  </a:lnTo>
                  <a:lnTo>
                    <a:pt x="1009" y="601"/>
                  </a:lnTo>
                  <a:lnTo>
                    <a:pt x="1009" y="597"/>
                  </a:lnTo>
                  <a:lnTo>
                    <a:pt x="1007" y="591"/>
                  </a:lnTo>
                  <a:lnTo>
                    <a:pt x="1005" y="588"/>
                  </a:lnTo>
                  <a:lnTo>
                    <a:pt x="1003" y="582"/>
                  </a:lnTo>
                  <a:lnTo>
                    <a:pt x="1003" y="578"/>
                  </a:lnTo>
                  <a:lnTo>
                    <a:pt x="1002" y="572"/>
                  </a:lnTo>
                  <a:lnTo>
                    <a:pt x="1002" y="569"/>
                  </a:lnTo>
                  <a:lnTo>
                    <a:pt x="1000" y="563"/>
                  </a:lnTo>
                  <a:lnTo>
                    <a:pt x="1000" y="561"/>
                  </a:lnTo>
                  <a:lnTo>
                    <a:pt x="1000" y="555"/>
                  </a:lnTo>
                  <a:lnTo>
                    <a:pt x="1000" y="553"/>
                  </a:lnTo>
                  <a:lnTo>
                    <a:pt x="998" y="548"/>
                  </a:lnTo>
                  <a:lnTo>
                    <a:pt x="998" y="546"/>
                  </a:lnTo>
                  <a:lnTo>
                    <a:pt x="996" y="538"/>
                  </a:lnTo>
                  <a:lnTo>
                    <a:pt x="994" y="532"/>
                  </a:lnTo>
                  <a:lnTo>
                    <a:pt x="994" y="527"/>
                  </a:lnTo>
                  <a:lnTo>
                    <a:pt x="994" y="523"/>
                  </a:lnTo>
                  <a:lnTo>
                    <a:pt x="992" y="515"/>
                  </a:lnTo>
                  <a:lnTo>
                    <a:pt x="992" y="513"/>
                  </a:lnTo>
                  <a:lnTo>
                    <a:pt x="994" y="512"/>
                  </a:lnTo>
                  <a:lnTo>
                    <a:pt x="998" y="508"/>
                  </a:lnTo>
                  <a:lnTo>
                    <a:pt x="1003" y="504"/>
                  </a:lnTo>
                  <a:lnTo>
                    <a:pt x="1009" y="498"/>
                  </a:lnTo>
                  <a:lnTo>
                    <a:pt x="1017" y="491"/>
                  </a:lnTo>
                  <a:lnTo>
                    <a:pt x="1021" y="489"/>
                  </a:lnTo>
                  <a:lnTo>
                    <a:pt x="1024" y="483"/>
                  </a:lnTo>
                  <a:lnTo>
                    <a:pt x="1030" y="479"/>
                  </a:lnTo>
                  <a:lnTo>
                    <a:pt x="1034" y="475"/>
                  </a:lnTo>
                  <a:lnTo>
                    <a:pt x="1040" y="470"/>
                  </a:lnTo>
                  <a:lnTo>
                    <a:pt x="1043" y="466"/>
                  </a:lnTo>
                  <a:lnTo>
                    <a:pt x="1049" y="460"/>
                  </a:lnTo>
                  <a:lnTo>
                    <a:pt x="1055" y="456"/>
                  </a:lnTo>
                  <a:lnTo>
                    <a:pt x="1060" y="451"/>
                  </a:lnTo>
                  <a:lnTo>
                    <a:pt x="1066" y="447"/>
                  </a:lnTo>
                  <a:lnTo>
                    <a:pt x="1074" y="441"/>
                  </a:lnTo>
                  <a:lnTo>
                    <a:pt x="1078" y="435"/>
                  </a:lnTo>
                  <a:lnTo>
                    <a:pt x="1085" y="430"/>
                  </a:lnTo>
                  <a:lnTo>
                    <a:pt x="1093" y="424"/>
                  </a:lnTo>
                  <a:lnTo>
                    <a:pt x="1098" y="420"/>
                  </a:lnTo>
                  <a:lnTo>
                    <a:pt x="1104" y="415"/>
                  </a:lnTo>
                  <a:lnTo>
                    <a:pt x="1112" y="409"/>
                  </a:lnTo>
                  <a:lnTo>
                    <a:pt x="1117" y="403"/>
                  </a:lnTo>
                  <a:lnTo>
                    <a:pt x="1125" y="397"/>
                  </a:lnTo>
                  <a:lnTo>
                    <a:pt x="1133" y="392"/>
                  </a:lnTo>
                  <a:lnTo>
                    <a:pt x="1136" y="386"/>
                  </a:lnTo>
                  <a:lnTo>
                    <a:pt x="1144" y="380"/>
                  </a:lnTo>
                  <a:lnTo>
                    <a:pt x="1152" y="375"/>
                  </a:lnTo>
                  <a:lnTo>
                    <a:pt x="1157" y="369"/>
                  </a:lnTo>
                  <a:lnTo>
                    <a:pt x="1165" y="363"/>
                  </a:lnTo>
                  <a:lnTo>
                    <a:pt x="1171" y="358"/>
                  </a:lnTo>
                  <a:lnTo>
                    <a:pt x="1176" y="352"/>
                  </a:lnTo>
                  <a:lnTo>
                    <a:pt x="1184" y="346"/>
                  </a:lnTo>
                  <a:lnTo>
                    <a:pt x="1190" y="340"/>
                  </a:lnTo>
                  <a:lnTo>
                    <a:pt x="1195" y="337"/>
                  </a:lnTo>
                  <a:lnTo>
                    <a:pt x="1201" y="329"/>
                  </a:lnTo>
                  <a:lnTo>
                    <a:pt x="1209" y="325"/>
                  </a:lnTo>
                  <a:lnTo>
                    <a:pt x="1214" y="321"/>
                  </a:lnTo>
                  <a:lnTo>
                    <a:pt x="1220" y="316"/>
                  </a:lnTo>
                  <a:lnTo>
                    <a:pt x="1226" y="312"/>
                  </a:lnTo>
                  <a:lnTo>
                    <a:pt x="1232" y="306"/>
                  </a:lnTo>
                  <a:lnTo>
                    <a:pt x="1235" y="302"/>
                  </a:lnTo>
                  <a:lnTo>
                    <a:pt x="1241" y="299"/>
                  </a:lnTo>
                  <a:lnTo>
                    <a:pt x="1245" y="295"/>
                  </a:lnTo>
                  <a:lnTo>
                    <a:pt x="1251" y="291"/>
                  </a:lnTo>
                  <a:lnTo>
                    <a:pt x="1254" y="287"/>
                  </a:lnTo>
                  <a:lnTo>
                    <a:pt x="1258" y="285"/>
                  </a:lnTo>
                  <a:lnTo>
                    <a:pt x="1262" y="281"/>
                  </a:lnTo>
                  <a:lnTo>
                    <a:pt x="1266" y="280"/>
                  </a:lnTo>
                  <a:lnTo>
                    <a:pt x="1273" y="274"/>
                  </a:lnTo>
                  <a:lnTo>
                    <a:pt x="1277" y="272"/>
                  </a:lnTo>
                  <a:lnTo>
                    <a:pt x="1281" y="270"/>
                  </a:lnTo>
                  <a:lnTo>
                    <a:pt x="1285" y="270"/>
                  </a:lnTo>
                  <a:lnTo>
                    <a:pt x="1289" y="270"/>
                  </a:lnTo>
                  <a:lnTo>
                    <a:pt x="1294" y="272"/>
                  </a:lnTo>
                  <a:lnTo>
                    <a:pt x="1300" y="276"/>
                  </a:lnTo>
                  <a:lnTo>
                    <a:pt x="1306" y="278"/>
                  </a:lnTo>
                  <a:lnTo>
                    <a:pt x="1309" y="281"/>
                  </a:lnTo>
                  <a:lnTo>
                    <a:pt x="1317" y="285"/>
                  </a:lnTo>
                  <a:lnTo>
                    <a:pt x="1325" y="289"/>
                  </a:lnTo>
                  <a:lnTo>
                    <a:pt x="1330" y="293"/>
                  </a:lnTo>
                  <a:lnTo>
                    <a:pt x="1338" y="297"/>
                  </a:lnTo>
                  <a:lnTo>
                    <a:pt x="1346" y="301"/>
                  </a:lnTo>
                  <a:lnTo>
                    <a:pt x="1353" y="306"/>
                  </a:lnTo>
                  <a:lnTo>
                    <a:pt x="1361" y="312"/>
                  </a:lnTo>
                  <a:lnTo>
                    <a:pt x="1365" y="314"/>
                  </a:lnTo>
                  <a:lnTo>
                    <a:pt x="1368" y="316"/>
                  </a:lnTo>
                  <a:lnTo>
                    <a:pt x="1374" y="318"/>
                  </a:lnTo>
                  <a:lnTo>
                    <a:pt x="1378" y="321"/>
                  </a:lnTo>
                  <a:lnTo>
                    <a:pt x="1384" y="325"/>
                  </a:lnTo>
                  <a:lnTo>
                    <a:pt x="1393" y="331"/>
                  </a:lnTo>
                  <a:lnTo>
                    <a:pt x="1399" y="335"/>
                  </a:lnTo>
                  <a:lnTo>
                    <a:pt x="1408" y="340"/>
                  </a:lnTo>
                  <a:lnTo>
                    <a:pt x="1414" y="344"/>
                  </a:lnTo>
                  <a:lnTo>
                    <a:pt x="1422" y="348"/>
                  </a:lnTo>
                  <a:lnTo>
                    <a:pt x="1427" y="352"/>
                  </a:lnTo>
                  <a:lnTo>
                    <a:pt x="1433" y="356"/>
                  </a:lnTo>
                  <a:lnTo>
                    <a:pt x="1439" y="359"/>
                  </a:lnTo>
                  <a:lnTo>
                    <a:pt x="1444" y="363"/>
                  </a:lnTo>
                  <a:lnTo>
                    <a:pt x="1448" y="365"/>
                  </a:lnTo>
                  <a:lnTo>
                    <a:pt x="1452" y="369"/>
                  </a:lnTo>
                  <a:lnTo>
                    <a:pt x="1458" y="373"/>
                  </a:lnTo>
                  <a:lnTo>
                    <a:pt x="1460" y="375"/>
                  </a:lnTo>
                  <a:lnTo>
                    <a:pt x="1226" y="671"/>
                  </a:lnTo>
                  <a:lnTo>
                    <a:pt x="1230" y="675"/>
                  </a:lnTo>
                  <a:lnTo>
                    <a:pt x="1232" y="677"/>
                  </a:lnTo>
                  <a:lnTo>
                    <a:pt x="1235" y="681"/>
                  </a:lnTo>
                  <a:lnTo>
                    <a:pt x="1241" y="686"/>
                  </a:lnTo>
                  <a:lnTo>
                    <a:pt x="1245" y="688"/>
                  </a:lnTo>
                  <a:lnTo>
                    <a:pt x="1249" y="690"/>
                  </a:lnTo>
                  <a:lnTo>
                    <a:pt x="1252" y="688"/>
                  </a:lnTo>
                  <a:lnTo>
                    <a:pt x="1254" y="686"/>
                  </a:lnTo>
                  <a:lnTo>
                    <a:pt x="1256" y="684"/>
                  </a:lnTo>
                  <a:lnTo>
                    <a:pt x="1258" y="679"/>
                  </a:lnTo>
                  <a:lnTo>
                    <a:pt x="1264" y="673"/>
                  </a:lnTo>
                  <a:lnTo>
                    <a:pt x="1266" y="669"/>
                  </a:lnTo>
                  <a:lnTo>
                    <a:pt x="1270" y="665"/>
                  </a:lnTo>
                  <a:lnTo>
                    <a:pt x="1271" y="662"/>
                  </a:lnTo>
                  <a:lnTo>
                    <a:pt x="1275" y="658"/>
                  </a:lnTo>
                  <a:lnTo>
                    <a:pt x="1279" y="652"/>
                  </a:lnTo>
                  <a:lnTo>
                    <a:pt x="1283" y="648"/>
                  </a:lnTo>
                  <a:lnTo>
                    <a:pt x="1287" y="643"/>
                  </a:lnTo>
                  <a:lnTo>
                    <a:pt x="1290" y="639"/>
                  </a:lnTo>
                  <a:lnTo>
                    <a:pt x="1294" y="633"/>
                  </a:lnTo>
                  <a:lnTo>
                    <a:pt x="1298" y="627"/>
                  </a:lnTo>
                  <a:lnTo>
                    <a:pt x="1304" y="622"/>
                  </a:lnTo>
                  <a:lnTo>
                    <a:pt x="1308" y="616"/>
                  </a:lnTo>
                  <a:lnTo>
                    <a:pt x="1313" y="610"/>
                  </a:lnTo>
                  <a:lnTo>
                    <a:pt x="1317" y="603"/>
                  </a:lnTo>
                  <a:lnTo>
                    <a:pt x="1321" y="597"/>
                  </a:lnTo>
                  <a:lnTo>
                    <a:pt x="1327" y="591"/>
                  </a:lnTo>
                  <a:lnTo>
                    <a:pt x="1330" y="584"/>
                  </a:lnTo>
                  <a:lnTo>
                    <a:pt x="1336" y="578"/>
                  </a:lnTo>
                  <a:lnTo>
                    <a:pt x="1342" y="572"/>
                  </a:lnTo>
                  <a:lnTo>
                    <a:pt x="1347" y="565"/>
                  </a:lnTo>
                  <a:lnTo>
                    <a:pt x="1351" y="557"/>
                  </a:lnTo>
                  <a:lnTo>
                    <a:pt x="1359" y="551"/>
                  </a:lnTo>
                  <a:lnTo>
                    <a:pt x="1363" y="544"/>
                  </a:lnTo>
                  <a:lnTo>
                    <a:pt x="1368" y="538"/>
                  </a:lnTo>
                  <a:lnTo>
                    <a:pt x="1374" y="531"/>
                  </a:lnTo>
                  <a:lnTo>
                    <a:pt x="1378" y="523"/>
                  </a:lnTo>
                  <a:lnTo>
                    <a:pt x="1384" y="517"/>
                  </a:lnTo>
                  <a:lnTo>
                    <a:pt x="1389" y="510"/>
                  </a:lnTo>
                  <a:lnTo>
                    <a:pt x="1393" y="504"/>
                  </a:lnTo>
                  <a:lnTo>
                    <a:pt x="1399" y="498"/>
                  </a:lnTo>
                  <a:lnTo>
                    <a:pt x="1403" y="491"/>
                  </a:lnTo>
                  <a:lnTo>
                    <a:pt x="1410" y="483"/>
                  </a:lnTo>
                  <a:lnTo>
                    <a:pt x="1414" y="477"/>
                  </a:lnTo>
                  <a:lnTo>
                    <a:pt x="1420" y="470"/>
                  </a:lnTo>
                  <a:lnTo>
                    <a:pt x="1423" y="464"/>
                  </a:lnTo>
                  <a:lnTo>
                    <a:pt x="1429" y="458"/>
                  </a:lnTo>
                  <a:lnTo>
                    <a:pt x="1433" y="453"/>
                  </a:lnTo>
                  <a:lnTo>
                    <a:pt x="1439" y="449"/>
                  </a:lnTo>
                  <a:lnTo>
                    <a:pt x="1442" y="441"/>
                  </a:lnTo>
                  <a:lnTo>
                    <a:pt x="1446" y="437"/>
                  </a:lnTo>
                  <a:lnTo>
                    <a:pt x="1450" y="432"/>
                  </a:lnTo>
                  <a:lnTo>
                    <a:pt x="1454" y="428"/>
                  </a:lnTo>
                  <a:lnTo>
                    <a:pt x="1458" y="422"/>
                  </a:lnTo>
                  <a:lnTo>
                    <a:pt x="1462" y="418"/>
                  </a:lnTo>
                  <a:lnTo>
                    <a:pt x="1467" y="411"/>
                  </a:lnTo>
                  <a:lnTo>
                    <a:pt x="1473" y="405"/>
                  </a:lnTo>
                  <a:lnTo>
                    <a:pt x="1477" y="399"/>
                  </a:lnTo>
                  <a:lnTo>
                    <a:pt x="1482" y="396"/>
                  </a:lnTo>
                  <a:lnTo>
                    <a:pt x="1484" y="394"/>
                  </a:lnTo>
                  <a:lnTo>
                    <a:pt x="1486" y="394"/>
                  </a:lnTo>
                  <a:lnTo>
                    <a:pt x="1488" y="394"/>
                  </a:lnTo>
                  <a:lnTo>
                    <a:pt x="1492" y="396"/>
                  </a:lnTo>
                  <a:lnTo>
                    <a:pt x="1498" y="397"/>
                  </a:lnTo>
                  <a:lnTo>
                    <a:pt x="1501" y="403"/>
                  </a:lnTo>
                  <a:lnTo>
                    <a:pt x="1507" y="405"/>
                  </a:lnTo>
                  <a:lnTo>
                    <a:pt x="1509" y="411"/>
                  </a:lnTo>
                  <a:lnTo>
                    <a:pt x="1511" y="416"/>
                  </a:lnTo>
                  <a:lnTo>
                    <a:pt x="1511" y="424"/>
                  </a:lnTo>
                  <a:lnTo>
                    <a:pt x="1509" y="424"/>
                  </a:lnTo>
                  <a:lnTo>
                    <a:pt x="1509" y="430"/>
                  </a:lnTo>
                  <a:lnTo>
                    <a:pt x="1507" y="432"/>
                  </a:lnTo>
                  <a:lnTo>
                    <a:pt x="1507" y="439"/>
                  </a:lnTo>
                  <a:lnTo>
                    <a:pt x="1503" y="445"/>
                  </a:lnTo>
                  <a:lnTo>
                    <a:pt x="1501" y="453"/>
                  </a:lnTo>
                  <a:lnTo>
                    <a:pt x="1500" y="456"/>
                  </a:lnTo>
                  <a:lnTo>
                    <a:pt x="1500" y="460"/>
                  </a:lnTo>
                  <a:lnTo>
                    <a:pt x="1498" y="466"/>
                  </a:lnTo>
                  <a:lnTo>
                    <a:pt x="1498" y="472"/>
                  </a:lnTo>
                  <a:lnTo>
                    <a:pt x="1496" y="475"/>
                  </a:lnTo>
                  <a:lnTo>
                    <a:pt x="1494" y="479"/>
                  </a:lnTo>
                  <a:lnTo>
                    <a:pt x="1492" y="485"/>
                  </a:lnTo>
                  <a:lnTo>
                    <a:pt x="1492" y="491"/>
                  </a:lnTo>
                  <a:lnTo>
                    <a:pt x="1490" y="496"/>
                  </a:lnTo>
                  <a:lnTo>
                    <a:pt x="1488" y="502"/>
                  </a:lnTo>
                  <a:lnTo>
                    <a:pt x="1488" y="506"/>
                  </a:lnTo>
                  <a:lnTo>
                    <a:pt x="1486" y="513"/>
                  </a:lnTo>
                  <a:lnTo>
                    <a:pt x="1482" y="519"/>
                  </a:lnTo>
                  <a:lnTo>
                    <a:pt x="1482" y="523"/>
                  </a:lnTo>
                  <a:lnTo>
                    <a:pt x="1481" y="531"/>
                  </a:lnTo>
                  <a:lnTo>
                    <a:pt x="1479" y="536"/>
                  </a:lnTo>
                  <a:lnTo>
                    <a:pt x="1477" y="544"/>
                  </a:lnTo>
                  <a:lnTo>
                    <a:pt x="1477" y="550"/>
                  </a:lnTo>
                  <a:lnTo>
                    <a:pt x="1475" y="555"/>
                  </a:lnTo>
                  <a:lnTo>
                    <a:pt x="1473" y="563"/>
                  </a:lnTo>
                  <a:lnTo>
                    <a:pt x="1473" y="567"/>
                  </a:lnTo>
                  <a:lnTo>
                    <a:pt x="1469" y="572"/>
                  </a:lnTo>
                  <a:lnTo>
                    <a:pt x="1467" y="578"/>
                  </a:lnTo>
                  <a:lnTo>
                    <a:pt x="1467" y="584"/>
                  </a:lnTo>
                  <a:lnTo>
                    <a:pt x="1465" y="591"/>
                  </a:lnTo>
                  <a:lnTo>
                    <a:pt x="1463" y="597"/>
                  </a:lnTo>
                  <a:lnTo>
                    <a:pt x="1463" y="603"/>
                  </a:lnTo>
                  <a:lnTo>
                    <a:pt x="1462" y="607"/>
                  </a:lnTo>
                  <a:lnTo>
                    <a:pt x="1458" y="612"/>
                  </a:lnTo>
                  <a:lnTo>
                    <a:pt x="1458" y="618"/>
                  </a:lnTo>
                  <a:lnTo>
                    <a:pt x="1456" y="624"/>
                  </a:lnTo>
                  <a:lnTo>
                    <a:pt x="1454" y="629"/>
                  </a:lnTo>
                  <a:lnTo>
                    <a:pt x="1452" y="635"/>
                  </a:lnTo>
                  <a:lnTo>
                    <a:pt x="1452" y="639"/>
                  </a:lnTo>
                  <a:lnTo>
                    <a:pt x="1452" y="645"/>
                  </a:lnTo>
                  <a:lnTo>
                    <a:pt x="1450" y="650"/>
                  </a:lnTo>
                  <a:lnTo>
                    <a:pt x="1448" y="654"/>
                  </a:lnTo>
                  <a:lnTo>
                    <a:pt x="1448" y="658"/>
                  </a:lnTo>
                  <a:lnTo>
                    <a:pt x="1446" y="662"/>
                  </a:lnTo>
                  <a:lnTo>
                    <a:pt x="1446" y="665"/>
                  </a:lnTo>
                  <a:lnTo>
                    <a:pt x="1444" y="673"/>
                  </a:lnTo>
                  <a:lnTo>
                    <a:pt x="1442" y="679"/>
                  </a:lnTo>
                  <a:lnTo>
                    <a:pt x="1442" y="684"/>
                  </a:lnTo>
                  <a:lnTo>
                    <a:pt x="1442" y="688"/>
                  </a:lnTo>
                  <a:lnTo>
                    <a:pt x="1442" y="690"/>
                  </a:lnTo>
                  <a:lnTo>
                    <a:pt x="1442" y="694"/>
                  </a:lnTo>
                  <a:lnTo>
                    <a:pt x="1444" y="696"/>
                  </a:lnTo>
                  <a:lnTo>
                    <a:pt x="1448" y="698"/>
                  </a:lnTo>
                  <a:lnTo>
                    <a:pt x="1454" y="700"/>
                  </a:lnTo>
                  <a:lnTo>
                    <a:pt x="1460" y="702"/>
                  </a:lnTo>
                  <a:lnTo>
                    <a:pt x="1465" y="702"/>
                  </a:lnTo>
                  <a:lnTo>
                    <a:pt x="1469" y="702"/>
                  </a:lnTo>
                  <a:lnTo>
                    <a:pt x="1475" y="700"/>
                  </a:lnTo>
                  <a:lnTo>
                    <a:pt x="1477" y="696"/>
                  </a:lnTo>
                  <a:lnTo>
                    <a:pt x="1477" y="690"/>
                  </a:lnTo>
                  <a:lnTo>
                    <a:pt x="1477" y="688"/>
                  </a:lnTo>
                  <a:lnTo>
                    <a:pt x="1479" y="684"/>
                  </a:lnTo>
                  <a:lnTo>
                    <a:pt x="1481" y="679"/>
                  </a:lnTo>
                  <a:lnTo>
                    <a:pt x="1482" y="673"/>
                  </a:lnTo>
                  <a:lnTo>
                    <a:pt x="1484" y="665"/>
                  </a:lnTo>
                  <a:lnTo>
                    <a:pt x="1486" y="658"/>
                  </a:lnTo>
                  <a:lnTo>
                    <a:pt x="1488" y="652"/>
                  </a:lnTo>
                  <a:lnTo>
                    <a:pt x="1488" y="646"/>
                  </a:lnTo>
                  <a:lnTo>
                    <a:pt x="1492" y="641"/>
                  </a:lnTo>
                  <a:lnTo>
                    <a:pt x="1492" y="637"/>
                  </a:lnTo>
                  <a:lnTo>
                    <a:pt x="1492" y="633"/>
                  </a:lnTo>
                  <a:lnTo>
                    <a:pt x="1494" y="627"/>
                  </a:lnTo>
                  <a:lnTo>
                    <a:pt x="1496" y="624"/>
                  </a:lnTo>
                  <a:lnTo>
                    <a:pt x="1496" y="618"/>
                  </a:lnTo>
                  <a:lnTo>
                    <a:pt x="1498" y="614"/>
                  </a:lnTo>
                  <a:lnTo>
                    <a:pt x="1498" y="607"/>
                  </a:lnTo>
                  <a:lnTo>
                    <a:pt x="1500" y="603"/>
                  </a:lnTo>
                  <a:lnTo>
                    <a:pt x="1501" y="597"/>
                  </a:lnTo>
                  <a:lnTo>
                    <a:pt x="1503" y="593"/>
                  </a:lnTo>
                  <a:lnTo>
                    <a:pt x="1503" y="588"/>
                  </a:lnTo>
                  <a:lnTo>
                    <a:pt x="1507" y="582"/>
                  </a:lnTo>
                  <a:lnTo>
                    <a:pt x="1507" y="578"/>
                  </a:lnTo>
                  <a:lnTo>
                    <a:pt x="1509" y="572"/>
                  </a:lnTo>
                  <a:lnTo>
                    <a:pt x="1509" y="569"/>
                  </a:lnTo>
                  <a:lnTo>
                    <a:pt x="1511" y="563"/>
                  </a:lnTo>
                  <a:lnTo>
                    <a:pt x="1513" y="557"/>
                  </a:lnTo>
                  <a:lnTo>
                    <a:pt x="1515" y="553"/>
                  </a:lnTo>
                  <a:lnTo>
                    <a:pt x="1515" y="548"/>
                  </a:lnTo>
                  <a:lnTo>
                    <a:pt x="1517" y="542"/>
                  </a:lnTo>
                  <a:lnTo>
                    <a:pt x="1517" y="536"/>
                  </a:lnTo>
                  <a:lnTo>
                    <a:pt x="1520" y="532"/>
                  </a:lnTo>
                  <a:lnTo>
                    <a:pt x="1520" y="529"/>
                  </a:lnTo>
                  <a:lnTo>
                    <a:pt x="1522" y="523"/>
                  </a:lnTo>
                  <a:lnTo>
                    <a:pt x="1524" y="519"/>
                  </a:lnTo>
                  <a:lnTo>
                    <a:pt x="1526" y="513"/>
                  </a:lnTo>
                  <a:lnTo>
                    <a:pt x="1526" y="508"/>
                  </a:lnTo>
                  <a:lnTo>
                    <a:pt x="1526" y="504"/>
                  </a:lnTo>
                  <a:lnTo>
                    <a:pt x="1528" y="500"/>
                  </a:lnTo>
                  <a:lnTo>
                    <a:pt x="1530" y="498"/>
                  </a:lnTo>
                  <a:lnTo>
                    <a:pt x="1532" y="489"/>
                  </a:lnTo>
                  <a:lnTo>
                    <a:pt x="1534" y="483"/>
                  </a:lnTo>
                  <a:lnTo>
                    <a:pt x="1536" y="475"/>
                  </a:lnTo>
                  <a:lnTo>
                    <a:pt x="1538" y="472"/>
                  </a:lnTo>
                  <a:lnTo>
                    <a:pt x="1539" y="468"/>
                  </a:lnTo>
                  <a:lnTo>
                    <a:pt x="1541" y="464"/>
                  </a:lnTo>
                  <a:lnTo>
                    <a:pt x="1541" y="462"/>
                  </a:lnTo>
                  <a:lnTo>
                    <a:pt x="1543" y="462"/>
                  </a:lnTo>
                  <a:lnTo>
                    <a:pt x="1547" y="458"/>
                  </a:lnTo>
                  <a:lnTo>
                    <a:pt x="1551" y="458"/>
                  </a:lnTo>
                  <a:lnTo>
                    <a:pt x="1557" y="458"/>
                  </a:lnTo>
                  <a:lnTo>
                    <a:pt x="1560" y="460"/>
                  </a:lnTo>
                  <a:lnTo>
                    <a:pt x="1566" y="460"/>
                  </a:lnTo>
                  <a:lnTo>
                    <a:pt x="1572" y="464"/>
                  </a:lnTo>
                  <a:lnTo>
                    <a:pt x="1576" y="466"/>
                  </a:lnTo>
                  <a:lnTo>
                    <a:pt x="1579" y="470"/>
                  </a:lnTo>
                  <a:lnTo>
                    <a:pt x="1579" y="473"/>
                  </a:lnTo>
                  <a:lnTo>
                    <a:pt x="1579" y="475"/>
                  </a:lnTo>
                  <a:lnTo>
                    <a:pt x="1581" y="479"/>
                  </a:lnTo>
                  <a:lnTo>
                    <a:pt x="1581" y="483"/>
                  </a:lnTo>
                  <a:lnTo>
                    <a:pt x="1583" y="491"/>
                  </a:lnTo>
                  <a:lnTo>
                    <a:pt x="1585" y="496"/>
                  </a:lnTo>
                  <a:lnTo>
                    <a:pt x="1587" y="504"/>
                  </a:lnTo>
                  <a:lnTo>
                    <a:pt x="1589" y="510"/>
                  </a:lnTo>
                  <a:lnTo>
                    <a:pt x="1591" y="519"/>
                  </a:lnTo>
                  <a:lnTo>
                    <a:pt x="1591" y="523"/>
                  </a:lnTo>
                  <a:lnTo>
                    <a:pt x="1593" y="527"/>
                  </a:lnTo>
                  <a:lnTo>
                    <a:pt x="1595" y="531"/>
                  </a:lnTo>
                  <a:lnTo>
                    <a:pt x="1596" y="534"/>
                  </a:lnTo>
                  <a:lnTo>
                    <a:pt x="1596" y="540"/>
                  </a:lnTo>
                  <a:lnTo>
                    <a:pt x="1598" y="544"/>
                  </a:lnTo>
                  <a:lnTo>
                    <a:pt x="1598" y="548"/>
                  </a:lnTo>
                  <a:lnTo>
                    <a:pt x="1600" y="553"/>
                  </a:lnTo>
                  <a:lnTo>
                    <a:pt x="1600" y="557"/>
                  </a:lnTo>
                  <a:lnTo>
                    <a:pt x="1602" y="563"/>
                  </a:lnTo>
                  <a:lnTo>
                    <a:pt x="1602" y="567"/>
                  </a:lnTo>
                  <a:lnTo>
                    <a:pt x="1606" y="572"/>
                  </a:lnTo>
                  <a:lnTo>
                    <a:pt x="1606" y="574"/>
                  </a:lnTo>
                  <a:lnTo>
                    <a:pt x="1606" y="580"/>
                  </a:lnTo>
                  <a:lnTo>
                    <a:pt x="1608" y="584"/>
                  </a:lnTo>
                  <a:lnTo>
                    <a:pt x="1610" y="588"/>
                  </a:lnTo>
                  <a:lnTo>
                    <a:pt x="1610" y="593"/>
                  </a:lnTo>
                  <a:lnTo>
                    <a:pt x="1610" y="597"/>
                  </a:lnTo>
                  <a:lnTo>
                    <a:pt x="1612" y="603"/>
                  </a:lnTo>
                  <a:lnTo>
                    <a:pt x="1614" y="607"/>
                  </a:lnTo>
                  <a:lnTo>
                    <a:pt x="1614" y="610"/>
                  </a:lnTo>
                  <a:lnTo>
                    <a:pt x="1615" y="614"/>
                  </a:lnTo>
                  <a:lnTo>
                    <a:pt x="1615" y="616"/>
                  </a:lnTo>
                  <a:lnTo>
                    <a:pt x="1615" y="622"/>
                  </a:lnTo>
                  <a:lnTo>
                    <a:pt x="1619" y="629"/>
                  </a:lnTo>
                  <a:lnTo>
                    <a:pt x="1621" y="637"/>
                  </a:lnTo>
                  <a:lnTo>
                    <a:pt x="1621" y="643"/>
                  </a:lnTo>
                  <a:lnTo>
                    <a:pt x="1623" y="648"/>
                  </a:lnTo>
                  <a:lnTo>
                    <a:pt x="1625" y="652"/>
                  </a:lnTo>
                  <a:lnTo>
                    <a:pt x="1625" y="658"/>
                  </a:lnTo>
                  <a:lnTo>
                    <a:pt x="1627" y="662"/>
                  </a:lnTo>
                  <a:lnTo>
                    <a:pt x="1627" y="665"/>
                  </a:lnTo>
                  <a:lnTo>
                    <a:pt x="1629" y="665"/>
                  </a:lnTo>
                  <a:lnTo>
                    <a:pt x="1631" y="665"/>
                  </a:lnTo>
                  <a:lnTo>
                    <a:pt x="1636" y="664"/>
                  </a:lnTo>
                  <a:lnTo>
                    <a:pt x="1640" y="662"/>
                  </a:lnTo>
                  <a:lnTo>
                    <a:pt x="1646" y="662"/>
                  </a:lnTo>
                  <a:lnTo>
                    <a:pt x="1650" y="660"/>
                  </a:lnTo>
                  <a:lnTo>
                    <a:pt x="1655" y="658"/>
                  </a:lnTo>
                  <a:lnTo>
                    <a:pt x="1659" y="656"/>
                  </a:lnTo>
                  <a:lnTo>
                    <a:pt x="1665" y="656"/>
                  </a:lnTo>
                  <a:lnTo>
                    <a:pt x="1669" y="652"/>
                  </a:lnTo>
                  <a:lnTo>
                    <a:pt x="1674" y="652"/>
                  </a:lnTo>
                  <a:lnTo>
                    <a:pt x="1680" y="648"/>
                  </a:lnTo>
                  <a:lnTo>
                    <a:pt x="1684" y="646"/>
                  </a:lnTo>
                  <a:lnTo>
                    <a:pt x="1682" y="645"/>
                  </a:lnTo>
                  <a:lnTo>
                    <a:pt x="1682" y="641"/>
                  </a:lnTo>
                  <a:lnTo>
                    <a:pt x="1680" y="637"/>
                  </a:lnTo>
                  <a:lnTo>
                    <a:pt x="1680" y="633"/>
                  </a:lnTo>
                  <a:lnTo>
                    <a:pt x="1676" y="627"/>
                  </a:lnTo>
                  <a:lnTo>
                    <a:pt x="1674" y="620"/>
                  </a:lnTo>
                  <a:lnTo>
                    <a:pt x="1672" y="612"/>
                  </a:lnTo>
                  <a:lnTo>
                    <a:pt x="1671" y="607"/>
                  </a:lnTo>
                  <a:lnTo>
                    <a:pt x="1669" y="601"/>
                  </a:lnTo>
                  <a:lnTo>
                    <a:pt x="1667" y="597"/>
                  </a:lnTo>
                  <a:lnTo>
                    <a:pt x="1665" y="591"/>
                  </a:lnTo>
                  <a:lnTo>
                    <a:pt x="1665" y="588"/>
                  </a:lnTo>
                  <a:lnTo>
                    <a:pt x="1661" y="582"/>
                  </a:lnTo>
                  <a:lnTo>
                    <a:pt x="1659" y="576"/>
                  </a:lnTo>
                  <a:lnTo>
                    <a:pt x="1659" y="572"/>
                  </a:lnTo>
                  <a:lnTo>
                    <a:pt x="1657" y="567"/>
                  </a:lnTo>
                  <a:lnTo>
                    <a:pt x="1655" y="561"/>
                  </a:lnTo>
                  <a:lnTo>
                    <a:pt x="1653" y="555"/>
                  </a:lnTo>
                  <a:lnTo>
                    <a:pt x="1652" y="550"/>
                  </a:lnTo>
                  <a:lnTo>
                    <a:pt x="1650" y="544"/>
                  </a:lnTo>
                  <a:lnTo>
                    <a:pt x="1648" y="538"/>
                  </a:lnTo>
                  <a:lnTo>
                    <a:pt x="1646" y="532"/>
                  </a:lnTo>
                  <a:lnTo>
                    <a:pt x="1644" y="529"/>
                  </a:lnTo>
                  <a:lnTo>
                    <a:pt x="1642" y="523"/>
                  </a:lnTo>
                  <a:lnTo>
                    <a:pt x="1640" y="515"/>
                  </a:lnTo>
                  <a:lnTo>
                    <a:pt x="1638" y="512"/>
                  </a:lnTo>
                  <a:lnTo>
                    <a:pt x="1634" y="504"/>
                  </a:lnTo>
                  <a:lnTo>
                    <a:pt x="1634" y="500"/>
                  </a:lnTo>
                  <a:lnTo>
                    <a:pt x="1633" y="494"/>
                  </a:lnTo>
                  <a:lnTo>
                    <a:pt x="1631" y="489"/>
                  </a:lnTo>
                  <a:lnTo>
                    <a:pt x="1629" y="483"/>
                  </a:lnTo>
                  <a:lnTo>
                    <a:pt x="1627" y="479"/>
                  </a:lnTo>
                  <a:lnTo>
                    <a:pt x="1625" y="472"/>
                  </a:lnTo>
                  <a:lnTo>
                    <a:pt x="1623" y="468"/>
                  </a:lnTo>
                  <a:lnTo>
                    <a:pt x="1621" y="462"/>
                  </a:lnTo>
                  <a:lnTo>
                    <a:pt x="1621" y="458"/>
                  </a:lnTo>
                  <a:lnTo>
                    <a:pt x="1617" y="453"/>
                  </a:lnTo>
                  <a:lnTo>
                    <a:pt x="1615" y="449"/>
                  </a:lnTo>
                  <a:lnTo>
                    <a:pt x="1615" y="443"/>
                  </a:lnTo>
                  <a:lnTo>
                    <a:pt x="1614" y="439"/>
                  </a:lnTo>
                  <a:lnTo>
                    <a:pt x="1612" y="435"/>
                  </a:lnTo>
                  <a:lnTo>
                    <a:pt x="1610" y="430"/>
                  </a:lnTo>
                  <a:lnTo>
                    <a:pt x="1610" y="426"/>
                  </a:lnTo>
                  <a:lnTo>
                    <a:pt x="1608" y="424"/>
                  </a:lnTo>
                  <a:lnTo>
                    <a:pt x="1606" y="416"/>
                  </a:lnTo>
                  <a:lnTo>
                    <a:pt x="1604" y="411"/>
                  </a:lnTo>
                  <a:lnTo>
                    <a:pt x="1602" y="407"/>
                  </a:lnTo>
                  <a:lnTo>
                    <a:pt x="1600" y="403"/>
                  </a:lnTo>
                  <a:lnTo>
                    <a:pt x="1600" y="399"/>
                  </a:lnTo>
                  <a:lnTo>
                    <a:pt x="1598" y="397"/>
                  </a:lnTo>
                  <a:lnTo>
                    <a:pt x="1596" y="396"/>
                  </a:lnTo>
                  <a:lnTo>
                    <a:pt x="1591" y="394"/>
                  </a:lnTo>
                  <a:lnTo>
                    <a:pt x="1587" y="390"/>
                  </a:lnTo>
                  <a:lnTo>
                    <a:pt x="1581" y="386"/>
                  </a:lnTo>
                  <a:lnTo>
                    <a:pt x="1574" y="380"/>
                  </a:lnTo>
                  <a:lnTo>
                    <a:pt x="1570" y="377"/>
                  </a:lnTo>
                  <a:lnTo>
                    <a:pt x="1566" y="375"/>
                  </a:lnTo>
                  <a:lnTo>
                    <a:pt x="1560" y="371"/>
                  </a:lnTo>
                  <a:lnTo>
                    <a:pt x="1557" y="369"/>
                  </a:lnTo>
                  <a:lnTo>
                    <a:pt x="1551" y="365"/>
                  </a:lnTo>
                  <a:lnTo>
                    <a:pt x="1547" y="361"/>
                  </a:lnTo>
                  <a:lnTo>
                    <a:pt x="1541" y="358"/>
                  </a:lnTo>
                  <a:lnTo>
                    <a:pt x="1536" y="354"/>
                  </a:lnTo>
                  <a:lnTo>
                    <a:pt x="1530" y="350"/>
                  </a:lnTo>
                  <a:lnTo>
                    <a:pt x="1524" y="346"/>
                  </a:lnTo>
                  <a:lnTo>
                    <a:pt x="1517" y="342"/>
                  </a:lnTo>
                  <a:lnTo>
                    <a:pt x="1513" y="339"/>
                  </a:lnTo>
                  <a:lnTo>
                    <a:pt x="1507" y="335"/>
                  </a:lnTo>
                  <a:lnTo>
                    <a:pt x="1500" y="331"/>
                  </a:lnTo>
                  <a:lnTo>
                    <a:pt x="1494" y="325"/>
                  </a:lnTo>
                  <a:lnTo>
                    <a:pt x="1488" y="321"/>
                  </a:lnTo>
                  <a:lnTo>
                    <a:pt x="1482" y="318"/>
                  </a:lnTo>
                  <a:lnTo>
                    <a:pt x="1477" y="314"/>
                  </a:lnTo>
                  <a:lnTo>
                    <a:pt x="1469" y="310"/>
                  </a:lnTo>
                  <a:lnTo>
                    <a:pt x="1463" y="306"/>
                  </a:lnTo>
                  <a:lnTo>
                    <a:pt x="1458" y="301"/>
                  </a:lnTo>
                  <a:lnTo>
                    <a:pt x="1450" y="297"/>
                  </a:lnTo>
                  <a:lnTo>
                    <a:pt x="1442" y="293"/>
                  </a:lnTo>
                  <a:lnTo>
                    <a:pt x="1439" y="289"/>
                  </a:lnTo>
                  <a:lnTo>
                    <a:pt x="1431" y="283"/>
                  </a:lnTo>
                  <a:lnTo>
                    <a:pt x="1423" y="281"/>
                  </a:lnTo>
                  <a:lnTo>
                    <a:pt x="1418" y="276"/>
                  </a:lnTo>
                  <a:lnTo>
                    <a:pt x="1414" y="272"/>
                  </a:lnTo>
                  <a:lnTo>
                    <a:pt x="1406" y="268"/>
                  </a:lnTo>
                  <a:lnTo>
                    <a:pt x="1401" y="264"/>
                  </a:lnTo>
                  <a:lnTo>
                    <a:pt x="1393" y="261"/>
                  </a:lnTo>
                  <a:lnTo>
                    <a:pt x="1389" y="257"/>
                  </a:lnTo>
                  <a:lnTo>
                    <a:pt x="1384" y="253"/>
                  </a:lnTo>
                  <a:lnTo>
                    <a:pt x="1378" y="251"/>
                  </a:lnTo>
                  <a:lnTo>
                    <a:pt x="1374" y="247"/>
                  </a:lnTo>
                  <a:lnTo>
                    <a:pt x="1368" y="243"/>
                  </a:lnTo>
                  <a:lnTo>
                    <a:pt x="1365" y="240"/>
                  </a:lnTo>
                  <a:lnTo>
                    <a:pt x="1359" y="238"/>
                  </a:lnTo>
                  <a:lnTo>
                    <a:pt x="1353" y="234"/>
                  </a:lnTo>
                  <a:lnTo>
                    <a:pt x="1349" y="232"/>
                  </a:lnTo>
                  <a:lnTo>
                    <a:pt x="1342" y="228"/>
                  </a:lnTo>
                  <a:lnTo>
                    <a:pt x="1336" y="223"/>
                  </a:lnTo>
                  <a:lnTo>
                    <a:pt x="1330" y="219"/>
                  </a:lnTo>
                  <a:lnTo>
                    <a:pt x="1325" y="217"/>
                  </a:lnTo>
                  <a:lnTo>
                    <a:pt x="1323" y="215"/>
                  </a:lnTo>
                  <a:lnTo>
                    <a:pt x="1321" y="215"/>
                  </a:lnTo>
                  <a:lnTo>
                    <a:pt x="1319" y="213"/>
                  </a:lnTo>
                  <a:lnTo>
                    <a:pt x="1317" y="215"/>
                  </a:lnTo>
                  <a:lnTo>
                    <a:pt x="1315" y="215"/>
                  </a:lnTo>
                  <a:lnTo>
                    <a:pt x="1309" y="217"/>
                  </a:lnTo>
                  <a:lnTo>
                    <a:pt x="1306" y="219"/>
                  </a:lnTo>
                  <a:lnTo>
                    <a:pt x="1300" y="221"/>
                  </a:lnTo>
                  <a:lnTo>
                    <a:pt x="1294" y="223"/>
                  </a:lnTo>
                  <a:lnTo>
                    <a:pt x="1287" y="226"/>
                  </a:lnTo>
                  <a:lnTo>
                    <a:pt x="1279" y="228"/>
                  </a:lnTo>
                  <a:lnTo>
                    <a:pt x="1271" y="232"/>
                  </a:lnTo>
                  <a:lnTo>
                    <a:pt x="1264" y="234"/>
                  </a:lnTo>
                  <a:lnTo>
                    <a:pt x="1256" y="240"/>
                  </a:lnTo>
                  <a:lnTo>
                    <a:pt x="1252" y="242"/>
                  </a:lnTo>
                  <a:lnTo>
                    <a:pt x="1249" y="242"/>
                  </a:lnTo>
                  <a:lnTo>
                    <a:pt x="1245" y="243"/>
                  </a:lnTo>
                  <a:lnTo>
                    <a:pt x="1241" y="247"/>
                  </a:lnTo>
                  <a:lnTo>
                    <a:pt x="1235" y="247"/>
                  </a:lnTo>
                  <a:lnTo>
                    <a:pt x="1232" y="251"/>
                  </a:lnTo>
                  <a:lnTo>
                    <a:pt x="1228" y="251"/>
                  </a:lnTo>
                  <a:lnTo>
                    <a:pt x="1224" y="255"/>
                  </a:lnTo>
                  <a:lnTo>
                    <a:pt x="1220" y="257"/>
                  </a:lnTo>
                  <a:lnTo>
                    <a:pt x="1216" y="259"/>
                  </a:lnTo>
                  <a:lnTo>
                    <a:pt x="1211" y="261"/>
                  </a:lnTo>
                  <a:lnTo>
                    <a:pt x="1207" y="262"/>
                  </a:lnTo>
                  <a:lnTo>
                    <a:pt x="1199" y="266"/>
                  </a:lnTo>
                  <a:lnTo>
                    <a:pt x="1192" y="270"/>
                  </a:lnTo>
                  <a:lnTo>
                    <a:pt x="1182" y="272"/>
                  </a:lnTo>
                  <a:lnTo>
                    <a:pt x="1176" y="276"/>
                  </a:lnTo>
                  <a:lnTo>
                    <a:pt x="1169" y="280"/>
                  </a:lnTo>
                  <a:lnTo>
                    <a:pt x="1163" y="283"/>
                  </a:lnTo>
                  <a:lnTo>
                    <a:pt x="1157" y="285"/>
                  </a:lnTo>
                  <a:lnTo>
                    <a:pt x="1152" y="287"/>
                  </a:lnTo>
                  <a:lnTo>
                    <a:pt x="1148" y="291"/>
                  </a:lnTo>
                  <a:lnTo>
                    <a:pt x="1142" y="291"/>
                  </a:lnTo>
                  <a:lnTo>
                    <a:pt x="1136" y="295"/>
                  </a:lnTo>
                  <a:lnTo>
                    <a:pt x="1136" y="297"/>
                  </a:lnTo>
                  <a:lnTo>
                    <a:pt x="1135" y="297"/>
                  </a:lnTo>
                  <a:lnTo>
                    <a:pt x="1131" y="297"/>
                  </a:lnTo>
                  <a:lnTo>
                    <a:pt x="1125" y="297"/>
                  </a:lnTo>
                  <a:lnTo>
                    <a:pt x="1117" y="297"/>
                  </a:lnTo>
                  <a:lnTo>
                    <a:pt x="1114" y="297"/>
                  </a:lnTo>
                  <a:lnTo>
                    <a:pt x="1110" y="297"/>
                  </a:lnTo>
                  <a:lnTo>
                    <a:pt x="1106" y="297"/>
                  </a:lnTo>
                  <a:lnTo>
                    <a:pt x="1102" y="297"/>
                  </a:lnTo>
                  <a:lnTo>
                    <a:pt x="1097" y="297"/>
                  </a:lnTo>
                  <a:lnTo>
                    <a:pt x="1093" y="299"/>
                  </a:lnTo>
                  <a:lnTo>
                    <a:pt x="1087" y="301"/>
                  </a:lnTo>
                  <a:lnTo>
                    <a:pt x="1083" y="301"/>
                  </a:lnTo>
                  <a:lnTo>
                    <a:pt x="1076" y="301"/>
                  </a:lnTo>
                  <a:lnTo>
                    <a:pt x="1072" y="301"/>
                  </a:lnTo>
                  <a:lnTo>
                    <a:pt x="1066" y="301"/>
                  </a:lnTo>
                  <a:lnTo>
                    <a:pt x="1062" y="301"/>
                  </a:lnTo>
                  <a:lnTo>
                    <a:pt x="1057" y="301"/>
                  </a:lnTo>
                  <a:lnTo>
                    <a:pt x="1051" y="301"/>
                  </a:lnTo>
                  <a:lnTo>
                    <a:pt x="1047" y="301"/>
                  </a:lnTo>
                  <a:lnTo>
                    <a:pt x="1043" y="301"/>
                  </a:lnTo>
                  <a:lnTo>
                    <a:pt x="1038" y="301"/>
                  </a:lnTo>
                  <a:lnTo>
                    <a:pt x="1034" y="301"/>
                  </a:lnTo>
                  <a:lnTo>
                    <a:pt x="1032" y="301"/>
                  </a:lnTo>
                  <a:lnTo>
                    <a:pt x="1028" y="301"/>
                  </a:lnTo>
                  <a:lnTo>
                    <a:pt x="1024" y="301"/>
                  </a:lnTo>
                  <a:lnTo>
                    <a:pt x="1024" y="302"/>
                  </a:lnTo>
                  <a:lnTo>
                    <a:pt x="1021" y="301"/>
                  </a:lnTo>
                  <a:lnTo>
                    <a:pt x="1015" y="299"/>
                  </a:lnTo>
                  <a:lnTo>
                    <a:pt x="1013" y="297"/>
                  </a:lnTo>
                  <a:lnTo>
                    <a:pt x="1009" y="295"/>
                  </a:lnTo>
                  <a:lnTo>
                    <a:pt x="1005" y="291"/>
                  </a:lnTo>
                  <a:lnTo>
                    <a:pt x="1002" y="291"/>
                  </a:lnTo>
                  <a:lnTo>
                    <a:pt x="998" y="287"/>
                  </a:lnTo>
                  <a:lnTo>
                    <a:pt x="992" y="285"/>
                  </a:lnTo>
                  <a:lnTo>
                    <a:pt x="988" y="281"/>
                  </a:lnTo>
                  <a:lnTo>
                    <a:pt x="983" y="281"/>
                  </a:lnTo>
                  <a:lnTo>
                    <a:pt x="977" y="276"/>
                  </a:lnTo>
                  <a:lnTo>
                    <a:pt x="973" y="274"/>
                  </a:lnTo>
                  <a:lnTo>
                    <a:pt x="967" y="272"/>
                  </a:lnTo>
                  <a:lnTo>
                    <a:pt x="962" y="268"/>
                  </a:lnTo>
                  <a:lnTo>
                    <a:pt x="956" y="264"/>
                  </a:lnTo>
                  <a:lnTo>
                    <a:pt x="950" y="262"/>
                  </a:lnTo>
                  <a:lnTo>
                    <a:pt x="945" y="259"/>
                  </a:lnTo>
                  <a:lnTo>
                    <a:pt x="941" y="257"/>
                  </a:lnTo>
                  <a:lnTo>
                    <a:pt x="935" y="253"/>
                  </a:lnTo>
                  <a:lnTo>
                    <a:pt x="929" y="251"/>
                  </a:lnTo>
                  <a:lnTo>
                    <a:pt x="926" y="247"/>
                  </a:lnTo>
                  <a:lnTo>
                    <a:pt x="924" y="245"/>
                  </a:lnTo>
                  <a:lnTo>
                    <a:pt x="916" y="242"/>
                  </a:lnTo>
                  <a:lnTo>
                    <a:pt x="910" y="238"/>
                  </a:lnTo>
                  <a:lnTo>
                    <a:pt x="907" y="238"/>
                  </a:lnTo>
                  <a:lnTo>
                    <a:pt x="905" y="238"/>
                  </a:lnTo>
                  <a:lnTo>
                    <a:pt x="867" y="21"/>
                  </a:lnTo>
                  <a:lnTo>
                    <a:pt x="8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3" name="Freeform 122">
              <a:extLst>
                <a:ext uri="{FF2B5EF4-FFF2-40B4-BE49-F238E27FC236}">
                  <a16:creationId xmlns:a16="http://schemas.microsoft.com/office/drawing/2014/main" id="{E35752E0-EC04-4A62-83CD-6E413BB4E9A1}"/>
                </a:ext>
              </a:extLst>
            </p:cNvPr>
            <p:cNvSpPr>
              <a:spLocks/>
            </p:cNvSpPr>
            <p:nvPr/>
          </p:nvSpPr>
          <p:spPr bwMode="auto">
            <a:xfrm>
              <a:off x="664" y="1798"/>
              <a:ext cx="313" cy="333"/>
            </a:xfrm>
            <a:custGeom>
              <a:avLst/>
              <a:gdLst>
                <a:gd name="T0" fmla="*/ 89 w 625"/>
                <a:gd name="T1" fmla="*/ 13 h 667"/>
                <a:gd name="T2" fmla="*/ 76 w 625"/>
                <a:gd name="T3" fmla="*/ 14 h 667"/>
                <a:gd name="T4" fmla="*/ 60 w 625"/>
                <a:gd name="T5" fmla="*/ 16 h 667"/>
                <a:gd name="T6" fmla="*/ 49 w 625"/>
                <a:gd name="T7" fmla="*/ 25 h 667"/>
                <a:gd name="T8" fmla="*/ 45 w 625"/>
                <a:gd name="T9" fmla="*/ 39 h 667"/>
                <a:gd name="T10" fmla="*/ 41 w 625"/>
                <a:gd name="T11" fmla="*/ 54 h 667"/>
                <a:gd name="T12" fmla="*/ 36 w 625"/>
                <a:gd name="T13" fmla="*/ 71 h 667"/>
                <a:gd name="T14" fmla="*/ 31 w 625"/>
                <a:gd name="T15" fmla="*/ 89 h 667"/>
                <a:gd name="T16" fmla="*/ 24 w 625"/>
                <a:gd name="T17" fmla="*/ 107 h 667"/>
                <a:gd name="T18" fmla="*/ 15 w 625"/>
                <a:gd name="T19" fmla="*/ 125 h 667"/>
                <a:gd name="T20" fmla="*/ 7 w 625"/>
                <a:gd name="T21" fmla="*/ 140 h 667"/>
                <a:gd name="T22" fmla="*/ 1 w 625"/>
                <a:gd name="T23" fmla="*/ 156 h 667"/>
                <a:gd name="T24" fmla="*/ 10 w 625"/>
                <a:gd name="T25" fmla="*/ 164 h 667"/>
                <a:gd name="T26" fmla="*/ 73 w 625"/>
                <a:gd name="T27" fmla="*/ 148 h 667"/>
                <a:gd name="T28" fmla="*/ 78 w 625"/>
                <a:gd name="T29" fmla="*/ 88 h 667"/>
                <a:gd name="T30" fmla="*/ 100 w 625"/>
                <a:gd name="T31" fmla="*/ 100 h 667"/>
                <a:gd name="T32" fmla="*/ 111 w 625"/>
                <a:gd name="T33" fmla="*/ 101 h 667"/>
                <a:gd name="T34" fmla="*/ 117 w 625"/>
                <a:gd name="T35" fmla="*/ 88 h 667"/>
                <a:gd name="T36" fmla="*/ 117 w 625"/>
                <a:gd name="T37" fmla="*/ 74 h 667"/>
                <a:gd name="T38" fmla="*/ 97 w 625"/>
                <a:gd name="T39" fmla="*/ 65 h 667"/>
                <a:gd name="T40" fmla="*/ 79 w 625"/>
                <a:gd name="T41" fmla="*/ 58 h 667"/>
                <a:gd name="T42" fmla="*/ 83 w 625"/>
                <a:gd name="T43" fmla="*/ 43 h 667"/>
                <a:gd name="T44" fmla="*/ 94 w 625"/>
                <a:gd name="T45" fmla="*/ 39 h 667"/>
                <a:gd name="T46" fmla="*/ 111 w 625"/>
                <a:gd name="T47" fmla="*/ 42 h 667"/>
                <a:gd name="T48" fmla="*/ 130 w 625"/>
                <a:gd name="T49" fmla="*/ 47 h 667"/>
                <a:gd name="T50" fmla="*/ 146 w 625"/>
                <a:gd name="T51" fmla="*/ 51 h 667"/>
                <a:gd name="T52" fmla="*/ 156 w 625"/>
                <a:gd name="T53" fmla="*/ 43 h 667"/>
                <a:gd name="T54" fmla="*/ 140 w 625"/>
                <a:gd name="T55" fmla="*/ 39 h 667"/>
                <a:gd name="T56" fmla="*/ 120 w 625"/>
                <a:gd name="T57" fmla="*/ 35 h 667"/>
                <a:gd name="T58" fmla="*/ 100 w 625"/>
                <a:gd name="T59" fmla="*/ 31 h 667"/>
                <a:gd name="T60" fmla="*/ 85 w 625"/>
                <a:gd name="T61" fmla="*/ 28 h 667"/>
                <a:gd name="T62" fmla="*/ 77 w 625"/>
                <a:gd name="T63" fmla="*/ 36 h 667"/>
                <a:gd name="T64" fmla="*/ 71 w 625"/>
                <a:gd name="T65" fmla="*/ 54 h 667"/>
                <a:gd name="T66" fmla="*/ 73 w 625"/>
                <a:gd name="T67" fmla="*/ 64 h 667"/>
                <a:gd name="T68" fmla="*/ 90 w 625"/>
                <a:gd name="T69" fmla="*/ 71 h 667"/>
                <a:gd name="T70" fmla="*/ 109 w 625"/>
                <a:gd name="T71" fmla="*/ 80 h 667"/>
                <a:gd name="T72" fmla="*/ 106 w 625"/>
                <a:gd name="T73" fmla="*/ 94 h 667"/>
                <a:gd name="T74" fmla="*/ 55 w 625"/>
                <a:gd name="T75" fmla="*/ 87 h 667"/>
                <a:gd name="T76" fmla="*/ 58 w 625"/>
                <a:gd name="T77" fmla="*/ 101 h 667"/>
                <a:gd name="T78" fmla="*/ 73 w 625"/>
                <a:gd name="T79" fmla="*/ 120 h 667"/>
                <a:gd name="T80" fmla="*/ 73 w 625"/>
                <a:gd name="T81" fmla="*/ 135 h 667"/>
                <a:gd name="T82" fmla="*/ 62 w 625"/>
                <a:gd name="T83" fmla="*/ 119 h 667"/>
                <a:gd name="T84" fmla="*/ 48 w 625"/>
                <a:gd name="T85" fmla="*/ 102 h 667"/>
                <a:gd name="T86" fmla="*/ 40 w 625"/>
                <a:gd name="T87" fmla="*/ 108 h 667"/>
                <a:gd name="T88" fmla="*/ 33 w 625"/>
                <a:gd name="T89" fmla="*/ 122 h 667"/>
                <a:gd name="T90" fmla="*/ 26 w 625"/>
                <a:gd name="T91" fmla="*/ 138 h 667"/>
                <a:gd name="T92" fmla="*/ 19 w 625"/>
                <a:gd name="T93" fmla="*/ 154 h 667"/>
                <a:gd name="T94" fmla="*/ 15 w 625"/>
                <a:gd name="T95" fmla="*/ 147 h 667"/>
                <a:gd name="T96" fmla="*/ 22 w 625"/>
                <a:gd name="T97" fmla="*/ 131 h 667"/>
                <a:gd name="T98" fmla="*/ 29 w 625"/>
                <a:gd name="T99" fmla="*/ 116 h 667"/>
                <a:gd name="T100" fmla="*/ 36 w 625"/>
                <a:gd name="T101" fmla="*/ 97 h 667"/>
                <a:gd name="T102" fmla="*/ 44 w 625"/>
                <a:gd name="T103" fmla="*/ 77 h 667"/>
                <a:gd name="T104" fmla="*/ 48 w 625"/>
                <a:gd name="T105" fmla="*/ 59 h 667"/>
                <a:gd name="T106" fmla="*/ 53 w 625"/>
                <a:gd name="T107" fmla="*/ 45 h 667"/>
                <a:gd name="T108" fmla="*/ 57 w 625"/>
                <a:gd name="T109" fmla="*/ 29 h 667"/>
                <a:gd name="T110" fmla="*/ 68 w 625"/>
                <a:gd name="T111" fmla="*/ 23 h 667"/>
                <a:gd name="T112" fmla="*/ 89 w 625"/>
                <a:gd name="T113" fmla="*/ 22 h 667"/>
                <a:gd name="T114" fmla="*/ 105 w 625"/>
                <a:gd name="T115" fmla="*/ 21 h 667"/>
                <a:gd name="T116" fmla="*/ 124 w 625"/>
                <a:gd name="T117" fmla="*/ 17 h 667"/>
                <a:gd name="T118" fmla="*/ 142 w 625"/>
                <a:gd name="T119" fmla="*/ 11 h 667"/>
                <a:gd name="T120" fmla="*/ 147 w 625"/>
                <a:gd name="T121" fmla="*/ 1 h 66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25" h="667">
                  <a:moveTo>
                    <a:pt x="578" y="0"/>
                  </a:moveTo>
                  <a:lnTo>
                    <a:pt x="416" y="55"/>
                  </a:lnTo>
                  <a:lnTo>
                    <a:pt x="414" y="55"/>
                  </a:lnTo>
                  <a:lnTo>
                    <a:pt x="408" y="55"/>
                  </a:lnTo>
                  <a:lnTo>
                    <a:pt x="403" y="55"/>
                  </a:lnTo>
                  <a:lnTo>
                    <a:pt x="399" y="55"/>
                  </a:lnTo>
                  <a:lnTo>
                    <a:pt x="391" y="55"/>
                  </a:lnTo>
                  <a:lnTo>
                    <a:pt x="386" y="55"/>
                  </a:lnTo>
                  <a:lnTo>
                    <a:pt x="380" y="55"/>
                  </a:lnTo>
                  <a:lnTo>
                    <a:pt x="370" y="55"/>
                  </a:lnTo>
                  <a:lnTo>
                    <a:pt x="365" y="55"/>
                  </a:lnTo>
                  <a:lnTo>
                    <a:pt x="355" y="55"/>
                  </a:lnTo>
                  <a:lnTo>
                    <a:pt x="351" y="55"/>
                  </a:lnTo>
                  <a:lnTo>
                    <a:pt x="348" y="55"/>
                  </a:lnTo>
                  <a:lnTo>
                    <a:pt x="344" y="55"/>
                  </a:lnTo>
                  <a:lnTo>
                    <a:pt x="338" y="57"/>
                  </a:lnTo>
                  <a:lnTo>
                    <a:pt x="334" y="57"/>
                  </a:lnTo>
                  <a:lnTo>
                    <a:pt x="331" y="57"/>
                  </a:lnTo>
                  <a:lnTo>
                    <a:pt x="325" y="57"/>
                  </a:lnTo>
                  <a:lnTo>
                    <a:pt x="321" y="59"/>
                  </a:lnTo>
                  <a:lnTo>
                    <a:pt x="315" y="59"/>
                  </a:lnTo>
                  <a:lnTo>
                    <a:pt x="312" y="59"/>
                  </a:lnTo>
                  <a:lnTo>
                    <a:pt x="308" y="59"/>
                  </a:lnTo>
                  <a:lnTo>
                    <a:pt x="304" y="59"/>
                  </a:lnTo>
                  <a:lnTo>
                    <a:pt x="300" y="59"/>
                  </a:lnTo>
                  <a:lnTo>
                    <a:pt x="294" y="61"/>
                  </a:lnTo>
                  <a:lnTo>
                    <a:pt x="291" y="61"/>
                  </a:lnTo>
                  <a:lnTo>
                    <a:pt x="285" y="61"/>
                  </a:lnTo>
                  <a:lnTo>
                    <a:pt x="281" y="61"/>
                  </a:lnTo>
                  <a:lnTo>
                    <a:pt x="275" y="61"/>
                  </a:lnTo>
                  <a:lnTo>
                    <a:pt x="272" y="61"/>
                  </a:lnTo>
                  <a:lnTo>
                    <a:pt x="268" y="61"/>
                  </a:lnTo>
                  <a:lnTo>
                    <a:pt x="260" y="62"/>
                  </a:lnTo>
                  <a:lnTo>
                    <a:pt x="253" y="64"/>
                  </a:lnTo>
                  <a:lnTo>
                    <a:pt x="245" y="64"/>
                  </a:lnTo>
                  <a:lnTo>
                    <a:pt x="237" y="64"/>
                  </a:lnTo>
                  <a:lnTo>
                    <a:pt x="232" y="64"/>
                  </a:lnTo>
                  <a:lnTo>
                    <a:pt x="226" y="66"/>
                  </a:lnTo>
                  <a:lnTo>
                    <a:pt x="222" y="68"/>
                  </a:lnTo>
                  <a:lnTo>
                    <a:pt x="217" y="70"/>
                  </a:lnTo>
                  <a:lnTo>
                    <a:pt x="213" y="70"/>
                  </a:lnTo>
                  <a:lnTo>
                    <a:pt x="211" y="72"/>
                  </a:lnTo>
                  <a:lnTo>
                    <a:pt x="207" y="74"/>
                  </a:lnTo>
                  <a:lnTo>
                    <a:pt x="203" y="80"/>
                  </a:lnTo>
                  <a:lnTo>
                    <a:pt x="201" y="85"/>
                  </a:lnTo>
                  <a:lnTo>
                    <a:pt x="199" y="89"/>
                  </a:lnTo>
                  <a:lnTo>
                    <a:pt x="198" y="95"/>
                  </a:lnTo>
                  <a:lnTo>
                    <a:pt x="196" y="102"/>
                  </a:lnTo>
                  <a:lnTo>
                    <a:pt x="192" y="108"/>
                  </a:lnTo>
                  <a:lnTo>
                    <a:pt x="190" y="114"/>
                  </a:lnTo>
                  <a:lnTo>
                    <a:pt x="188" y="118"/>
                  </a:lnTo>
                  <a:lnTo>
                    <a:pt x="186" y="121"/>
                  </a:lnTo>
                  <a:lnTo>
                    <a:pt x="186" y="125"/>
                  </a:lnTo>
                  <a:lnTo>
                    <a:pt x="186" y="129"/>
                  </a:lnTo>
                  <a:lnTo>
                    <a:pt x="184" y="133"/>
                  </a:lnTo>
                  <a:lnTo>
                    <a:pt x="182" y="138"/>
                  </a:lnTo>
                  <a:lnTo>
                    <a:pt x="180" y="142"/>
                  </a:lnTo>
                  <a:lnTo>
                    <a:pt x="180" y="148"/>
                  </a:lnTo>
                  <a:lnTo>
                    <a:pt x="178" y="152"/>
                  </a:lnTo>
                  <a:lnTo>
                    <a:pt x="177" y="157"/>
                  </a:lnTo>
                  <a:lnTo>
                    <a:pt x="177" y="161"/>
                  </a:lnTo>
                  <a:lnTo>
                    <a:pt x="177" y="167"/>
                  </a:lnTo>
                  <a:lnTo>
                    <a:pt x="173" y="171"/>
                  </a:lnTo>
                  <a:lnTo>
                    <a:pt x="173" y="176"/>
                  </a:lnTo>
                  <a:lnTo>
                    <a:pt x="171" y="180"/>
                  </a:lnTo>
                  <a:lnTo>
                    <a:pt x="169" y="186"/>
                  </a:lnTo>
                  <a:lnTo>
                    <a:pt x="167" y="192"/>
                  </a:lnTo>
                  <a:lnTo>
                    <a:pt x="167" y="197"/>
                  </a:lnTo>
                  <a:lnTo>
                    <a:pt x="165" y="201"/>
                  </a:lnTo>
                  <a:lnTo>
                    <a:pt x="163" y="207"/>
                  </a:lnTo>
                  <a:lnTo>
                    <a:pt x="161" y="213"/>
                  </a:lnTo>
                  <a:lnTo>
                    <a:pt x="161" y="218"/>
                  </a:lnTo>
                  <a:lnTo>
                    <a:pt x="158" y="222"/>
                  </a:lnTo>
                  <a:lnTo>
                    <a:pt x="158" y="230"/>
                  </a:lnTo>
                  <a:lnTo>
                    <a:pt x="156" y="234"/>
                  </a:lnTo>
                  <a:lnTo>
                    <a:pt x="156" y="241"/>
                  </a:lnTo>
                  <a:lnTo>
                    <a:pt x="152" y="247"/>
                  </a:lnTo>
                  <a:lnTo>
                    <a:pt x="152" y="253"/>
                  </a:lnTo>
                  <a:lnTo>
                    <a:pt x="150" y="256"/>
                  </a:lnTo>
                  <a:lnTo>
                    <a:pt x="148" y="264"/>
                  </a:lnTo>
                  <a:lnTo>
                    <a:pt x="148" y="270"/>
                  </a:lnTo>
                  <a:lnTo>
                    <a:pt x="146" y="275"/>
                  </a:lnTo>
                  <a:lnTo>
                    <a:pt x="142" y="281"/>
                  </a:lnTo>
                  <a:lnTo>
                    <a:pt x="142" y="287"/>
                  </a:lnTo>
                  <a:lnTo>
                    <a:pt x="140" y="292"/>
                  </a:lnTo>
                  <a:lnTo>
                    <a:pt x="139" y="300"/>
                  </a:lnTo>
                  <a:lnTo>
                    <a:pt x="137" y="306"/>
                  </a:lnTo>
                  <a:lnTo>
                    <a:pt x="135" y="311"/>
                  </a:lnTo>
                  <a:lnTo>
                    <a:pt x="133" y="315"/>
                  </a:lnTo>
                  <a:lnTo>
                    <a:pt x="133" y="323"/>
                  </a:lnTo>
                  <a:lnTo>
                    <a:pt x="129" y="329"/>
                  </a:lnTo>
                  <a:lnTo>
                    <a:pt x="127" y="336"/>
                  </a:lnTo>
                  <a:lnTo>
                    <a:pt x="127" y="340"/>
                  </a:lnTo>
                  <a:lnTo>
                    <a:pt x="125" y="348"/>
                  </a:lnTo>
                  <a:lnTo>
                    <a:pt x="123" y="353"/>
                  </a:lnTo>
                  <a:lnTo>
                    <a:pt x="121" y="359"/>
                  </a:lnTo>
                  <a:lnTo>
                    <a:pt x="118" y="365"/>
                  </a:lnTo>
                  <a:lnTo>
                    <a:pt x="116" y="370"/>
                  </a:lnTo>
                  <a:lnTo>
                    <a:pt x="114" y="376"/>
                  </a:lnTo>
                  <a:lnTo>
                    <a:pt x="112" y="382"/>
                  </a:lnTo>
                  <a:lnTo>
                    <a:pt x="110" y="387"/>
                  </a:lnTo>
                  <a:lnTo>
                    <a:pt x="108" y="395"/>
                  </a:lnTo>
                  <a:lnTo>
                    <a:pt x="104" y="401"/>
                  </a:lnTo>
                  <a:lnTo>
                    <a:pt x="102" y="405"/>
                  </a:lnTo>
                  <a:lnTo>
                    <a:pt x="99" y="410"/>
                  </a:lnTo>
                  <a:lnTo>
                    <a:pt x="97" y="418"/>
                  </a:lnTo>
                  <a:lnTo>
                    <a:pt x="93" y="426"/>
                  </a:lnTo>
                  <a:lnTo>
                    <a:pt x="93" y="429"/>
                  </a:lnTo>
                  <a:lnTo>
                    <a:pt x="89" y="435"/>
                  </a:lnTo>
                  <a:lnTo>
                    <a:pt x="87" y="443"/>
                  </a:lnTo>
                  <a:lnTo>
                    <a:pt x="83" y="448"/>
                  </a:lnTo>
                  <a:lnTo>
                    <a:pt x="82" y="454"/>
                  </a:lnTo>
                  <a:lnTo>
                    <a:pt x="78" y="460"/>
                  </a:lnTo>
                  <a:lnTo>
                    <a:pt x="76" y="465"/>
                  </a:lnTo>
                  <a:lnTo>
                    <a:pt x="74" y="471"/>
                  </a:lnTo>
                  <a:lnTo>
                    <a:pt x="70" y="479"/>
                  </a:lnTo>
                  <a:lnTo>
                    <a:pt x="68" y="483"/>
                  </a:lnTo>
                  <a:lnTo>
                    <a:pt x="64" y="488"/>
                  </a:lnTo>
                  <a:lnTo>
                    <a:pt x="63" y="494"/>
                  </a:lnTo>
                  <a:lnTo>
                    <a:pt x="59" y="500"/>
                  </a:lnTo>
                  <a:lnTo>
                    <a:pt x="57" y="505"/>
                  </a:lnTo>
                  <a:lnTo>
                    <a:pt x="53" y="511"/>
                  </a:lnTo>
                  <a:lnTo>
                    <a:pt x="51" y="517"/>
                  </a:lnTo>
                  <a:lnTo>
                    <a:pt x="49" y="522"/>
                  </a:lnTo>
                  <a:lnTo>
                    <a:pt x="47" y="528"/>
                  </a:lnTo>
                  <a:lnTo>
                    <a:pt x="44" y="534"/>
                  </a:lnTo>
                  <a:lnTo>
                    <a:pt x="42" y="538"/>
                  </a:lnTo>
                  <a:lnTo>
                    <a:pt x="40" y="543"/>
                  </a:lnTo>
                  <a:lnTo>
                    <a:pt x="36" y="547"/>
                  </a:lnTo>
                  <a:lnTo>
                    <a:pt x="34" y="553"/>
                  </a:lnTo>
                  <a:lnTo>
                    <a:pt x="30" y="559"/>
                  </a:lnTo>
                  <a:lnTo>
                    <a:pt x="28" y="562"/>
                  </a:lnTo>
                  <a:lnTo>
                    <a:pt x="26" y="568"/>
                  </a:lnTo>
                  <a:lnTo>
                    <a:pt x="25" y="572"/>
                  </a:lnTo>
                  <a:lnTo>
                    <a:pt x="23" y="576"/>
                  </a:lnTo>
                  <a:lnTo>
                    <a:pt x="21" y="581"/>
                  </a:lnTo>
                  <a:lnTo>
                    <a:pt x="19" y="585"/>
                  </a:lnTo>
                  <a:lnTo>
                    <a:pt x="17" y="589"/>
                  </a:lnTo>
                  <a:lnTo>
                    <a:pt x="13" y="597"/>
                  </a:lnTo>
                  <a:lnTo>
                    <a:pt x="9" y="604"/>
                  </a:lnTo>
                  <a:lnTo>
                    <a:pt x="7" y="612"/>
                  </a:lnTo>
                  <a:lnTo>
                    <a:pt x="4" y="618"/>
                  </a:lnTo>
                  <a:lnTo>
                    <a:pt x="2" y="621"/>
                  </a:lnTo>
                  <a:lnTo>
                    <a:pt x="2" y="627"/>
                  </a:lnTo>
                  <a:lnTo>
                    <a:pt x="0" y="631"/>
                  </a:lnTo>
                  <a:lnTo>
                    <a:pt x="0" y="637"/>
                  </a:lnTo>
                  <a:lnTo>
                    <a:pt x="0" y="640"/>
                  </a:lnTo>
                  <a:lnTo>
                    <a:pt x="2" y="644"/>
                  </a:lnTo>
                  <a:lnTo>
                    <a:pt x="7" y="646"/>
                  </a:lnTo>
                  <a:lnTo>
                    <a:pt x="11" y="648"/>
                  </a:lnTo>
                  <a:lnTo>
                    <a:pt x="19" y="652"/>
                  </a:lnTo>
                  <a:lnTo>
                    <a:pt x="25" y="654"/>
                  </a:lnTo>
                  <a:lnTo>
                    <a:pt x="32" y="656"/>
                  </a:lnTo>
                  <a:lnTo>
                    <a:pt x="36" y="656"/>
                  </a:lnTo>
                  <a:lnTo>
                    <a:pt x="40" y="657"/>
                  </a:lnTo>
                  <a:lnTo>
                    <a:pt x="44" y="659"/>
                  </a:lnTo>
                  <a:lnTo>
                    <a:pt x="49" y="661"/>
                  </a:lnTo>
                  <a:lnTo>
                    <a:pt x="57" y="661"/>
                  </a:lnTo>
                  <a:lnTo>
                    <a:pt x="64" y="663"/>
                  </a:lnTo>
                  <a:lnTo>
                    <a:pt x="70" y="665"/>
                  </a:lnTo>
                  <a:lnTo>
                    <a:pt x="78" y="667"/>
                  </a:lnTo>
                  <a:lnTo>
                    <a:pt x="83" y="667"/>
                  </a:lnTo>
                  <a:lnTo>
                    <a:pt x="89" y="667"/>
                  </a:lnTo>
                  <a:lnTo>
                    <a:pt x="91" y="667"/>
                  </a:lnTo>
                  <a:lnTo>
                    <a:pt x="184" y="446"/>
                  </a:lnTo>
                  <a:lnTo>
                    <a:pt x="291" y="595"/>
                  </a:lnTo>
                  <a:lnTo>
                    <a:pt x="370" y="524"/>
                  </a:lnTo>
                  <a:lnTo>
                    <a:pt x="247" y="365"/>
                  </a:lnTo>
                  <a:lnTo>
                    <a:pt x="268" y="332"/>
                  </a:lnTo>
                  <a:lnTo>
                    <a:pt x="270" y="332"/>
                  </a:lnTo>
                  <a:lnTo>
                    <a:pt x="275" y="336"/>
                  </a:lnTo>
                  <a:lnTo>
                    <a:pt x="277" y="338"/>
                  </a:lnTo>
                  <a:lnTo>
                    <a:pt x="281" y="340"/>
                  </a:lnTo>
                  <a:lnTo>
                    <a:pt x="285" y="342"/>
                  </a:lnTo>
                  <a:lnTo>
                    <a:pt x="293" y="346"/>
                  </a:lnTo>
                  <a:lnTo>
                    <a:pt x="296" y="348"/>
                  </a:lnTo>
                  <a:lnTo>
                    <a:pt x="304" y="351"/>
                  </a:lnTo>
                  <a:lnTo>
                    <a:pt x="310" y="355"/>
                  </a:lnTo>
                  <a:lnTo>
                    <a:pt x="317" y="361"/>
                  </a:lnTo>
                  <a:lnTo>
                    <a:pt x="325" y="365"/>
                  </a:lnTo>
                  <a:lnTo>
                    <a:pt x="332" y="367"/>
                  </a:lnTo>
                  <a:lnTo>
                    <a:pt x="340" y="370"/>
                  </a:lnTo>
                  <a:lnTo>
                    <a:pt x="348" y="376"/>
                  </a:lnTo>
                  <a:lnTo>
                    <a:pt x="355" y="380"/>
                  </a:lnTo>
                  <a:lnTo>
                    <a:pt x="363" y="384"/>
                  </a:lnTo>
                  <a:lnTo>
                    <a:pt x="369" y="387"/>
                  </a:lnTo>
                  <a:lnTo>
                    <a:pt x="378" y="391"/>
                  </a:lnTo>
                  <a:lnTo>
                    <a:pt x="384" y="395"/>
                  </a:lnTo>
                  <a:lnTo>
                    <a:pt x="391" y="399"/>
                  </a:lnTo>
                  <a:lnTo>
                    <a:pt x="399" y="401"/>
                  </a:lnTo>
                  <a:lnTo>
                    <a:pt x="405" y="405"/>
                  </a:lnTo>
                  <a:lnTo>
                    <a:pt x="408" y="406"/>
                  </a:lnTo>
                  <a:lnTo>
                    <a:pt x="416" y="410"/>
                  </a:lnTo>
                  <a:lnTo>
                    <a:pt x="420" y="410"/>
                  </a:lnTo>
                  <a:lnTo>
                    <a:pt x="424" y="414"/>
                  </a:lnTo>
                  <a:lnTo>
                    <a:pt x="429" y="414"/>
                  </a:lnTo>
                  <a:lnTo>
                    <a:pt x="431" y="416"/>
                  </a:lnTo>
                  <a:lnTo>
                    <a:pt x="433" y="416"/>
                  </a:lnTo>
                  <a:lnTo>
                    <a:pt x="435" y="416"/>
                  </a:lnTo>
                  <a:lnTo>
                    <a:pt x="437" y="414"/>
                  </a:lnTo>
                  <a:lnTo>
                    <a:pt x="439" y="410"/>
                  </a:lnTo>
                  <a:lnTo>
                    <a:pt x="443" y="405"/>
                  </a:lnTo>
                  <a:lnTo>
                    <a:pt x="446" y="401"/>
                  </a:lnTo>
                  <a:lnTo>
                    <a:pt x="448" y="395"/>
                  </a:lnTo>
                  <a:lnTo>
                    <a:pt x="450" y="393"/>
                  </a:lnTo>
                  <a:lnTo>
                    <a:pt x="452" y="387"/>
                  </a:lnTo>
                  <a:lnTo>
                    <a:pt x="454" y="386"/>
                  </a:lnTo>
                  <a:lnTo>
                    <a:pt x="454" y="380"/>
                  </a:lnTo>
                  <a:lnTo>
                    <a:pt x="458" y="376"/>
                  </a:lnTo>
                  <a:lnTo>
                    <a:pt x="460" y="370"/>
                  </a:lnTo>
                  <a:lnTo>
                    <a:pt x="462" y="367"/>
                  </a:lnTo>
                  <a:lnTo>
                    <a:pt x="464" y="363"/>
                  </a:lnTo>
                  <a:lnTo>
                    <a:pt x="464" y="357"/>
                  </a:lnTo>
                  <a:lnTo>
                    <a:pt x="465" y="353"/>
                  </a:lnTo>
                  <a:lnTo>
                    <a:pt x="467" y="348"/>
                  </a:lnTo>
                  <a:lnTo>
                    <a:pt x="469" y="344"/>
                  </a:lnTo>
                  <a:lnTo>
                    <a:pt x="471" y="340"/>
                  </a:lnTo>
                  <a:lnTo>
                    <a:pt x="473" y="336"/>
                  </a:lnTo>
                  <a:lnTo>
                    <a:pt x="473" y="332"/>
                  </a:lnTo>
                  <a:lnTo>
                    <a:pt x="475" y="325"/>
                  </a:lnTo>
                  <a:lnTo>
                    <a:pt x="477" y="317"/>
                  </a:lnTo>
                  <a:lnTo>
                    <a:pt x="479" y="313"/>
                  </a:lnTo>
                  <a:lnTo>
                    <a:pt x="479" y="311"/>
                  </a:lnTo>
                  <a:lnTo>
                    <a:pt x="477" y="306"/>
                  </a:lnTo>
                  <a:lnTo>
                    <a:pt x="471" y="302"/>
                  </a:lnTo>
                  <a:lnTo>
                    <a:pt x="465" y="298"/>
                  </a:lnTo>
                  <a:lnTo>
                    <a:pt x="462" y="296"/>
                  </a:lnTo>
                  <a:lnTo>
                    <a:pt x="458" y="292"/>
                  </a:lnTo>
                  <a:lnTo>
                    <a:pt x="452" y="291"/>
                  </a:lnTo>
                  <a:lnTo>
                    <a:pt x="445" y="287"/>
                  </a:lnTo>
                  <a:lnTo>
                    <a:pt x="439" y="283"/>
                  </a:lnTo>
                  <a:lnTo>
                    <a:pt x="431" y="281"/>
                  </a:lnTo>
                  <a:lnTo>
                    <a:pt x="424" y="277"/>
                  </a:lnTo>
                  <a:lnTo>
                    <a:pt x="416" y="273"/>
                  </a:lnTo>
                  <a:lnTo>
                    <a:pt x="408" y="272"/>
                  </a:lnTo>
                  <a:lnTo>
                    <a:pt x="401" y="268"/>
                  </a:lnTo>
                  <a:lnTo>
                    <a:pt x="393" y="266"/>
                  </a:lnTo>
                  <a:lnTo>
                    <a:pt x="386" y="262"/>
                  </a:lnTo>
                  <a:lnTo>
                    <a:pt x="380" y="258"/>
                  </a:lnTo>
                  <a:lnTo>
                    <a:pt x="370" y="254"/>
                  </a:lnTo>
                  <a:lnTo>
                    <a:pt x="365" y="253"/>
                  </a:lnTo>
                  <a:lnTo>
                    <a:pt x="355" y="249"/>
                  </a:lnTo>
                  <a:lnTo>
                    <a:pt x="350" y="247"/>
                  </a:lnTo>
                  <a:lnTo>
                    <a:pt x="344" y="245"/>
                  </a:lnTo>
                  <a:lnTo>
                    <a:pt x="338" y="243"/>
                  </a:lnTo>
                  <a:lnTo>
                    <a:pt x="331" y="241"/>
                  </a:lnTo>
                  <a:lnTo>
                    <a:pt x="327" y="237"/>
                  </a:lnTo>
                  <a:lnTo>
                    <a:pt x="321" y="237"/>
                  </a:lnTo>
                  <a:lnTo>
                    <a:pt x="319" y="235"/>
                  </a:lnTo>
                  <a:lnTo>
                    <a:pt x="313" y="234"/>
                  </a:lnTo>
                  <a:lnTo>
                    <a:pt x="312" y="234"/>
                  </a:lnTo>
                  <a:lnTo>
                    <a:pt x="312" y="232"/>
                  </a:lnTo>
                  <a:lnTo>
                    <a:pt x="312" y="230"/>
                  </a:lnTo>
                  <a:lnTo>
                    <a:pt x="313" y="226"/>
                  </a:lnTo>
                  <a:lnTo>
                    <a:pt x="315" y="222"/>
                  </a:lnTo>
                  <a:lnTo>
                    <a:pt x="315" y="215"/>
                  </a:lnTo>
                  <a:lnTo>
                    <a:pt x="319" y="209"/>
                  </a:lnTo>
                  <a:lnTo>
                    <a:pt x="321" y="201"/>
                  </a:lnTo>
                  <a:lnTo>
                    <a:pt x="325" y="194"/>
                  </a:lnTo>
                  <a:lnTo>
                    <a:pt x="325" y="188"/>
                  </a:lnTo>
                  <a:lnTo>
                    <a:pt x="329" y="178"/>
                  </a:lnTo>
                  <a:lnTo>
                    <a:pt x="331" y="173"/>
                  </a:lnTo>
                  <a:lnTo>
                    <a:pt x="334" y="167"/>
                  </a:lnTo>
                  <a:lnTo>
                    <a:pt x="336" y="159"/>
                  </a:lnTo>
                  <a:lnTo>
                    <a:pt x="338" y="157"/>
                  </a:lnTo>
                  <a:lnTo>
                    <a:pt x="340" y="154"/>
                  </a:lnTo>
                  <a:lnTo>
                    <a:pt x="344" y="152"/>
                  </a:lnTo>
                  <a:lnTo>
                    <a:pt x="344" y="150"/>
                  </a:lnTo>
                  <a:lnTo>
                    <a:pt x="346" y="150"/>
                  </a:lnTo>
                  <a:lnTo>
                    <a:pt x="351" y="150"/>
                  </a:lnTo>
                  <a:lnTo>
                    <a:pt x="357" y="152"/>
                  </a:lnTo>
                  <a:lnTo>
                    <a:pt x="363" y="154"/>
                  </a:lnTo>
                  <a:lnTo>
                    <a:pt x="370" y="154"/>
                  </a:lnTo>
                  <a:lnTo>
                    <a:pt x="374" y="156"/>
                  </a:lnTo>
                  <a:lnTo>
                    <a:pt x="380" y="157"/>
                  </a:lnTo>
                  <a:lnTo>
                    <a:pt x="384" y="157"/>
                  </a:lnTo>
                  <a:lnTo>
                    <a:pt x="389" y="157"/>
                  </a:lnTo>
                  <a:lnTo>
                    <a:pt x="393" y="159"/>
                  </a:lnTo>
                  <a:lnTo>
                    <a:pt x="399" y="161"/>
                  </a:lnTo>
                  <a:lnTo>
                    <a:pt x="405" y="161"/>
                  </a:lnTo>
                  <a:lnTo>
                    <a:pt x="410" y="163"/>
                  </a:lnTo>
                  <a:lnTo>
                    <a:pt x="416" y="163"/>
                  </a:lnTo>
                  <a:lnTo>
                    <a:pt x="422" y="167"/>
                  </a:lnTo>
                  <a:lnTo>
                    <a:pt x="429" y="167"/>
                  </a:lnTo>
                  <a:lnTo>
                    <a:pt x="433" y="169"/>
                  </a:lnTo>
                  <a:lnTo>
                    <a:pt x="441" y="171"/>
                  </a:lnTo>
                  <a:lnTo>
                    <a:pt x="446" y="173"/>
                  </a:lnTo>
                  <a:lnTo>
                    <a:pt x="454" y="173"/>
                  </a:lnTo>
                  <a:lnTo>
                    <a:pt x="460" y="176"/>
                  </a:lnTo>
                  <a:lnTo>
                    <a:pt x="465" y="178"/>
                  </a:lnTo>
                  <a:lnTo>
                    <a:pt x="473" y="178"/>
                  </a:lnTo>
                  <a:lnTo>
                    <a:pt x="479" y="180"/>
                  </a:lnTo>
                  <a:lnTo>
                    <a:pt x="486" y="182"/>
                  </a:lnTo>
                  <a:lnTo>
                    <a:pt x="492" y="182"/>
                  </a:lnTo>
                  <a:lnTo>
                    <a:pt x="498" y="186"/>
                  </a:lnTo>
                  <a:lnTo>
                    <a:pt x="504" y="188"/>
                  </a:lnTo>
                  <a:lnTo>
                    <a:pt x="511" y="188"/>
                  </a:lnTo>
                  <a:lnTo>
                    <a:pt x="517" y="190"/>
                  </a:lnTo>
                  <a:lnTo>
                    <a:pt x="523" y="192"/>
                  </a:lnTo>
                  <a:lnTo>
                    <a:pt x="528" y="194"/>
                  </a:lnTo>
                  <a:lnTo>
                    <a:pt x="536" y="194"/>
                  </a:lnTo>
                  <a:lnTo>
                    <a:pt x="542" y="195"/>
                  </a:lnTo>
                  <a:lnTo>
                    <a:pt x="547" y="197"/>
                  </a:lnTo>
                  <a:lnTo>
                    <a:pt x="553" y="197"/>
                  </a:lnTo>
                  <a:lnTo>
                    <a:pt x="559" y="201"/>
                  </a:lnTo>
                  <a:lnTo>
                    <a:pt x="564" y="201"/>
                  </a:lnTo>
                  <a:lnTo>
                    <a:pt x="568" y="203"/>
                  </a:lnTo>
                  <a:lnTo>
                    <a:pt x="574" y="203"/>
                  </a:lnTo>
                  <a:lnTo>
                    <a:pt x="580" y="207"/>
                  </a:lnTo>
                  <a:lnTo>
                    <a:pt x="581" y="207"/>
                  </a:lnTo>
                  <a:lnTo>
                    <a:pt x="587" y="207"/>
                  </a:lnTo>
                  <a:lnTo>
                    <a:pt x="591" y="209"/>
                  </a:lnTo>
                  <a:lnTo>
                    <a:pt x="597" y="211"/>
                  </a:lnTo>
                  <a:lnTo>
                    <a:pt x="602" y="213"/>
                  </a:lnTo>
                  <a:lnTo>
                    <a:pt x="610" y="215"/>
                  </a:lnTo>
                  <a:lnTo>
                    <a:pt x="614" y="216"/>
                  </a:lnTo>
                  <a:lnTo>
                    <a:pt x="619" y="218"/>
                  </a:lnTo>
                  <a:lnTo>
                    <a:pt x="621" y="218"/>
                  </a:lnTo>
                  <a:lnTo>
                    <a:pt x="625" y="173"/>
                  </a:lnTo>
                  <a:lnTo>
                    <a:pt x="623" y="173"/>
                  </a:lnTo>
                  <a:lnTo>
                    <a:pt x="621" y="173"/>
                  </a:lnTo>
                  <a:lnTo>
                    <a:pt x="616" y="171"/>
                  </a:lnTo>
                  <a:lnTo>
                    <a:pt x="612" y="171"/>
                  </a:lnTo>
                  <a:lnTo>
                    <a:pt x="606" y="169"/>
                  </a:lnTo>
                  <a:lnTo>
                    <a:pt x="597" y="167"/>
                  </a:lnTo>
                  <a:lnTo>
                    <a:pt x="591" y="165"/>
                  </a:lnTo>
                  <a:lnTo>
                    <a:pt x="587" y="165"/>
                  </a:lnTo>
                  <a:lnTo>
                    <a:pt x="583" y="163"/>
                  </a:lnTo>
                  <a:lnTo>
                    <a:pt x="580" y="163"/>
                  </a:lnTo>
                  <a:lnTo>
                    <a:pt x="574" y="161"/>
                  </a:lnTo>
                  <a:lnTo>
                    <a:pt x="566" y="159"/>
                  </a:lnTo>
                  <a:lnTo>
                    <a:pt x="562" y="157"/>
                  </a:lnTo>
                  <a:lnTo>
                    <a:pt x="557" y="157"/>
                  </a:lnTo>
                  <a:lnTo>
                    <a:pt x="551" y="157"/>
                  </a:lnTo>
                  <a:lnTo>
                    <a:pt x="545" y="156"/>
                  </a:lnTo>
                  <a:lnTo>
                    <a:pt x="538" y="154"/>
                  </a:lnTo>
                  <a:lnTo>
                    <a:pt x="532" y="154"/>
                  </a:lnTo>
                  <a:lnTo>
                    <a:pt x="526" y="150"/>
                  </a:lnTo>
                  <a:lnTo>
                    <a:pt x="519" y="150"/>
                  </a:lnTo>
                  <a:lnTo>
                    <a:pt x="513" y="148"/>
                  </a:lnTo>
                  <a:lnTo>
                    <a:pt x="505" y="148"/>
                  </a:lnTo>
                  <a:lnTo>
                    <a:pt x="500" y="146"/>
                  </a:lnTo>
                  <a:lnTo>
                    <a:pt x="492" y="144"/>
                  </a:lnTo>
                  <a:lnTo>
                    <a:pt x="486" y="142"/>
                  </a:lnTo>
                  <a:lnTo>
                    <a:pt x="479" y="142"/>
                  </a:lnTo>
                  <a:lnTo>
                    <a:pt x="473" y="138"/>
                  </a:lnTo>
                  <a:lnTo>
                    <a:pt x="464" y="138"/>
                  </a:lnTo>
                  <a:lnTo>
                    <a:pt x="458" y="137"/>
                  </a:lnTo>
                  <a:lnTo>
                    <a:pt x="452" y="135"/>
                  </a:lnTo>
                  <a:lnTo>
                    <a:pt x="443" y="133"/>
                  </a:lnTo>
                  <a:lnTo>
                    <a:pt x="439" y="133"/>
                  </a:lnTo>
                  <a:lnTo>
                    <a:pt x="431" y="131"/>
                  </a:lnTo>
                  <a:lnTo>
                    <a:pt x="424" y="129"/>
                  </a:lnTo>
                  <a:lnTo>
                    <a:pt x="418" y="129"/>
                  </a:lnTo>
                  <a:lnTo>
                    <a:pt x="410" y="127"/>
                  </a:lnTo>
                  <a:lnTo>
                    <a:pt x="405" y="125"/>
                  </a:lnTo>
                  <a:lnTo>
                    <a:pt x="399" y="125"/>
                  </a:lnTo>
                  <a:lnTo>
                    <a:pt x="393" y="123"/>
                  </a:lnTo>
                  <a:lnTo>
                    <a:pt x="388" y="123"/>
                  </a:lnTo>
                  <a:lnTo>
                    <a:pt x="380" y="121"/>
                  </a:lnTo>
                  <a:lnTo>
                    <a:pt x="376" y="121"/>
                  </a:lnTo>
                  <a:lnTo>
                    <a:pt x="370" y="119"/>
                  </a:lnTo>
                  <a:lnTo>
                    <a:pt x="365" y="119"/>
                  </a:lnTo>
                  <a:lnTo>
                    <a:pt x="359" y="118"/>
                  </a:lnTo>
                  <a:lnTo>
                    <a:pt x="355" y="118"/>
                  </a:lnTo>
                  <a:lnTo>
                    <a:pt x="351" y="116"/>
                  </a:lnTo>
                  <a:lnTo>
                    <a:pt x="348" y="116"/>
                  </a:lnTo>
                  <a:lnTo>
                    <a:pt x="344" y="114"/>
                  </a:lnTo>
                  <a:lnTo>
                    <a:pt x="340" y="114"/>
                  </a:lnTo>
                  <a:lnTo>
                    <a:pt x="334" y="114"/>
                  </a:lnTo>
                  <a:lnTo>
                    <a:pt x="331" y="114"/>
                  </a:lnTo>
                  <a:lnTo>
                    <a:pt x="325" y="114"/>
                  </a:lnTo>
                  <a:lnTo>
                    <a:pt x="321" y="116"/>
                  </a:lnTo>
                  <a:lnTo>
                    <a:pt x="317" y="119"/>
                  </a:lnTo>
                  <a:lnTo>
                    <a:pt x="315" y="123"/>
                  </a:lnTo>
                  <a:lnTo>
                    <a:pt x="315" y="127"/>
                  </a:lnTo>
                  <a:lnTo>
                    <a:pt x="312" y="131"/>
                  </a:lnTo>
                  <a:lnTo>
                    <a:pt x="310" y="137"/>
                  </a:lnTo>
                  <a:lnTo>
                    <a:pt x="310" y="140"/>
                  </a:lnTo>
                  <a:lnTo>
                    <a:pt x="306" y="146"/>
                  </a:lnTo>
                  <a:lnTo>
                    <a:pt x="304" y="152"/>
                  </a:lnTo>
                  <a:lnTo>
                    <a:pt x="302" y="157"/>
                  </a:lnTo>
                  <a:lnTo>
                    <a:pt x="300" y="163"/>
                  </a:lnTo>
                  <a:lnTo>
                    <a:pt x="296" y="169"/>
                  </a:lnTo>
                  <a:lnTo>
                    <a:pt x="294" y="176"/>
                  </a:lnTo>
                  <a:lnTo>
                    <a:pt x="294" y="182"/>
                  </a:lnTo>
                  <a:lnTo>
                    <a:pt x="291" y="188"/>
                  </a:lnTo>
                  <a:lnTo>
                    <a:pt x="291" y="194"/>
                  </a:lnTo>
                  <a:lnTo>
                    <a:pt x="287" y="201"/>
                  </a:lnTo>
                  <a:lnTo>
                    <a:pt x="285" y="207"/>
                  </a:lnTo>
                  <a:lnTo>
                    <a:pt x="283" y="213"/>
                  </a:lnTo>
                  <a:lnTo>
                    <a:pt x="281" y="218"/>
                  </a:lnTo>
                  <a:lnTo>
                    <a:pt x="281" y="222"/>
                  </a:lnTo>
                  <a:lnTo>
                    <a:pt x="279" y="230"/>
                  </a:lnTo>
                  <a:lnTo>
                    <a:pt x="277" y="232"/>
                  </a:lnTo>
                  <a:lnTo>
                    <a:pt x="275" y="237"/>
                  </a:lnTo>
                  <a:lnTo>
                    <a:pt x="275" y="241"/>
                  </a:lnTo>
                  <a:lnTo>
                    <a:pt x="275" y="243"/>
                  </a:lnTo>
                  <a:lnTo>
                    <a:pt x="274" y="249"/>
                  </a:lnTo>
                  <a:lnTo>
                    <a:pt x="274" y="251"/>
                  </a:lnTo>
                  <a:lnTo>
                    <a:pt x="275" y="251"/>
                  </a:lnTo>
                  <a:lnTo>
                    <a:pt x="281" y="253"/>
                  </a:lnTo>
                  <a:lnTo>
                    <a:pt x="283" y="254"/>
                  </a:lnTo>
                  <a:lnTo>
                    <a:pt x="289" y="256"/>
                  </a:lnTo>
                  <a:lnTo>
                    <a:pt x="293" y="256"/>
                  </a:lnTo>
                  <a:lnTo>
                    <a:pt x="300" y="262"/>
                  </a:lnTo>
                  <a:lnTo>
                    <a:pt x="306" y="262"/>
                  </a:lnTo>
                  <a:lnTo>
                    <a:pt x="312" y="266"/>
                  </a:lnTo>
                  <a:lnTo>
                    <a:pt x="319" y="268"/>
                  </a:lnTo>
                  <a:lnTo>
                    <a:pt x="325" y="272"/>
                  </a:lnTo>
                  <a:lnTo>
                    <a:pt x="334" y="273"/>
                  </a:lnTo>
                  <a:lnTo>
                    <a:pt x="342" y="277"/>
                  </a:lnTo>
                  <a:lnTo>
                    <a:pt x="344" y="279"/>
                  </a:lnTo>
                  <a:lnTo>
                    <a:pt x="350" y="281"/>
                  </a:lnTo>
                  <a:lnTo>
                    <a:pt x="353" y="281"/>
                  </a:lnTo>
                  <a:lnTo>
                    <a:pt x="357" y="285"/>
                  </a:lnTo>
                  <a:lnTo>
                    <a:pt x="365" y="287"/>
                  </a:lnTo>
                  <a:lnTo>
                    <a:pt x="372" y="291"/>
                  </a:lnTo>
                  <a:lnTo>
                    <a:pt x="380" y="292"/>
                  </a:lnTo>
                  <a:lnTo>
                    <a:pt x="388" y="296"/>
                  </a:lnTo>
                  <a:lnTo>
                    <a:pt x="393" y="300"/>
                  </a:lnTo>
                  <a:lnTo>
                    <a:pt x="401" y="304"/>
                  </a:lnTo>
                  <a:lnTo>
                    <a:pt x="408" y="306"/>
                  </a:lnTo>
                  <a:lnTo>
                    <a:pt x="414" y="311"/>
                  </a:lnTo>
                  <a:lnTo>
                    <a:pt x="420" y="311"/>
                  </a:lnTo>
                  <a:lnTo>
                    <a:pt x="426" y="315"/>
                  </a:lnTo>
                  <a:lnTo>
                    <a:pt x="429" y="317"/>
                  </a:lnTo>
                  <a:lnTo>
                    <a:pt x="433" y="321"/>
                  </a:lnTo>
                  <a:lnTo>
                    <a:pt x="439" y="325"/>
                  </a:lnTo>
                  <a:lnTo>
                    <a:pt x="443" y="329"/>
                  </a:lnTo>
                  <a:lnTo>
                    <a:pt x="441" y="334"/>
                  </a:lnTo>
                  <a:lnTo>
                    <a:pt x="439" y="340"/>
                  </a:lnTo>
                  <a:lnTo>
                    <a:pt x="439" y="346"/>
                  </a:lnTo>
                  <a:lnTo>
                    <a:pt x="435" y="349"/>
                  </a:lnTo>
                  <a:lnTo>
                    <a:pt x="433" y="353"/>
                  </a:lnTo>
                  <a:lnTo>
                    <a:pt x="433" y="357"/>
                  </a:lnTo>
                  <a:lnTo>
                    <a:pt x="429" y="365"/>
                  </a:lnTo>
                  <a:lnTo>
                    <a:pt x="427" y="370"/>
                  </a:lnTo>
                  <a:lnTo>
                    <a:pt x="424" y="374"/>
                  </a:lnTo>
                  <a:lnTo>
                    <a:pt x="424" y="376"/>
                  </a:lnTo>
                  <a:lnTo>
                    <a:pt x="260" y="292"/>
                  </a:lnTo>
                  <a:lnTo>
                    <a:pt x="258" y="292"/>
                  </a:lnTo>
                  <a:lnTo>
                    <a:pt x="256" y="294"/>
                  </a:lnTo>
                  <a:lnTo>
                    <a:pt x="253" y="296"/>
                  </a:lnTo>
                  <a:lnTo>
                    <a:pt x="251" y="302"/>
                  </a:lnTo>
                  <a:lnTo>
                    <a:pt x="245" y="306"/>
                  </a:lnTo>
                  <a:lnTo>
                    <a:pt x="241" y="313"/>
                  </a:lnTo>
                  <a:lnTo>
                    <a:pt x="236" y="321"/>
                  </a:lnTo>
                  <a:lnTo>
                    <a:pt x="232" y="327"/>
                  </a:lnTo>
                  <a:lnTo>
                    <a:pt x="226" y="334"/>
                  </a:lnTo>
                  <a:lnTo>
                    <a:pt x="222" y="342"/>
                  </a:lnTo>
                  <a:lnTo>
                    <a:pt x="217" y="348"/>
                  </a:lnTo>
                  <a:lnTo>
                    <a:pt x="213" y="355"/>
                  </a:lnTo>
                  <a:lnTo>
                    <a:pt x="209" y="361"/>
                  </a:lnTo>
                  <a:lnTo>
                    <a:pt x="207" y="365"/>
                  </a:lnTo>
                  <a:lnTo>
                    <a:pt x="207" y="368"/>
                  </a:lnTo>
                  <a:lnTo>
                    <a:pt x="207" y="370"/>
                  </a:lnTo>
                  <a:lnTo>
                    <a:pt x="207" y="376"/>
                  </a:lnTo>
                  <a:lnTo>
                    <a:pt x="211" y="380"/>
                  </a:lnTo>
                  <a:lnTo>
                    <a:pt x="213" y="386"/>
                  </a:lnTo>
                  <a:lnTo>
                    <a:pt x="217" y="389"/>
                  </a:lnTo>
                  <a:lnTo>
                    <a:pt x="222" y="393"/>
                  </a:lnTo>
                  <a:lnTo>
                    <a:pt x="226" y="399"/>
                  </a:lnTo>
                  <a:lnTo>
                    <a:pt x="230" y="405"/>
                  </a:lnTo>
                  <a:lnTo>
                    <a:pt x="236" y="410"/>
                  </a:lnTo>
                  <a:lnTo>
                    <a:pt x="239" y="416"/>
                  </a:lnTo>
                  <a:lnTo>
                    <a:pt x="245" y="424"/>
                  </a:lnTo>
                  <a:lnTo>
                    <a:pt x="251" y="429"/>
                  </a:lnTo>
                  <a:lnTo>
                    <a:pt x="256" y="435"/>
                  </a:lnTo>
                  <a:lnTo>
                    <a:pt x="260" y="443"/>
                  </a:lnTo>
                  <a:lnTo>
                    <a:pt x="266" y="450"/>
                  </a:lnTo>
                  <a:lnTo>
                    <a:pt x="272" y="456"/>
                  </a:lnTo>
                  <a:lnTo>
                    <a:pt x="275" y="462"/>
                  </a:lnTo>
                  <a:lnTo>
                    <a:pt x="281" y="469"/>
                  </a:lnTo>
                  <a:lnTo>
                    <a:pt x="287" y="475"/>
                  </a:lnTo>
                  <a:lnTo>
                    <a:pt x="291" y="481"/>
                  </a:lnTo>
                  <a:lnTo>
                    <a:pt x="296" y="488"/>
                  </a:lnTo>
                  <a:lnTo>
                    <a:pt x="300" y="492"/>
                  </a:lnTo>
                  <a:lnTo>
                    <a:pt x="306" y="498"/>
                  </a:lnTo>
                  <a:lnTo>
                    <a:pt x="310" y="503"/>
                  </a:lnTo>
                  <a:lnTo>
                    <a:pt x="313" y="507"/>
                  </a:lnTo>
                  <a:lnTo>
                    <a:pt x="315" y="509"/>
                  </a:lnTo>
                  <a:lnTo>
                    <a:pt x="319" y="513"/>
                  </a:lnTo>
                  <a:lnTo>
                    <a:pt x="323" y="519"/>
                  </a:lnTo>
                  <a:lnTo>
                    <a:pt x="325" y="521"/>
                  </a:lnTo>
                  <a:lnTo>
                    <a:pt x="294" y="547"/>
                  </a:lnTo>
                  <a:lnTo>
                    <a:pt x="294" y="545"/>
                  </a:lnTo>
                  <a:lnTo>
                    <a:pt x="291" y="541"/>
                  </a:lnTo>
                  <a:lnTo>
                    <a:pt x="289" y="538"/>
                  </a:lnTo>
                  <a:lnTo>
                    <a:pt x="285" y="534"/>
                  </a:lnTo>
                  <a:lnTo>
                    <a:pt x="283" y="530"/>
                  </a:lnTo>
                  <a:lnTo>
                    <a:pt x="281" y="524"/>
                  </a:lnTo>
                  <a:lnTo>
                    <a:pt x="275" y="519"/>
                  </a:lnTo>
                  <a:lnTo>
                    <a:pt x="272" y="513"/>
                  </a:lnTo>
                  <a:lnTo>
                    <a:pt x="268" y="509"/>
                  </a:lnTo>
                  <a:lnTo>
                    <a:pt x="264" y="503"/>
                  </a:lnTo>
                  <a:lnTo>
                    <a:pt x="258" y="496"/>
                  </a:lnTo>
                  <a:lnTo>
                    <a:pt x="255" y="488"/>
                  </a:lnTo>
                  <a:lnTo>
                    <a:pt x="251" y="483"/>
                  </a:lnTo>
                  <a:lnTo>
                    <a:pt x="245" y="477"/>
                  </a:lnTo>
                  <a:lnTo>
                    <a:pt x="241" y="469"/>
                  </a:lnTo>
                  <a:lnTo>
                    <a:pt x="236" y="464"/>
                  </a:lnTo>
                  <a:lnTo>
                    <a:pt x="230" y="456"/>
                  </a:lnTo>
                  <a:lnTo>
                    <a:pt x="226" y="450"/>
                  </a:lnTo>
                  <a:lnTo>
                    <a:pt x="220" y="443"/>
                  </a:lnTo>
                  <a:lnTo>
                    <a:pt x="217" y="437"/>
                  </a:lnTo>
                  <a:lnTo>
                    <a:pt x="211" y="429"/>
                  </a:lnTo>
                  <a:lnTo>
                    <a:pt x="207" y="426"/>
                  </a:lnTo>
                  <a:lnTo>
                    <a:pt x="203" y="420"/>
                  </a:lnTo>
                  <a:lnTo>
                    <a:pt x="199" y="416"/>
                  </a:lnTo>
                  <a:lnTo>
                    <a:pt x="196" y="410"/>
                  </a:lnTo>
                  <a:lnTo>
                    <a:pt x="192" y="408"/>
                  </a:lnTo>
                  <a:lnTo>
                    <a:pt x="186" y="405"/>
                  </a:lnTo>
                  <a:lnTo>
                    <a:pt x="184" y="401"/>
                  </a:lnTo>
                  <a:lnTo>
                    <a:pt x="182" y="401"/>
                  </a:lnTo>
                  <a:lnTo>
                    <a:pt x="178" y="401"/>
                  </a:lnTo>
                  <a:lnTo>
                    <a:pt x="177" y="405"/>
                  </a:lnTo>
                  <a:lnTo>
                    <a:pt x="173" y="408"/>
                  </a:lnTo>
                  <a:lnTo>
                    <a:pt x="169" y="412"/>
                  </a:lnTo>
                  <a:lnTo>
                    <a:pt x="167" y="420"/>
                  </a:lnTo>
                  <a:lnTo>
                    <a:pt x="165" y="420"/>
                  </a:lnTo>
                  <a:lnTo>
                    <a:pt x="161" y="426"/>
                  </a:lnTo>
                  <a:lnTo>
                    <a:pt x="161" y="429"/>
                  </a:lnTo>
                  <a:lnTo>
                    <a:pt x="158" y="433"/>
                  </a:lnTo>
                  <a:lnTo>
                    <a:pt x="156" y="437"/>
                  </a:lnTo>
                  <a:lnTo>
                    <a:pt x="154" y="441"/>
                  </a:lnTo>
                  <a:lnTo>
                    <a:pt x="152" y="445"/>
                  </a:lnTo>
                  <a:lnTo>
                    <a:pt x="148" y="450"/>
                  </a:lnTo>
                  <a:lnTo>
                    <a:pt x="146" y="454"/>
                  </a:lnTo>
                  <a:lnTo>
                    <a:pt x="144" y="460"/>
                  </a:lnTo>
                  <a:lnTo>
                    <a:pt x="142" y="464"/>
                  </a:lnTo>
                  <a:lnTo>
                    <a:pt x="139" y="469"/>
                  </a:lnTo>
                  <a:lnTo>
                    <a:pt x="137" y="473"/>
                  </a:lnTo>
                  <a:lnTo>
                    <a:pt x="135" y="479"/>
                  </a:lnTo>
                  <a:lnTo>
                    <a:pt x="133" y="484"/>
                  </a:lnTo>
                  <a:lnTo>
                    <a:pt x="131" y="490"/>
                  </a:lnTo>
                  <a:lnTo>
                    <a:pt x="127" y="496"/>
                  </a:lnTo>
                  <a:lnTo>
                    <a:pt x="125" y="502"/>
                  </a:lnTo>
                  <a:lnTo>
                    <a:pt x="123" y="507"/>
                  </a:lnTo>
                  <a:lnTo>
                    <a:pt x="121" y="513"/>
                  </a:lnTo>
                  <a:lnTo>
                    <a:pt x="118" y="517"/>
                  </a:lnTo>
                  <a:lnTo>
                    <a:pt x="114" y="522"/>
                  </a:lnTo>
                  <a:lnTo>
                    <a:pt x="112" y="528"/>
                  </a:lnTo>
                  <a:lnTo>
                    <a:pt x="110" y="534"/>
                  </a:lnTo>
                  <a:lnTo>
                    <a:pt x="108" y="538"/>
                  </a:lnTo>
                  <a:lnTo>
                    <a:pt x="104" y="543"/>
                  </a:lnTo>
                  <a:lnTo>
                    <a:pt x="102" y="549"/>
                  </a:lnTo>
                  <a:lnTo>
                    <a:pt x="101" y="555"/>
                  </a:lnTo>
                  <a:lnTo>
                    <a:pt x="99" y="559"/>
                  </a:lnTo>
                  <a:lnTo>
                    <a:pt x="97" y="564"/>
                  </a:lnTo>
                  <a:lnTo>
                    <a:pt x="93" y="570"/>
                  </a:lnTo>
                  <a:lnTo>
                    <a:pt x="93" y="574"/>
                  </a:lnTo>
                  <a:lnTo>
                    <a:pt x="89" y="578"/>
                  </a:lnTo>
                  <a:lnTo>
                    <a:pt x="89" y="583"/>
                  </a:lnTo>
                  <a:lnTo>
                    <a:pt x="85" y="587"/>
                  </a:lnTo>
                  <a:lnTo>
                    <a:pt x="83" y="593"/>
                  </a:lnTo>
                  <a:lnTo>
                    <a:pt x="80" y="600"/>
                  </a:lnTo>
                  <a:lnTo>
                    <a:pt x="78" y="608"/>
                  </a:lnTo>
                  <a:lnTo>
                    <a:pt x="74" y="614"/>
                  </a:lnTo>
                  <a:lnTo>
                    <a:pt x="74" y="619"/>
                  </a:lnTo>
                  <a:lnTo>
                    <a:pt x="70" y="623"/>
                  </a:lnTo>
                  <a:lnTo>
                    <a:pt x="70" y="627"/>
                  </a:lnTo>
                  <a:lnTo>
                    <a:pt x="68" y="629"/>
                  </a:lnTo>
                  <a:lnTo>
                    <a:pt x="68" y="631"/>
                  </a:lnTo>
                  <a:lnTo>
                    <a:pt x="44" y="618"/>
                  </a:lnTo>
                  <a:lnTo>
                    <a:pt x="44" y="614"/>
                  </a:lnTo>
                  <a:lnTo>
                    <a:pt x="47" y="612"/>
                  </a:lnTo>
                  <a:lnTo>
                    <a:pt x="49" y="608"/>
                  </a:lnTo>
                  <a:lnTo>
                    <a:pt x="49" y="604"/>
                  </a:lnTo>
                  <a:lnTo>
                    <a:pt x="53" y="598"/>
                  </a:lnTo>
                  <a:lnTo>
                    <a:pt x="53" y="597"/>
                  </a:lnTo>
                  <a:lnTo>
                    <a:pt x="57" y="591"/>
                  </a:lnTo>
                  <a:lnTo>
                    <a:pt x="59" y="585"/>
                  </a:lnTo>
                  <a:lnTo>
                    <a:pt x="63" y="578"/>
                  </a:lnTo>
                  <a:lnTo>
                    <a:pt x="64" y="572"/>
                  </a:lnTo>
                  <a:lnTo>
                    <a:pt x="68" y="564"/>
                  </a:lnTo>
                  <a:lnTo>
                    <a:pt x="72" y="557"/>
                  </a:lnTo>
                  <a:lnTo>
                    <a:pt x="74" y="553"/>
                  </a:lnTo>
                  <a:lnTo>
                    <a:pt x="76" y="549"/>
                  </a:lnTo>
                  <a:lnTo>
                    <a:pt x="78" y="543"/>
                  </a:lnTo>
                  <a:lnTo>
                    <a:pt x="82" y="541"/>
                  </a:lnTo>
                  <a:lnTo>
                    <a:pt x="83" y="536"/>
                  </a:lnTo>
                  <a:lnTo>
                    <a:pt x="83" y="532"/>
                  </a:lnTo>
                  <a:lnTo>
                    <a:pt x="85" y="526"/>
                  </a:lnTo>
                  <a:lnTo>
                    <a:pt x="89" y="522"/>
                  </a:lnTo>
                  <a:lnTo>
                    <a:pt x="91" y="517"/>
                  </a:lnTo>
                  <a:lnTo>
                    <a:pt x="93" y="511"/>
                  </a:lnTo>
                  <a:lnTo>
                    <a:pt x="95" y="507"/>
                  </a:lnTo>
                  <a:lnTo>
                    <a:pt x="99" y="502"/>
                  </a:lnTo>
                  <a:lnTo>
                    <a:pt x="101" y="496"/>
                  </a:lnTo>
                  <a:lnTo>
                    <a:pt x="102" y="490"/>
                  </a:lnTo>
                  <a:lnTo>
                    <a:pt x="104" y="484"/>
                  </a:lnTo>
                  <a:lnTo>
                    <a:pt x="106" y="481"/>
                  </a:lnTo>
                  <a:lnTo>
                    <a:pt x="108" y="475"/>
                  </a:lnTo>
                  <a:lnTo>
                    <a:pt x="112" y="469"/>
                  </a:lnTo>
                  <a:lnTo>
                    <a:pt x="114" y="464"/>
                  </a:lnTo>
                  <a:lnTo>
                    <a:pt x="118" y="460"/>
                  </a:lnTo>
                  <a:lnTo>
                    <a:pt x="118" y="452"/>
                  </a:lnTo>
                  <a:lnTo>
                    <a:pt x="121" y="446"/>
                  </a:lnTo>
                  <a:lnTo>
                    <a:pt x="123" y="439"/>
                  </a:lnTo>
                  <a:lnTo>
                    <a:pt x="127" y="433"/>
                  </a:lnTo>
                  <a:lnTo>
                    <a:pt x="127" y="427"/>
                  </a:lnTo>
                  <a:lnTo>
                    <a:pt x="133" y="420"/>
                  </a:lnTo>
                  <a:lnTo>
                    <a:pt x="133" y="414"/>
                  </a:lnTo>
                  <a:lnTo>
                    <a:pt x="137" y="408"/>
                  </a:lnTo>
                  <a:lnTo>
                    <a:pt x="139" y="401"/>
                  </a:lnTo>
                  <a:lnTo>
                    <a:pt x="142" y="395"/>
                  </a:lnTo>
                  <a:lnTo>
                    <a:pt x="144" y="389"/>
                  </a:lnTo>
                  <a:lnTo>
                    <a:pt x="148" y="382"/>
                  </a:lnTo>
                  <a:lnTo>
                    <a:pt x="148" y="376"/>
                  </a:lnTo>
                  <a:lnTo>
                    <a:pt x="152" y="368"/>
                  </a:lnTo>
                  <a:lnTo>
                    <a:pt x="154" y="363"/>
                  </a:lnTo>
                  <a:lnTo>
                    <a:pt x="158" y="355"/>
                  </a:lnTo>
                  <a:lnTo>
                    <a:pt x="159" y="349"/>
                  </a:lnTo>
                  <a:lnTo>
                    <a:pt x="161" y="342"/>
                  </a:lnTo>
                  <a:lnTo>
                    <a:pt x="163" y="336"/>
                  </a:lnTo>
                  <a:lnTo>
                    <a:pt x="167" y="329"/>
                  </a:lnTo>
                  <a:lnTo>
                    <a:pt x="167" y="323"/>
                  </a:lnTo>
                  <a:lnTo>
                    <a:pt x="171" y="315"/>
                  </a:lnTo>
                  <a:lnTo>
                    <a:pt x="173" y="310"/>
                  </a:lnTo>
                  <a:lnTo>
                    <a:pt x="175" y="304"/>
                  </a:lnTo>
                  <a:lnTo>
                    <a:pt x="177" y="296"/>
                  </a:lnTo>
                  <a:lnTo>
                    <a:pt x="177" y="291"/>
                  </a:lnTo>
                  <a:lnTo>
                    <a:pt x="178" y="285"/>
                  </a:lnTo>
                  <a:lnTo>
                    <a:pt x="182" y="279"/>
                  </a:lnTo>
                  <a:lnTo>
                    <a:pt x="182" y="272"/>
                  </a:lnTo>
                  <a:lnTo>
                    <a:pt x="186" y="268"/>
                  </a:lnTo>
                  <a:lnTo>
                    <a:pt x="186" y="262"/>
                  </a:lnTo>
                  <a:lnTo>
                    <a:pt x="188" y="256"/>
                  </a:lnTo>
                  <a:lnTo>
                    <a:pt x="190" y="249"/>
                  </a:lnTo>
                  <a:lnTo>
                    <a:pt x="192" y="243"/>
                  </a:lnTo>
                  <a:lnTo>
                    <a:pt x="192" y="237"/>
                  </a:lnTo>
                  <a:lnTo>
                    <a:pt x="196" y="232"/>
                  </a:lnTo>
                  <a:lnTo>
                    <a:pt x="196" y="228"/>
                  </a:lnTo>
                  <a:lnTo>
                    <a:pt x="198" y="222"/>
                  </a:lnTo>
                  <a:lnTo>
                    <a:pt x="198" y="218"/>
                  </a:lnTo>
                  <a:lnTo>
                    <a:pt x="201" y="213"/>
                  </a:lnTo>
                  <a:lnTo>
                    <a:pt x="201" y="207"/>
                  </a:lnTo>
                  <a:lnTo>
                    <a:pt x="201" y="203"/>
                  </a:lnTo>
                  <a:lnTo>
                    <a:pt x="203" y="199"/>
                  </a:lnTo>
                  <a:lnTo>
                    <a:pt x="205" y="194"/>
                  </a:lnTo>
                  <a:lnTo>
                    <a:pt x="207" y="190"/>
                  </a:lnTo>
                  <a:lnTo>
                    <a:pt x="207" y="186"/>
                  </a:lnTo>
                  <a:lnTo>
                    <a:pt x="209" y="182"/>
                  </a:lnTo>
                  <a:lnTo>
                    <a:pt x="211" y="178"/>
                  </a:lnTo>
                  <a:lnTo>
                    <a:pt x="211" y="173"/>
                  </a:lnTo>
                  <a:lnTo>
                    <a:pt x="211" y="169"/>
                  </a:lnTo>
                  <a:lnTo>
                    <a:pt x="211" y="165"/>
                  </a:lnTo>
                  <a:lnTo>
                    <a:pt x="213" y="161"/>
                  </a:lnTo>
                  <a:lnTo>
                    <a:pt x="215" y="154"/>
                  </a:lnTo>
                  <a:lnTo>
                    <a:pt x="217" y="148"/>
                  </a:lnTo>
                  <a:lnTo>
                    <a:pt x="218" y="140"/>
                  </a:lnTo>
                  <a:lnTo>
                    <a:pt x="220" y="135"/>
                  </a:lnTo>
                  <a:lnTo>
                    <a:pt x="222" y="129"/>
                  </a:lnTo>
                  <a:lnTo>
                    <a:pt x="224" y="125"/>
                  </a:lnTo>
                  <a:lnTo>
                    <a:pt x="226" y="119"/>
                  </a:lnTo>
                  <a:lnTo>
                    <a:pt x="226" y="116"/>
                  </a:lnTo>
                  <a:lnTo>
                    <a:pt x="228" y="110"/>
                  </a:lnTo>
                  <a:lnTo>
                    <a:pt x="230" y="108"/>
                  </a:lnTo>
                  <a:lnTo>
                    <a:pt x="232" y="104"/>
                  </a:lnTo>
                  <a:lnTo>
                    <a:pt x="236" y="100"/>
                  </a:lnTo>
                  <a:lnTo>
                    <a:pt x="241" y="99"/>
                  </a:lnTo>
                  <a:lnTo>
                    <a:pt x="247" y="97"/>
                  </a:lnTo>
                  <a:lnTo>
                    <a:pt x="251" y="95"/>
                  </a:lnTo>
                  <a:lnTo>
                    <a:pt x="255" y="95"/>
                  </a:lnTo>
                  <a:lnTo>
                    <a:pt x="260" y="95"/>
                  </a:lnTo>
                  <a:lnTo>
                    <a:pt x="266" y="95"/>
                  </a:lnTo>
                  <a:lnTo>
                    <a:pt x="272" y="95"/>
                  </a:lnTo>
                  <a:lnTo>
                    <a:pt x="275" y="93"/>
                  </a:lnTo>
                  <a:lnTo>
                    <a:pt x="283" y="93"/>
                  </a:lnTo>
                  <a:lnTo>
                    <a:pt x="291" y="93"/>
                  </a:lnTo>
                  <a:lnTo>
                    <a:pt x="296" y="91"/>
                  </a:lnTo>
                  <a:lnTo>
                    <a:pt x="304" y="91"/>
                  </a:lnTo>
                  <a:lnTo>
                    <a:pt x="310" y="91"/>
                  </a:lnTo>
                  <a:lnTo>
                    <a:pt x="319" y="91"/>
                  </a:lnTo>
                  <a:lnTo>
                    <a:pt x="325" y="89"/>
                  </a:lnTo>
                  <a:lnTo>
                    <a:pt x="332" y="89"/>
                  </a:lnTo>
                  <a:lnTo>
                    <a:pt x="340" y="89"/>
                  </a:lnTo>
                  <a:lnTo>
                    <a:pt x="348" y="89"/>
                  </a:lnTo>
                  <a:lnTo>
                    <a:pt x="355" y="89"/>
                  </a:lnTo>
                  <a:lnTo>
                    <a:pt x="361" y="89"/>
                  </a:lnTo>
                  <a:lnTo>
                    <a:pt x="369" y="89"/>
                  </a:lnTo>
                  <a:lnTo>
                    <a:pt x="374" y="89"/>
                  </a:lnTo>
                  <a:lnTo>
                    <a:pt x="380" y="89"/>
                  </a:lnTo>
                  <a:lnTo>
                    <a:pt x="388" y="89"/>
                  </a:lnTo>
                  <a:lnTo>
                    <a:pt x="393" y="89"/>
                  </a:lnTo>
                  <a:lnTo>
                    <a:pt x="399" y="89"/>
                  </a:lnTo>
                  <a:lnTo>
                    <a:pt x="405" y="87"/>
                  </a:lnTo>
                  <a:lnTo>
                    <a:pt x="408" y="87"/>
                  </a:lnTo>
                  <a:lnTo>
                    <a:pt x="412" y="87"/>
                  </a:lnTo>
                  <a:lnTo>
                    <a:pt x="418" y="87"/>
                  </a:lnTo>
                  <a:lnTo>
                    <a:pt x="420" y="85"/>
                  </a:lnTo>
                  <a:lnTo>
                    <a:pt x="424" y="85"/>
                  </a:lnTo>
                  <a:lnTo>
                    <a:pt x="429" y="85"/>
                  </a:lnTo>
                  <a:lnTo>
                    <a:pt x="433" y="85"/>
                  </a:lnTo>
                  <a:lnTo>
                    <a:pt x="439" y="81"/>
                  </a:lnTo>
                  <a:lnTo>
                    <a:pt x="445" y="80"/>
                  </a:lnTo>
                  <a:lnTo>
                    <a:pt x="452" y="80"/>
                  </a:lnTo>
                  <a:lnTo>
                    <a:pt x="458" y="78"/>
                  </a:lnTo>
                  <a:lnTo>
                    <a:pt x="465" y="76"/>
                  </a:lnTo>
                  <a:lnTo>
                    <a:pt x="473" y="74"/>
                  </a:lnTo>
                  <a:lnTo>
                    <a:pt x="479" y="72"/>
                  </a:lnTo>
                  <a:lnTo>
                    <a:pt x="488" y="70"/>
                  </a:lnTo>
                  <a:lnTo>
                    <a:pt x="494" y="68"/>
                  </a:lnTo>
                  <a:lnTo>
                    <a:pt x="502" y="64"/>
                  </a:lnTo>
                  <a:lnTo>
                    <a:pt x="507" y="64"/>
                  </a:lnTo>
                  <a:lnTo>
                    <a:pt x="511" y="64"/>
                  </a:lnTo>
                  <a:lnTo>
                    <a:pt x="515" y="62"/>
                  </a:lnTo>
                  <a:lnTo>
                    <a:pt x="519" y="62"/>
                  </a:lnTo>
                  <a:lnTo>
                    <a:pt x="526" y="59"/>
                  </a:lnTo>
                  <a:lnTo>
                    <a:pt x="534" y="57"/>
                  </a:lnTo>
                  <a:lnTo>
                    <a:pt x="542" y="55"/>
                  </a:lnTo>
                  <a:lnTo>
                    <a:pt x="547" y="53"/>
                  </a:lnTo>
                  <a:lnTo>
                    <a:pt x="555" y="49"/>
                  </a:lnTo>
                  <a:lnTo>
                    <a:pt x="561" y="47"/>
                  </a:lnTo>
                  <a:lnTo>
                    <a:pt x="566" y="45"/>
                  </a:lnTo>
                  <a:lnTo>
                    <a:pt x="574" y="43"/>
                  </a:lnTo>
                  <a:lnTo>
                    <a:pt x="578" y="42"/>
                  </a:lnTo>
                  <a:lnTo>
                    <a:pt x="581" y="40"/>
                  </a:lnTo>
                  <a:lnTo>
                    <a:pt x="587" y="38"/>
                  </a:lnTo>
                  <a:lnTo>
                    <a:pt x="591" y="36"/>
                  </a:lnTo>
                  <a:lnTo>
                    <a:pt x="597" y="34"/>
                  </a:lnTo>
                  <a:lnTo>
                    <a:pt x="600" y="32"/>
                  </a:lnTo>
                  <a:lnTo>
                    <a:pt x="600" y="26"/>
                  </a:lnTo>
                  <a:lnTo>
                    <a:pt x="599" y="23"/>
                  </a:lnTo>
                  <a:lnTo>
                    <a:pt x="595" y="17"/>
                  </a:lnTo>
                  <a:lnTo>
                    <a:pt x="591" y="11"/>
                  </a:lnTo>
                  <a:lnTo>
                    <a:pt x="585" y="5"/>
                  </a:lnTo>
                  <a:lnTo>
                    <a:pt x="581" y="4"/>
                  </a:lnTo>
                  <a:lnTo>
                    <a:pt x="57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4" name="Freeform 123">
              <a:extLst>
                <a:ext uri="{FF2B5EF4-FFF2-40B4-BE49-F238E27FC236}">
                  <a16:creationId xmlns:a16="http://schemas.microsoft.com/office/drawing/2014/main" id="{1FA0F766-67DB-411C-B1CD-9D3D577935D6}"/>
                </a:ext>
              </a:extLst>
            </p:cNvPr>
            <p:cNvSpPr>
              <a:spLocks/>
            </p:cNvSpPr>
            <p:nvPr/>
          </p:nvSpPr>
          <p:spPr bwMode="auto">
            <a:xfrm>
              <a:off x="1028" y="1793"/>
              <a:ext cx="117" cy="88"/>
            </a:xfrm>
            <a:custGeom>
              <a:avLst/>
              <a:gdLst>
                <a:gd name="T0" fmla="*/ 0 w 234"/>
                <a:gd name="T1" fmla="*/ 2 h 177"/>
                <a:gd name="T2" fmla="*/ 1 w 234"/>
                <a:gd name="T3" fmla="*/ 6 h 177"/>
                <a:gd name="T4" fmla="*/ 1 w 234"/>
                <a:gd name="T5" fmla="*/ 10 h 177"/>
                <a:gd name="T6" fmla="*/ 2 w 234"/>
                <a:gd name="T7" fmla="*/ 13 h 177"/>
                <a:gd name="T8" fmla="*/ 3 w 234"/>
                <a:gd name="T9" fmla="*/ 18 h 177"/>
                <a:gd name="T10" fmla="*/ 5 w 234"/>
                <a:gd name="T11" fmla="*/ 23 h 177"/>
                <a:gd name="T12" fmla="*/ 6 w 234"/>
                <a:gd name="T13" fmla="*/ 28 h 177"/>
                <a:gd name="T14" fmla="*/ 8 w 234"/>
                <a:gd name="T15" fmla="*/ 32 h 177"/>
                <a:gd name="T16" fmla="*/ 11 w 234"/>
                <a:gd name="T17" fmla="*/ 36 h 177"/>
                <a:gd name="T18" fmla="*/ 14 w 234"/>
                <a:gd name="T19" fmla="*/ 39 h 177"/>
                <a:gd name="T20" fmla="*/ 18 w 234"/>
                <a:gd name="T21" fmla="*/ 41 h 177"/>
                <a:gd name="T22" fmla="*/ 23 w 234"/>
                <a:gd name="T23" fmla="*/ 43 h 177"/>
                <a:gd name="T24" fmla="*/ 28 w 234"/>
                <a:gd name="T25" fmla="*/ 43 h 177"/>
                <a:gd name="T26" fmla="*/ 34 w 234"/>
                <a:gd name="T27" fmla="*/ 43 h 177"/>
                <a:gd name="T28" fmla="*/ 38 w 234"/>
                <a:gd name="T29" fmla="*/ 43 h 177"/>
                <a:gd name="T30" fmla="*/ 41 w 234"/>
                <a:gd name="T31" fmla="*/ 43 h 177"/>
                <a:gd name="T32" fmla="*/ 47 w 234"/>
                <a:gd name="T33" fmla="*/ 42 h 177"/>
                <a:gd name="T34" fmla="*/ 51 w 234"/>
                <a:gd name="T35" fmla="*/ 41 h 177"/>
                <a:gd name="T36" fmla="*/ 55 w 234"/>
                <a:gd name="T37" fmla="*/ 40 h 177"/>
                <a:gd name="T38" fmla="*/ 58 w 234"/>
                <a:gd name="T39" fmla="*/ 39 h 177"/>
                <a:gd name="T40" fmla="*/ 59 w 234"/>
                <a:gd name="T41" fmla="*/ 36 h 177"/>
                <a:gd name="T42" fmla="*/ 57 w 234"/>
                <a:gd name="T43" fmla="*/ 32 h 177"/>
                <a:gd name="T44" fmla="*/ 57 w 234"/>
                <a:gd name="T45" fmla="*/ 31 h 177"/>
                <a:gd name="T46" fmla="*/ 53 w 234"/>
                <a:gd name="T47" fmla="*/ 32 h 177"/>
                <a:gd name="T48" fmla="*/ 49 w 234"/>
                <a:gd name="T49" fmla="*/ 32 h 177"/>
                <a:gd name="T50" fmla="*/ 45 w 234"/>
                <a:gd name="T51" fmla="*/ 33 h 177"/>
                <a:gd name="T52" fmla="*/ 41 w 234"/>
                <a:gd name="T53" fmla="*/ 34 h 177"/>
                <a:gd name="T54" fmla="*/ 37 w 234"/>
                <a:gd name="T55" fmla="*/ 34 h 177"/>
                <a:gd name="T56" fmla="*/ 32 w 234"/>
                <a:gd name="T57" fmla="*/ 34 h 177"/>
                <a:gd name="T58" fmla="*/ 28 w 234"/>
                <a:gd name="T59" fmla="*/ 34 h 177"/>
                <a:gd name="T60" fmla="*/ 24 w 234"/>
                <a:gd name="T61" fmla="*/ 33 h 177"/>
                <a:gd name="T62" fmla="*/ 20 w 234"/>
                <a:gd name="T63" fmla="*/ 32 h 177"/>
                <a:gd name="T64" fmla="*/ 17 w 234"/>
                <a:gd name="T65" fmla="*/ 29 h 177"/>
                <a:gd name="T66" fmla="*/ 15 w 234"/>
                <a:gd name="T67" fmla="*/ 26 h 177"/>
                <a:gd name="T68" fmla="*/ 13 w 234"/>
                <a:gd name="T69" fmla="*/ 23 h 177"/>
                <a:gd name="T70" fmla="*/ 12 w 234"/>
                <a:gd name="T71" fmla="*/ 19 h 177"/>
                <a:gd name="T72" fmla="*/ 11 w 234"/>
                <a:gd name="T73" fmla="*/ 16 h 177"/>
                <a:gd name="T74" fmla="*/ 9 w 234"/>
                <a:gd name="T75" fmla="*/ 12 h 177"/>
                <a:gd name="T76" fmla="*/ 8 w 234"/>
                <a:gd name="T77" fmla="*/ 8 h 177"/>
                <a:gd name="T78" fmla="*/ 8 w 234"/>
                <a:gd name="T79" fmla="*/ 6 h 177"/>
                <a:gd name="T80" fmla="*/ 7 w 234"/>
                <a:gd name="T81" fmla="*/ 1 h 177"/>
                <a:gd name="T82" fmla="*/ 5 w 234"/>
                <a:gd name="T83" fmla="*/ 0 h 177"/>
                <a:gd name="T84" fmla="*/ 2 w 234"/>
                <a:gd name="T85" fmla="*/ 0 h 177"/>
                <a:gd name="T86" fmla="*/ 0 w 234"/>
                <a:gd name="T87" fmla="*/ 1 h 1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4" h="177">
                  <a:moveTo>
                    <a:pt x="0" y="6"/>
                  </a:moveTo>
                  <a:lnTo>
                    <a:pt x="0" y="6"/>
                  </a:lnTo>
                  <a:lnTo>
                    <a:pt x="0" y="10"/>
                  </a:lnTo>
                  <a:lnTo>
                    <a:pt x="0" y="15"/>
                  </a:lnTo>
                  <a:lnTo>
                    <a:pt x="2" y="21"/>
                  </a:lnTo>
                  <a:lnTo>
                    <a:pt x="2" y="25"/>
                  </a:lnTo>
                  <a:lnTo>
                    <a:pt x="2" y="31"/>
                  </a:lnTo>
                  <a:lnTo>
                    <a:pt x="2" y="34"/>
                  </a:lnTo>
                  <a:lnTo>
                    <a:pt x="2" y="40"/>
                  </a:lnTo>
                  <a:lnTo>
                    <a:pt x="4" y="46"/>
                  </a:lnTo>
                  <a:lnTo>
                    <a:pt x="5" y="50"/>
                  </a:lnTo>
                  <a:lnTo>
                    <a:pt x="5" y="55"/>
                  </a:lnTo>
                  <a:lnTo>
                    <a:pt x="7" y="63"/>
                  </a:lnTo>
                  <a:lnTo>
                    <a:pt x="9" y="69"/>
                  </a:lnTo>
                  <a:lnTo>
                    <a:pt x="11" y="74"/>
                  </a:lnTo>
                  <a:lnTo>
                    <a:pt x="11" y="80"/>
                  </a:lnTo>
                  <a:lnTo>
                    <a:pt x="15" y="88"/>
                  </a:lnTo>
                  <a:lnTo>
                    <a:pt x="17" y="93"/>
                  </a:lnTo>
                  <a:lnTo>
                    <a:pt x="19" y="99"/>
                  </a:lnTo>
                  <a:lnTo>
                    <a:pt x="21" y="105"/>
                  </a:lnTo>
                  <a:lnTo>
                    <a:pt x="23" y="112"/>
                  </a:lnTo>
                  <a:lnTo>
                    <a:pt x="26" y="118"/>
                  </a:lnTo>
                  <a:lnTo>
                    <a:pt x="28" y="124"/>
                  </a:lnTo>
                  <a:lnTo>
                    <a:pt x="30" y="129"/>
                  </a:lnTo>
                  <a:lnTo>
                    <a:pt x="36" y="135"/>
                  </a:lnTo>
                  <a:lnTo>
                    <a:pt x="38" y="139"/>
                  </a:lnTo>
                  <a:lnTo>
                    <a:pt x="42" y="145"/>
                  </a:lnTo>
                  <a:lnTo>
                    <a:pt x="45" y="148"/>
                  </a:lnTo>
                  <a:lnTo>
                    <a:pt x="51" y="154"/>
                  </a:lnTo>
                  <a:lnTo>
                    <a:pt x="53" y="158"/>
                  </a:lnTo>
                  <a:lnTo>
                    <a:pt x="59" y="162"/>
                  </a:lnTo>
                  <a:lnTo>
                    <a:pt x="64" y="164"/>
                  </a:lnTo>
                  <a:lnTo>
                    <a:pt x="70" y="167"/>
                  </a:lnTo>
                  <a:lnTo>
                    <a:pt x="76" y="169"/>
                  </a:lnTo>
                  <a:lnTo>
                    <a:pt x="82" y="171"/>
                  </a:lnTo>
                  <a:lnTo>
                    <a:pt x="91" y="173"/>
                  </a:lnTo>
                  <a:lnTo>
                    <a:pt x="97" y="175"/>
                  </a:lnTo>
                  <a:lnTo>
                    <a:pt x="104" y="175"/>
                  </a:lnTo>
                  <a:lnTo>
                    <a:pt x="110" y="175"/>
                  </a:lnTo>
                  <a:lnTo>
                    <a:pt x="118" y="175"/>
                  </a:lnTo>
                  <a:lnTo>
                    <a:pt x="125" y="177"/>
                  </a:lnTo>
                  <a:lnTo>
                    <a:pt x="135" y="175"/>
                  </a:lnTo>
                  <a:lnTo>
                    <a:pt x="142" y="175"/>
                  </a:lnTo>
                  <a:lnTo>
                    <a:pt x="144" y="175"/>
                  </a:lnTo>
                  <a:lnTo>
                    <a:pt x="150" y="175"/>
                  </a:lnTo>
                  <a:lnTo>
                    <a:pt x="154" y="175"/>
                  </a:lnTo>
                  <a:lnTo>
                    <a:pt x="158" y="175"/>
                  </a:lnTo>
                  <a:lnTo>
                    <a:pt x="163" y="173"/>
                  </a:lnTo>
                  <a:lnTo>
                    <a:pt x="171" y="171"/>
                  </a:lnTo>
                  <a:lnTo>
                    <a:pt x="178" y="169"/>
                  </a:lnTo>
                  <a:lnTo>
                    <a:pt x="186" y="169"/>
                  </a:lnTo>
                  <a:lnTo>
                    <a:pt x="192" y="167"/>
                  </a:lnTo>
                  <a:lnTo>
                    <a:pt x="199" y="167"/>
                  </a:lnTo>
                  <a:lnTo>
                    <a:pt x="203" y="166"/>
                  </a:lnTo>
                  <a:lnTo>
                    <a:pt x="209" y="164"/>
                  </a:lnTo>
                  <a:lnTo>
                    <a:pt x="215" y="162"/>
                  </a:lnTo>
                  <a:lnTo>
                    <a:pt x="218" y="162"/>
                  </a:lnTo>
                  <a:lnTo>
                    <a:pt x="222" y="158"/>
                  </a:lnTo>
                  <a:lnTo>
                    <a:pt x="226" y="158"/>
                  </a:lnTo>
                  <a:lnTo>
                    <a:pt x="230" y="156"/>
                  </a:lnTo>
                  <a:lnTo>
                    <a:pt x="234" y="154"/>
                  </a:lnTo>
                  <a:lnTo>
                    <a:pt x="234" y="150"/>
                  </a:lnTo>
                  <a:lnTo>
                    <a:pt x="234" y="147"/>
                  </a:lnTo>
                  <a:lnTo>
                    <a:pt x="232" y="139"/>
                  </a:lnTo>
                  <a:lnTo>
                    <a:pt x="230" y="135"/>
                  </a:lnTo>
                  <a:lnTo>
                    <a:pt x="228" y="129"/>
                  </a:lnTo>
                  <a:lnTo>
                    <a:pt x="228" y="128"/>
                  </a:lnTo>
                  <a:lnTo>
                    <a:pt x="228" y="124"/>
                  </a:lnTo>
                  <a:lnTo>
                    <a:pt x="226" y="124"/>
                  </a:lnTo>
                  <a:lnTo>
                    <a:pt x="222" y="124"/>
                  </a:lnTo>
                  <a:lnTo>
                    <a:pt x="216" y="126"/>
                  </a:lnTo>
                  <a:lnTo>
                    <a:pt x="209" y="129"/>
                  </a:lnTo>
                  <a:lnTo>
                    <a:pt x="205" y="129"/>
                  </a:lnTo>
                  <a:lnTo>
                    <a:pt x="201" y="129"/>
                  </a:lnTo>
                  <a:lnTo>
                    <a:pt x="196" y="131"/>
                  </a:lnTo>
                  <a:lnTo>
                    <a:pt x="192" y="133"/>
                  </a:lnTo>
                  <a:lnTo>
                    <a:pt x="186" y="133"/>
                  </a:lnTo>
                  <a:lnTo>
                    <a:pt x="180" y="135"/>
                  </a:lnTo>
                  <a:lnTo>
                    <a:pt x="175" y="135"/>
                  </a:lnTo>
                  <a:lnTo>
                    <a:pt x="169" y="137"/>
                  </a:lnTo>
                  <a:lnTo>
                    <a:pt x="163" y="137"/>
                  </a:lnTo>
                  <a:lnTo>
                    <a:pt x="158" y="139"/>
                  </a:lnTo>
                  <a:lnTo>
                    <a:pt x="152" y="139"/>
                  </a:lnTo>
                  <a:lnTo>
                    <a:pt x="146" y="139"/>
                  </a:lnTo>
                  <a:lnTo>
                    <a:pt x="139" y="139"/>
                  </a:lnTo>
                  <a:lnTo>
                    <a:pt x="135" y="139"/>
                  </a:lnTo>
                  <a:lnTo>
                    <a:pt x="127" y="139"/>
                  </a:lnTo>
                  <a:lnTo>
                    <a:pt x="121" y="139"/>
                  </a:lnTo>
                  <a:lnTo>
                    <a:pt x="114" y="139"/>
                  </a:lnTo>
                  <a:lnTo>
                    <a:pt x="110" y="139"/>
                  </a:lnTo>
                  <a:lnTo>
                    <a:pt x="104" y="137"/>
                  </a:lnTo>
                  <a:lnTo>
                    <a:pt x="101" y="137"/>
                  </a:lnTo>
                  <a:lnTo>
                    <a:pt x="95" y="135"/>
                  </a:lnTo>
                  <a:lnTo>
                    <a:pt x="89" y="133"/>
                  </a:lnTo>
                  <a:lnTo>
                    <a:pt x="85" y="131"/>
                  </a:lnTo>
                  <a:lnTo>
                    <a:pt x="80" y="129"/>
                  </a:lnTo>
                  <a:lnTo>
                    <a:pt x="76" y="126"/>
                  </a:lnTo>
                  <a:lnTo>
                    <a:pt x="72" y="122"/>
                  </a:lnTo>
                  <a:lnTo>
                    <a:pt x="68" y="118"/>
                  </a:lnTo>
                  <a:lnTo>
                    <a:pt x="64" y="114"/>
                  </a:lnTo>
                  <a:lnTo>
                    <a:pt x="61" y="110"/>
                  </a:lnTo>
                  <a:lnTo>
                    <a:pt x="59" y="107"/>
                  </a:lnTo>
                  <a:lnTo>
                    <a:pt x="55" y="103"/>
                  </a:lnTo>
                  <a:lnTo>
                    <a:pt x="53" y="99"/>
                  </a:lnTo>
                  <a:lnTo>
                    <a:pt x="51" y="93"/>
                  </a:lnTo>
                  <a:lnTo>
                    <a:pt x="49" y="88"/>
                  </a:lnTo>
                  <a:lnTo>
                    <a:pt x="45" y="84"/>
                  </a:lnTo>
                  <a:lnTo>
                    <a:pt x="45" y="78"/>
                  </a:lnTo>
                  <a:lnTo>
                    <a:pt x="42" y="74"/>
                  </a:lnTo>
                  <a:lnTo>
                    <a:pt x="42" y="69"/>
                  </a:lnTo>
                  <a:lnTo>
                    <a:pt x="42" y="65"/>
                  </a:lnTo>
                  <a:lnTo>
                    <a:pt x="40" y="59"/>
                  </a:lnTo>
                  <a:lnTo>
                    <a:pt x="38" y="55"/>
                  </a:lnTo>
                  <a:lnTo>
                    <a:pt x="36" y="50"/>
                  </a:lnTo>
                  <a:lnTo>
                    <a:pt x="36" y="46"/>
                  </a:lnTo>
                  <a:lnTo>
                    <a:pt x="36" y="40"/>
                  </a:lnTo>
                  <a:lnTo>
                    <a:pt x="32" y="34"/>
                  </a:lnTo>
                  <a:lnTo>
                    <a:pt x="32" y="31"/>
                  </a:lnTo>
                  <a:lnTo>
                    <a:pt x="30" y="27"/>
                  </a:lnTo>
                  <a:lnTo>
                    <a:pt x="30" y="25"/>
                  </a:lnTo>
                  <a:lnTo>
                    <a:pt x="30" y="15"/>
                  </a:lnTo>
                  <a:lnTo>
                    <a:pt x="28" y="10"/>
                  </a:lnTo>
                  <a:lnTo>
                    <a:pt x="26" y="6"/>
                  </a:lnTo>
                  <a:lnTo>
                    <a:pt x="21" y="0"/>
                  </a:lnTo>
                  <a:lnTo>
                    <a:pt x="17" y="0"/>
                  </a:lnTo>
                  <a:lnTo>
                    <a:pt x="13" y="0"/>
                  </a:lnTo>
                  <a:lnTo>
                    <a:pt x="9" y="0"/>
                  </a:lnTo>
                  <a:lnTo>
                    <a:pt x="5" y="2"/>
                  </a:lnTo>
                  <a:lnTo>
                    <a:pt x="2" y="4"/>
                  </a:lnTo>
                  <a:lnTo>
                    <a:pt x="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5" name="Freeform 124">
              <a:extLst>
                <a:ext uri="{FF2B5EF4-FFF2-40B4-BE49-F238E27FC236}">
                  <a16:creationId xmlns:a16="http://schemas.microsoft.com/office/drawing/2014/main" id="{D61489D7-A9D7-433E-8C69-2234024B2691}"/>
                </a:ext>
              </a:extLst>
            </p:cNvPr>
            <p:cNvSpPr>
              <a:spLocks/>
            </p:cNvSpPr>
            <p:nvPr/>
          </p:nvSpPr>
          <p:spPr bwMode="auto">
            <a:xfrm>
              <a:off x="1028" y="1776"/>
              <a:ext cx="118" cy="97"/>
            </a:xfrm>
            <a:custGeom>
              <a:avLst/>
              <a:gdLst>
                <a:gd name="T0" fmla="*/ 1 w 235"/>
                <a:gd name="T1" fmla="*/ 9 h 194"/>
                <a:gd name="T2" fmla="*/ 2 w 235"/>
                <a:gd name="T3" fmla="*/ 8 h 194"/>
                <a:gd name="T4" fmla="*/ 5 w 235"/>
                <a:gd name="T5" fmla="*/ 7 h 194"/>
                <a:gd name="T6" fmla="*/ 7 w 235"/>
                <a:gd name="T7" fmla="*/ 6 h 194"/>
                <a:gd name="T8" fmla="*/ 9 w 235"/>
                <a:gd name="T9" fmla="*/ 5 h 194"/>
                <a:gd name="T10" fmla="*/ 12 w 235"/>
                <a:gd name="T11" fmla="*/ 4 h 194"/>
                <a:gd name="T12" fmla="*/ 16 w 235"/>
                <a:gd name="T13" fmla="*/ 3 h 194"/>
                <a:gd name="T14" fmla="*/ 18 w 235"/>
                <a:gd name="T15" fmla="*/ 2 h 194"/>
                <a:gd name="T16" fmla="*/ 22 w 235"/>
                <a:gd name="T17" fmla="*/ 1 h 194"/>
                <a:gd name="T18" fmla="*/ 25 w 235"/>
                <a:gd name="T19" fmla="*/ 1 h 194"/>
                <a:gd name="T20" fmla="*/ 28 w 235"/>
                <a:gd name="T21" fmla="*/ 0 h 194"/>
                <a:gd name="T22" fmla="*/ 31 w 235"/>
                <a:gd name="T23" fmla="*/ 0 h 194"/>
                <a:gd name="T24" fmla="*/ 34 w 235"/>
                <a:gd name="T25" fmla="*/ 1 h 194"/>
                <a:gd name="T26" fmla="*/ 37 w 235"/>
                <a:gd name="T27" fmla="*/ 2 h 194"/>
                <a:gd name="T28" fmla="*/ 40 w 235"/>
                <a:gd name="T29" fmla="*/ 3 h 194"/>
                <a:gd name="T30" fmla="*/ 42 w 235"/>
                <a:gd name="T31" fmla="*/ 5 h 194"/>
                <a:gd name="T32" fmla="*/ 45 w 235"/>
                <a:gd name="T33" fmla="*/ 7 h 194"/>
                <a:gd name="T34" fmla="*/ 47 w 235"/>
                <a:gd name="T35" fmla="*/ 10 h 194"/>
                <a:gd name="T36" fmla="*/ 49 w 235"/>
                <a:gd name="T37" fmla="*/ 13 h 194"/>
                <a:gd name="T38" fmla="*/ 50 w 235"/>
                <a:gd name="T39" fmla="*/ 17 h 194"/>
                <a:gd name="T40" fmla="*/ 52 w 235"/>
                <a:gd name="T41" fmla="*/ 20 h 194"/>
                <a:gd name="T42" fmla="*/ 53 w 235"/>
                <a:gd name="T43" fmla="*/ 24 h 194"/>
                <a:gd name="T44" fmla="*/ 54 w 235"/>
                <a:gd name="T45" fmla="*/ 26 h 194"/>
                <a:gd name="T46" fmla="*/ 55 w 235"/>
                <a:gd name="T47" fmla="*/ 28 h 194"/>
                <a:gd name="T48" fmla="*/ 56 w 235"/>
                <a:gd name="T49" fmla="*/ 32 h 194"/>
                <a:gd name="T50" fmla="*/ 57 w 235"/>
                <a:gd name="T51" fmla="*/ 36 h 194"/>
                <a:gd name="T52" fmla="*/ 57 w 235"/>
                <a:gd name="T53" fmla="*/ 38 h 194"/>
                <a:gd name="T54" fmla="*/ 58 w 235"/>
                <a:gd name="T55" fmla="*/ 41 h 194"/>
                <a:gd name="T56" fmla="*/ 59 w 235"/>
                <a:gd name="T57" fmla="*/ 44 h 194"/>
                <a:gd name="T58" fmla="*/ 59 w 235"/>
                <a:gd name="T59" fmla="*/ 46 h 194"/>
                <a:gd name="T60" fmla="*/ 52 w 235"/>
                <a:gd name="T61" fmla="*/ 49 h 194"/>
                <a:gd name="T62" fmla="*/ 51 w 235"/>
                <a:gd name="T63" fmla="*/ 47 h 194"/>
                <a:gd name="T64" fmla="*/ 51 w 235"/>
                <a:gd name="T65" fmla="*/ 46 h 194"/>
                <a:gd name="T66" fmla="*/ 50 w 235"/>
                <a:gd name="T67" fmla="*/ 43 h 194"/>
                <a:gd name="T68" fmla="*/ 50 w 235"/>
                <a:gd name="T69" fmla="*/ 40 h 194"/>
                <a:gd name="T70" fmla="*/ 49 w 235"/>
                <a:gd name="T71" fmla="*/ 37 h 194"/>
                <a:gd name="T72" fmla="*/ 48 w 235"/>
                <a:gd name="T73" fmla="*/ 34 h 194"/>
                <a:gd name="T74" fmla="*/ 47 w 235"/>
                <a:gd name="T75" fmla="*/ 31 h 194"/>
                <a:gd name="T76" fmla="*/ 46 w 235"/>
                <a:gd name="T77" fmla="*/ 27 h 194"/>
                <a:gd name="T78" fmla="*/ 45 w 235"/>
                <a:gd name="T79" fmla="*/ 24 h 194"/>
                <a:gd name="T80" fmla="*/ 43 w 235"/>
                <a:gd name="T81" fmla="*/ 20 h 194"/>
                <a:gd name="T82" fmla="*/ 42 w 235"/>
                <a:gd name="T83" fmla="*/ 17 h 194"/>
                <a:gd name="T84" fmla="*/ 40 w 235"/>
                <a:gd name="T85" fmla="*/ 15 h 194"/>
                <a:gd name="T86" fmla="*/ 38 w 235"/>
                <a:gd name="T87" fmla="*/ 12 h 194"/>
                <a:gd name="T88" fmla="*/ 36 w 235"/>
                <a:gd name="T89" fmla="*/ 10 h 194"/>
                <a:gd name="T90" fmla="*/ 34 w 235"/>
                <a:gd name="T91" fmla="*/ 10 h 194"/>
                <a:gd name="T92" fmla="*/ 32 w 235"/>
                <a:gd name="T93" fmla="*/ 9 h 194"/>
                <a:gd name="T94" fmla="*/ 29 w 235"/>
                <a:gd name="T95" fmla="*/ 9 h 194"/>
                <a:gd name="T96" fmla="*/ 26 w 235"/>
                <a:gd name="T97" fmla="*/ 8 h 194"/>
                <a:gd name="T98" fmla="*/ 24 w 235"/>
                <a:gd name="T99" fmla="*/ 9 h 194"/>
                <a:gd name="T100" fmla="*/ 22 w 235"/>
                <a:gd name="T101" fmla="*/ 9 h 194"/>
                <a:gd name="T102" fmla="*/ 19 w 235"/>
                <a:gd name="T103" fmla="*/ 10 h 194"/>
                <a:gd name="T104" fmla="*/ 17 w 235"/>
                <a:gd name="T105" fmla="*/ 10 h 194"/>
                <a:gd name="T106" fmla="*/ 15 w 235"/>
                <a:gd name="T107" fmla="*/ 11 h 194"/>
                <a:gd name="T108" fmla="*/ 13 w 235"/>
                <a:gd name="T109" fmla="*/ 12 h 194"/>
                <a:gd name="T110" fmla="*/ 11 w 235"/>
                <a:gd name="T111" fmla="*/ 13 h 194"/>
                <a:gd name="T112" fmla="*/ 8 w 235"/>
                <a:gd name="T113" fmla="*/ 15 h 194"/>
                <a:gd name="T114" fmla="*/ 6 w 235"/>
                <a:gd name="T115" fmla="*/ 16 h 194"/>
                <a:gd name="T116" fmla="*/ 5 w 235"/>
                <a:gd name="T117" fmla="*/ 17 h 194"/>
                <a:gd name="T118" fmla="*/ 0 w 235"/>
                <a:gd name="T119" fmla="*/ 10 h 19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35" h="194">
                  <a:moveTo>
                    <a:pt x="0" y="38"/>
                  </a:moveTo>
                  <a:lnTo>
                    <a:pt x="2" y="36"/>
                  </a:lnTo>
                  <a:lnTo>
                    <a:pt x="4" y="34"/>
                  </a:lnTo>
                  <a:lnTo>
                    <a:pt x="7" y="32"/>
                  </a:lnTo>
                  <a:lnTo>
                    <a:pt x="17" y="28"/>
                  </a:lnTo>
                  <a:lnTo>
                    <a:pt x="19" y="27"/>
                  </a:lnTo>
                  <a:lnTo>
                    <a:pt x="23" y="25"/>
                  </a:lnTo>
                  <a:lnTo>
                    <a:pt x="26" y="23"/>
                  </a:lnTo>
                  <a:lnTo>
                    <a:pt x="32" y="19"/>
                  </a:lnTo>
                  <a:lnTo>
                    <a:pt x="36" y="19"/>
                  </a:lnTo>
                  <a:lnTo>
                    <a:pt x="42" y="17"/>
                  </a:lnTo>
                  <a:lnTo>
                    <a:pt x="47" y="15"/>
                  </a:lnTo>
                  <a:lnTo>
                    <a:pt x="55" y="13"/>
                  </a:lnTo>
                  <a:lnTo>
                    <a:pt x="61" y="9"/>
                  </a:lnTo>
                  <a:lnTo>
                    <a:pt x="66" y="9"/>
                  </a:lnTo>
                  <a:lnTo>
                    <a:pt x="70" y="8"/>
                  </a:lnTo>
                  <a:lnTo>
                    <a:pt x="78" y="6"/>
                  </a:lnTo>
                  <a:lnTo>
                    <a:pt x="85" y="4"/>
                  </a:lnTo>
                  <a:lnTo>
                    <a:pt x="91" y="4"/>
                  </a:lnTo>
                  <a:lnTo>
                    <a:pt x="97" y="2"/>
                  </a:lnTo>
                  <a:lnTo>
                    <a:pt x="104" y="2"/>
                  </a:lnTo>
                  <a:lnTo>
                    <a:pt x="110" y="0"/>
                  </a:lnTo>
                  <a:lnTo>
                    <a:pt x="116" y="0"/>
                  </a:lnTo>
                  <a:lnTo>
                    <a:pt x="123" y="0"/>
                  </a:lnTo>
                  <a:lnTo>
                    <a:pt x="129" y="2"/>
                  </a:lnTo>
                  <a:lnTo>
                    <a:pt x="135" y="2"/>
                  </a:lnTo>
                  <a:lnTo>
                    <a:pt x="142" y="4"/>
                  </a:lnTo>
                  <a:lnTo>
                    <a:pt x="148" y="6"/>
                  </a:lnTo>
                  <a:lnTo>
                    <a:pt x="154" y="8"/>
                  </a:lnTo>
                  <a:lnTo>
                    <a:pt x="158" y="9"/>
                  </a:lnTo>
                  <a:lnTo>
                    <a:pt x="163" y="13"/>
                  </a:lnTo>
                  <a:lnTo>
                    <a:pt x="167" y="17"/>
                  </a:lnTo>
                  <a:lnTo>
                    <a:pt x="173" y="23"/>
                  </a:lnTo>
                  <a:lnTo>
                    <a:pt x="177" y="27"/>
                  </a:lnTo>
                  <a:lnTo>
                    <a:pt x="180" y="32"/>
                  </a:lnTo>
                  <a:lnTo>
                    <a:pt x="186" y="40"/>
                  </a:lnTo>
                  <a:lnTo>
                    <a:pt x="190" y="46"/>
                  </a:lnTo>
                  <a:lnTo>
                    <a:pt x="194" y="51"/>
                  </a:lnTo>
                  <a:lnTo>
                    <a:pt x="197" y="59"/>
                  </a:lnTo>
                  <a:lnTo>
                    <a:pt x="199" y="67"/>
                  </a:lnTo>
                  <a:lnTo>
                    <a:pt x="203" y="74"/>
                  </a:lnTo>
                  <a:lnTo>
                    <a:pt x="207" y="80"/>
                  </a:lnTo>
                  <a:lnTo>
                    <a:pt x="209" y="89"/>
                  </a:lnTo>
                  <a:lnTo>
                    <a:pt x="211" y="93"/>
                  </a:lnTo>
                  <a:lnTo>
                    <a:pt x="213" y="97"/>
                  </a:lnTo>
                  <a:lnTo>
                    <a:pt x="213" y="101"/>
                  </a:lnTo>
                  <a:lnTo>
                    <a:pt x="216" y="105"/>
                  </a:lnTo>
                  <a:lnTo>
                    <a:pt x="218" y="112"/>
                  </a:lnTo>
                  <a:lnTo>
                    <a:pt x="218" y="120"/>
                  </a:lnTo>
                  <a:lnTo>
                    <a:pt x="222" y="127"/>
                  </a:lnTo>
                  <a:lnTo>
                    <a:pt x="224" y="133"/>
                  </a:lnTo>
                  <a:lnTo>
                    <a:pt x="226" y="141"/>
                  </a:lnTo>
                  <a:lnTo>
                    <a:pt x="228" y="148"/>
                  </a:lnTo>
                  <a:lnTo>
                    <a:pt x="228" y="152"/>
                  </a:lnTo>
                  <a:lnTo>
                    <a:pt x="230" y="160"/>
                  </a:lnTo>
                  <a:lnTo>
                    <a:pt x="232" y="163"/>
                  </a:lnTo>
                  <a:lnTo>
                    <a:pt x="232" y="169"/>
                  </a:lnTo>
                  <a:lnTo>
                    <a:pt x="234" y="173"/>
                  </a:lnTo>
                  <a:lnTo>
                    <a:pt x="234" y="177"/>
                  </a:lnTo>
                  <a:lnTo>
                    <a:pt x="235" y="182"/>
                  </a:lnTo>
                  <a:lnTo>
                    <a:pt x="235" y="184"/>
                  </a:lnTo>
                  <a:lnTo>
                    <a:pt x="205" y="194"/>
                  </a:lnTo>
                  <a:lnTo>
                    <a:pt x="203" y="192"/>
                  </a:lnTo>
                  <a:lnTo>
                    <a:pt x="203" y="188"/>
                  </a:lnTo>
                  <a:lnTo>
                    <a:pt x="203" y="182"/>
                  </a:lnTo>
                  <a:lnTo>
                    <a:pt x="201" y="181"/>
                  </a:lnTo>
                  <a:lnTo>
                    <a:pt x="201" y="175"/>
                  </a:lnTo>
                  <a:lnTo>
                    <a:pt x="199" y="171"/>
                  </a:lnTo>
                  <a:lnTo>
                    <a:pt x="199" y="165"/>
                  </a:lnTo>
                  <a:lnTo>
                    <a:pt x="197" y="160"/>
                  </a:lnTo>
                  <a:lnTo>
                    <a:pt x="196" y="152"/>
                  </a:lnTo>
                  <a:lnTo>
                    <a:pt x="194" y="148"/>
                  </a:lnTo>
                  <a:lnTo>
                    <a:pt x="192" y="141"/>
                  </a:lnTo>
                  <a:lnTo>
                    <a:pt x="190" y="133"/>
                  </a:lnTo>
                  <a:lnTo>
                    <a:pt x="188" y="129"/>
                  </a:lnTo>
                  <a:lnTo>
                    <a:pt x="188" y="122"/>
                  </a:lnTo>
                  <a:lnTo>
                    <a:pt x="184" y="114"/>
                  </a:lnTo>
                  <a:lnTo>
                    <a:pt x="182" y="106"/>
                  </a:lnTo>
                  <a:lnTo>
                    <a:pt x="178" y="99"/>
                  </a:lnTo>
                  <a:lnTo>
                    <a:pt x="177" y="93"/>
                  </a:lnTo>
                  <a:lnTo>
                    <a:pt x="175" y="86"/>
                  </a:lnTo>
                  <a:lnTo>
                    <a:pt x="171" y="80"/>
                  </a:lnTo>
                  <a:lnTo>
                    <a:pt x="169" y="72"/>
                  </a:lnTo>
                  <a:lnTo>
                    <a:pt x="165" y="68"/>
                  </a:lnTo>
                  <a:lnTo>
                    <a:pt x="161" y="61"/>
                  </a:lnTo>
                  <a:lnTo>
                    <a:pt x="158" y="57"/>
                  </a:lnTo>
                  <a:lnTo>
                    <a:pt x="154" y="51"/>
                  </a:lnTo>
                  <a:lnTo>
                    <a:pt x="150" y="48"/>
                  </a:lnTo>
                  <a:lnTo>
                    <a:pt x="146" y="44"/>
                  </a:lnTo>
                  <a:lnTo>
                    <a:pt x="142" y="40"/>
                  </a:lnTo>
                  <a:lnTo>
                    <a:pt x="139" y="38"/>
                  </a:lnTo>
                  <a:lnTo>
                    <a:pt x="135" y="38"/>
                  </a:lnTo>
                  <a:lnTo>
                    <a:pt x="129" y="34"/>
                  </a:lnTo>
                  <a:lnTo>
                    <a:pt x="125" y="34"/>
                  </a:lnTo>
                  <a:lnTo>
                    <a:pt x="120" y="34"/>
                  </a:lnTo>
                  <a:lnTo>
                    <a:pt x="114" y="34"/>
                  </a:lnTo>
                  <a:lnTo>
                    <a:pt x="110" y="32"/>
                  </a:lnTo>
                  <a:lnTo>
                    <a:pt x="104" y="32"/>
                  </a:lnTo>
                  <a:lnTo>
                    <a:pt x="101" y="34"/>
                  </a:lnTo>
                  <a:lnTo>
                    <a:pt x="95" y="34"/>
                  </a:lnTo>
                  <a:lnTo>
                    <a:pt x="91" y="34"/>
                  </a:lnTo>
                  <a:lnTo>
                    <a:pt x="85" y="34"/>
                  </a:lnTo>
                  <a:lnTo>
                    <a:pt x="80" y="36"/>
                  </a:lnTo>
                  <a:lnTo>
                    <a:pt x="76" y="38"/>
                  </a:lnTo>
                  <a:lnTo>
                    <a:pt x="70" y="40"/>
                  </a:lnTo>
                  <a:lnTo>
                    <a:pt x="66" y="40"/>
                  </a:lnTo>
                  <a:lnTo>
                    <a:pt x="61" y="42"/>
                  </a:lnTo>
                  <a:lnTo>
                    <a:pt x="59" y="44"/>
                  </a:lnTo>
                  <a:lnTo>
                    <a:pt x="53" y="44"/>
                  </a:lnTo>
                  <a:lnTo>
                    <a:pt x="49" y="46"/>
                  </a:lnTo>
                  <a:lnTo>
                    <a:pt x="45" y="48"/>
                  </a:lnTo>
                  <a:lnTo>
                    <a:pt x="42" y="49"/>
                  </a:lnTo>
                  <a:lnTo>
                    <a:pt x="36" y="53"/>
                  </a:lnTo>
                  <a:lnTo>
                    <a:pt x="30" y="57"/>
                  </a:lnTo>
                  <a:lnTo>
                    <a:pt x="25" y="59"/>
                  </a:lnTo>
                  <a:lnTo>
                    <a:pt x="21" y="61"/>
                  </a:lnTo>
                  <a:lnTo>
                    <a:pt x="19" y="63"/>
                  </a:lnTo>
                  <a:lnTo>
                    <a:pt x="19" y="65"/>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6" name="Freeform 125">
              <a:extLst>
                <a:ext uri="{FF2B5EF4-FFF2-40B4-BE49-F238E27FC236}">
                  <a16:creationId xmlns:a16="http://schemas.microsoft.com/office/drawing/2014/main" id="{D22F403A-22DD-41F7-8563-C7E7B6CA4B9D}"/>
                </a:ext>
              </a:extLst>
            </p:cNvPr>
            <p:cNvSpPr>
              <a:spLocks/>
            </p:cNvSpPr>
            <p:nvPr/>
          </p:nvSpPr>
          <p:spPr bwMode="auto">
            <a:xfrm>
              <a:off x="1215" y="1789"/>
              <a:ext cx="89" cy="93"/>
            </a:xfrm>
            <a:custGeom>
              <a:avLst/>
              <a:gdLst>
                <a:gd name="T0" fmla="*/ 4 w 179"/>
                <a:gd name="T1" fmla="*/ 3 h 186"/>
                <a:gd name="T2" fmla="*/ 3 w 179"/>
                <a:gd name="T3" fmla="*/ 6 h 186"/>
                <a:gd name="T4" fmla="*/ 2 w 179"/>
                <a:gd name="T5" fmla="*/ 10 h 186"/>
                <a:gd name="T6" fmla="*/ 1 w 179"/>
                <a:gd name="T7" fmla="*/ 15 h 186"/>
                <a:gd name="T8" fmla="*/ 1 w 179"/>
                <a:gd name="T9" fmla="*/ 19 h 186"/>
                <a:gd name="T10" fmla="*/ 0 w 179"/>
                <a:gd name="T11" fmla="*/ 23 h 186"/>
                <a:gd name="T12" fmla="*/ 0 w 179"/>
                <a:gd name="T13" fmla="*/ 29 h 186"/>
                <a:gd name="T14" fmla="*/ 0 w 179"/>
                <a:gd name="T15" fmla="*/ 34 h 186"/>
                <a:gd name="T16" fmla="*/ 0 w 179"/>
                <a:gd name="T17" fmla="*/ 39 h 186"/>
                <a:gd name="T18" fmla="*/ 1 w 179"/>
                <a:gd name="T19" fmla="*/ 43 h 186"/>
                <a:gd name="T20" fmla="*/ 3 w 179"/>
                <a:gd name="T21" fmla="*/ 45 h 186"/>
                <a:gd name="T22" fmla="*/ 5 w 179"/>
                <a:gd name="T23" fmla="*/ 46 h 186"/>
                <a:gd name="T24" fmla="*/ 9 w 179"/>
                <a:gd name="T25" fmla="*/ 46 h 186"/>
                <a:gd name="T26" fmla="*/ 14 w 179"/>
                <a:gd name="T27" fmla="*/ 46 h 186"/>
                <a:gd name="T28" fmla="*/ 19 w 179"/>
                <a:gd name="T29" fmla="*/ 45 h 186"/>
                <a:gd name="T30" fmla="*/ 24 w 179"/>
                <a:gd name="T31" fmla="*/ 44 h 186"/>
                <a:gd name="T32" fmla="*/ 29 w 179"/>
                <a:gd name="T33" fmla="*/ 44 h 186"/>
                <a:gd name="T34" fmla="*/ 34 w 179"/>
                <a:gd name="T35" fmla="*/ 42 h 186"/>
                <a:gd name="T36" fmla="*/ 38 w 179"/>
                <a:gd name="T37" fmla="*/ 41 h 186"/>
                <a:gd name="T38" fmla="*/ 41 w 179"/>
                <a:gd name="T39" fmla="*/ 39 h 186"/>
                <a:gd name="T40" fmla="*/ 44 w 179"/>
                <a:gd name="T41" fmla="*/ 37 h 186"/>
                <a:gd name="T42" fmla="*/ 43 w 179"/>
                <a:gd name="T43" fmla="*/ 33 h 186"/>
                <a:gd name="T44" fmla="*/ 41 w 179"/>
                <a:gd name="T45" fmla="*/ 30 h 186"/>
                <a:gd name="T46" fmla="*/ 40 w 179"/>
                <a:gd name="T47" fmla="*/ 30 h 186"/>
                <a:gd name="T48" fmla="*/ 37 w 179"/>
                <a:gd name="T49" fmla="*/ 31 h 186"/>
                <a:gd name="T50" fmla="*/ 34 w 179"/>
                <a:gd name="T51" fmla="*/ 32 h 186"/>
                <a:gd name="T52" fmla="*/ 30 w 179"/>
                <a:gd name="T53" fmla="*/ 33 h 186"/>
                <a:gd name="T54" fmla="*/ 26 w 179"/>
                <a:gd name="T55" fmla="*/ 34 h 186"/>
                <a:gd name="T56" fmla="*/ 22 w 179"/>
                <a:gd name="T57" fmla="*/ 35 h 186"/>
                <a:gd name="T58" fmla="*/ 17 w 179"/>
                <a:gd name="T59" fmla="*/ 37 h 186"/>
                <a:gd name="T60" fmla="*/ 14 w 179"/>
                <a:gd name="T61" fmla="*/ 38 h 186"/>
                <a:gd name="T62" fmla="*/ 11 w 179"/>
                <a:gd name="T63" fmla="*/ 38 h 186"/>
                <a:gd name="T64" fmla="*/ 8 w 179"/>
                <a:gd name="T65" fmla="*/ 36 h 186"/>
                <a:gd name="T66" fmla="*/ 8 w 179"/>
                <a:gd name="T67" fmla="*/ 33 h 186"/>
                <a:gd name="T68" fmla="*/ 8 w 179"/>
                <a:gd name="T69" fmla="*/ 29 h 186"/>
                <a:gd name="T70" fmla="*/ 8 w 179"/>
                <a:gd name="T71" fmla="*/ 25 h 186"/>
                <a:gd name="T72" fmla="*/ 9 w 179"/>
                <a:gd name="T73" fmla="*/ 20 h 186"/>
                <a:gd name="T74" fmla="*/ 10 w 179"/>
                <a:gd name="T75" fmla="*/ 15 h 186"/>
                <a:gd name="T76" fmla="*/ 10 w 179"/>
                <a:gd name="T77" fmla="*/ 11 h 186"/>
                <a:gd name="T78" fmla="*/ 11 w 179"/>
                <a:gd name="T79" fmla="*/ 7 h 186"/>
                <a:gd name="T80" fmla="*/ 12 w 179"/>
                <a:gd name="T81" fmla="*/ 4 h 186"/>
                <a:gd name="T82" fmla="*/ 12 w 179"/>
                <a:gd name="T83" fmla="*/ 1 h 186"/>
                <a:gd name="T84" fmla="*/ 9 w 179"/>
                <a:gd name="T85" fmla="*/ 0 h 186"/>
                <a:gd name="T86" fmla="*/ 5 w 179"/>
                <a:gd name="T87" fmla="*/ 1 h 186"/>
                <a:gd name="T88" fmla="*/ 4 w 179"/>
                <a:gd name="T89" fmla="*/ 1 h 18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79" h="186">
                  <a:moveTo>
                    <a:pt x="17" y="3"/>
                  </a:moveTo>
                  <a:lnTo>
                    <a:pt x="17" y="5"/>
                  </a:lnTo>
                  <a:lnTo>
                    <a:pt x="17" y="9"/>
                  </a:lnTo>
                  <a:lnTo>
                    <a:pt x="15" y="13"/>
                  </a:lnTo>
                  <a:lnTo>
                    <a:pt x="14" y="17"/>
                  </a:lnTo>
                  <a:lnTo>
                    <a:pt x="14" y="22"/>
                  </a:lnTo>
                  <a:lnTo>
                    <a:pt x="12" y="28"/>
                  </a:lnTo>
                  <a:lnTo>
                    <a:pt x="12" y="32"/>
                  </a:lnTo>
                  <a:lnTo>
                    <a:pt x="10" y="40"/>
                  </a:lnTo>
                  <a:lnTo>
                    <a:pt x="8" y="47"/>
                  </a:lnTo>
                  <a:lnTo>
                    <a:pt x="8" y="53"/>
                  </a:lnTo>
                  <a:lnTo>
                    <a:pt x="6" y="60"/>
                  </a:lnTo>
                  <a:lnTo>
                    <a:pt x="6" y="68"/>
                  </a:lnTo>
                  <a:lnTo>
                    <a:pt x="4" y="72"/>
                  </a:lnTo>
                  <a:lnTo>
                    <a:pt x="4" y="76"/>
                  </a:lnTo>
                  <a:lnTo>
                    <a:pt x="4" y="81"/>
                  </a:lnTo>
                  <a:lnTo>
                    <a:pt x="4" y="85"/>
                  </a:lnTo>
                  <a:lnTo>
                    <a:pt x="2" y="91"/>
                  </a:lnTo>
                  <a:lnTo>
                    <a:pt x="2" y="100"/>
                  </a:lnTo>
                  <a:lnTo>
                    <a:pt x="0" y="106"/>
                  </a:lnTo>
                  <a:lnTo>
                    <a:pt x="0" y="116"/>
                  </a:lnTo>
                  <a:lnTo>
                    <a:pt x="0" y="123"/>
                  </a:lnTo>
                  <a:lnTo>
                    <a:pt x="0" y="131"/>
                  </a:lnTo>
                  <a:lnTo>
                    <a:pt x="0" y="136"/>
                  </a:lnTo>
                  <a:lnTo>
                    <a:pt x="2" y="144"/>
                  </a:lnTo>
                  <a:lnTo>
                    <a:pt x="2" y="150"/>
                  </a:lnTo>
                  <a:lnTo>
                    <a:pt x="2" y="155"/>
                  </a:lnTo>
                  <a:lnTo>
                    <a:pt x="2" y="161"/>
                  </a:lnTo>
                  <a:lnTo>
                    <a:pt x="4" y="167"/>
                  </a:lnTo>
                  <a:lnTo>
                    <a:pt x="6" y="171"/>
                  </a:lnTo>
                  <a:lnTo>
                    <a:pt x="8" y="174"/>
                  </a:lnTo>
                  <a:lnTo>
                    <a:pt x="10" y="176"/>
                  </a:lnTo>
                  <a:lnTo>
                    <a:pt x="14" y="180"/>
                  </a:lnTo>
                  <a:lnTo>
                    <a:pt x="15" y="180"/>
                  </a:lnTo>
                  <a:lnTo>
                    <a:pt x="19" y="182"/>
                  </a:lnTo>
                  <a:lnTo>
                    <a:pt x="23" y="184"/>
                  </a:lnTo>
                  <a:lnTo>
                    <a:pt x="29" y="184"/>
                  </a:lnTo>
                  <a:lnTo>
                    <a:pt x="33" y="184"/>
                  </a:lnTo>
                  <a:lnTo>
                    <a:pt x="38" y="184"/>
                  </a:lnTo>
                  <a:lnTo>
                    <a:pt x="44" y="184"/>
                  </a:lnTo>
                  <a:lnTo>
                    <a:pt x="52" y="186"/>
                  </a:lnTo>
                  <a:lnTo>
                    <a:pt x="57" y="184"/>
                  </a:lnTo>
                  <a:lnTo>
                    <a:pt x="63" y="182"/>
                  </a:lnTo>
                  <a:lnTo>
                    <a:pt x="71" y="182"/>
                  </a:lnTo>
                  <a:lnTo>
                    <a:pt x="76" y="180"/>
                  </a:lnTo>
                  <a:lnTo>
                    <a:pt x="84" y="180"/>
                  </a:lnTo>
                  <a:lnTo>
                    <a:pt x="91" y="178"/>
                  </a:lnTo>
                  <a:lnTo>
                    <a:pt x="97" y="176"/>
                  </a:lnTo>
                  <a:lnTo>
                    <a:pt x="105" y="176"/>
                  </a:lnTo>
                  <a:lnTo>
                    <a:pt x="110" y="174"/>
                  </a:lnTo>
                  <a:lnTo>
                    <a:pt x="118" y="173"/>
                  </a:lnTo>
                  <a:lnTo>
                    <a:pt x="126" y="171"/>
                  </a:lnTo>
                  <a:lnTo>
                    <a:pt x="131" y="169"/>
                  </a:lnTo>
                  <a:lnTo>
                    <a:pt x="137" y="167"/>
                  </a:lnTo>
                  <a:lnTo>
                    <a:pt x="143" y="165"/>
                  </a:lnTo>
                  <a:lnTo>
                    <a:pt x="148" y="163"/>
                  </a:lnTo>
                  <a:lnTo>
                    <a:pt x="154" y="161"/>
                  </a:lnTo>
                  <a:lnTo>
                    <a:pt x="160" y="159"/>
                  </a:lnTo>
                  <a:lnTo>
                    <a:pt x="164" y="157"/>
                  </a:lnTo>
                  <a:lnTo>
                    <a:pt x="166" y="155"/>
                  </a:lnTo>
                  <a:lnTo>
                    <a:pt x="169" y="155"/>
                  </a:lnTo>
                  <a:lnTo>
                    <a:pt x="175" y="150"/>
                  </a:lnTo>
                  <a:lnTo>
                    <a:pt x="179" y="148"/>
                  </a:lnTo>
                  <a:lnTo>
                    <a:pt x="177" y="142"/>
                  </a:lnTo>
                  <a:lnTo>
                    <a:pt x="175" y="136"/>
                  </a:lnTo>
                  <a:lnTo>
                    <a:pt x="175" y="131"/>
                  </a:lnTo>
                  <a:lnTo>
                    <a:pt x="171" y="125"/>
                  </a:lnTo>
                  <a:lnTo>
                    <a:pt x="169" y="121"/>
                  </a:lnTo>
                  <a:lnTo>
                    <a:pt x="167" y="119"/>
                  </a:lnTo>
                  <a:lnTo>
                    <a:pt x="166" y="116"/>
                  </a:lnTo>
                  <a:lnTo>
                    <a:pt x="164" y="116"/>
                  </a:lnTo>
                  <a:lnTo>
                    <a:pt x="160" y="117"/>
                  </a:lnTo>
                  <a:lnTo>
                    <a:pt x="156" y="117"/>
                  </a:lnTo>
                  <a:lnTo>
                    <a:pt x="154" y="119"/>
                  </a:lnTo>
                  <a:lnTo>
                    <a:pt x="150" y="121"/>
                  </a:lnTo>
                  <a:lnTo>
                    <a:pt x="147" y="123"/>
                  </a:lnTo>
                  <a:lnTo>
                    <a:pt x="141" y="123"/>
                  </a:lnTo>
                  <a:lnTo>
                    <a:pt x="137" y="125"/>
                  </a:lnTo>
                  <a:lnTo>
                    <a:pt x="131" y="125"/>
                  </a:lnTo>
                  <a:lnTo>
                    <a:pt x="128" y="129"/>
                  </a:lnTo>
                  <a:lnTo>
                    <a:pt x="120" y="131"/>
                  </a:lnTo>
                  <a:lnTo>
                    <a:pt x="116" y="133"/>
                  </a:lnTo>
                  <a:lnTo>
                    <a:pt x="110" y="135"/>
                  </a:lnTo>
                  <a:lnTo>
                    <a:pt x="105" y="136"/>
                  </a:lnTo>
                  <a:lnTo>
                    <a:pt x="99" y="138"/>
                  </a:lnTo>
                  <a:lnTo>
                    <a:pt x="93" y="140"/>
                  </a:lnTo>
                  <a:lnTo>
                    <a:pt x="88" y="140"/>
                  </a:lnTo>
                  <a:lnTo>
                    <a:pt x="82" y="144"/>
                  </a:lnTo>
                  <a:lnTo>
                    <a:pt x="76" y="144"/>
                  </a:lnTo>
                  <a:lnTo>
                    <a:pt x="71" y="146"/>
                  </a:lnTo>
                  <a:lnTo>
                    <a:pt x="67" y="146"/>
                  </a:lnTo>
                  <a:lnTo>
                    <a:pt x="61" y="148"/>
                  </a:lnTo>
                  <a:lnTo>
                    <a:pt x="57" y="150"/>
                  </a:lnTo>
                  <a:lnTo>
                    <a:pt x="52" y="150"/>
                  </a:lnTo>
                  <a:lnTo>
                    <a:pt x="48" y="150"/>
                  </a:lnTo>
                  <a:lnTo>
                    <a:pt x="46" y="150"/>
                  </a:lnTo>
                  <a:lnTo>
                    <a:pt x="38" y="150"/>
                  </a:lnTo>
                  <a:lnTo>
                    <a:pt x="36" y="148"/>
                  </a:lnTo>
                  <a:lnTo>
                    <a:pt x="33" y="144"/>
                  </a:lnTo>
                  <a:lnTo>
                    <a:pt x="33" y="138"/>
                  </a:lnTo>
                  <a:lnTo>
                    <a:pt x="33" y="135"/>
                  </a:lnTo>
                  <a:lnTo>
                    <a:pt x="33" y="129"/>
                  </a:lnTo>
                  <a:lnTo>
                    <a:pt x="33" y="125"/>
                  </a:lnTo>
                  <a:lnTo>
                    <a:pt x="33" y="121"/>
                  </a:lnTo>
                  <a:lnTo>
                    <a:pt x="33" y="116"/>
                  </a:lnTo>
                  <a:lnTo>
                    <a:pt x="33" y="110"/>
                  </a:lnTo>
                  <a:lnTo>
                    <a:pt x="33" y="104"/>
                  </a:lnTo>
                  <a:lnTo>
                    <a:pt x="34" y="97"/>
                  </a:lnTo>
                  <a:lnTo>
                    <a:pt x="34" y="91"/>
                  </a:lnTo>
                  <a:lnTo>
                    <a:pt x="36" y="85"/>
                  </a:lnTo>
                  <a:lnTo>
                    <a:pt x="36" y="79"/>
                  </a:lnTo>
                  <a:lnTo>
                    <a:pt x="38" y="74"/>
                  </a:lnTo>
                  <a:lnTo>
                    <a:pt x="38" y="66"/>
                  </a:lnTo>
                  <a:lnTo>
                    <a:pt x="40" y="60"/>
                  </a:lnTo>
                  <a:lnTo>
                    <a:pt x="40" y="55"/>
                  </a:lnTo>
                  <a:lnTo>
                    <a:pt x="42" y="49"/>
                  </a:lnTo>
                  <a:lnTo>
                    <a:pt x="42" y="41"/>
                  </a:lnTo>
                  <a:lnTo>
                    <a:pt x="44" y="38"/>
                  </a:lnTo>
                  <a:lnTo>
                    <a:pt x="46" y="32"/>
                  </a:lnTo>
                  <a:lnTo>
                    <a:pt x="46" y="28"/>
                  </a:lnTo>
                  <a:lnTo>
                    <a:pt x="46" y="22"/>
                  </a:lnTo>
                  <a:lnTo>
                    <a:pt x="46" y="17"/>
                  </a:lnTo>
                  <a:lnTo>
                    <a:pt x="48" y="13"/>
                  </a:lnTo>
                  <a:lnTo>
                    <a:pt x="48" y="11"/>
                  </a:lnTo>
                  <a:lnTo>
                    <a:pt x="48" y="7"/>
                  </a:lnTo>
                  <a:lnTo>
                    <a:pt x="48" y="3"/>
                  </a:lnTo>
                  <a:lnTo>
                    <a:pt x="44" y="1"/>
                  </a:lnTo>
                  <a:lnTo>
                    <a:pt x="40" y="0"/>
                  </a:lnTo>
                  <a:lnTo>
                    <a:pt x="36" y="0"/>
                  </a:lnTo>
                  <a:lnTo>
                    <a:pt x="31" y="1"/>
                  </a:lnTo>
                  <a:lnTo>
                    <a:pt x="25" y="1"/>
                  </a:lnTo>
                  <a:lnTo>
                    <a:pt x="21" y="1"/>
                  </a:lnTo>
                  <a:lnTo>
                    <a:pt x="1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7" name="Freeform 126">
              <a:extLst>
                <a:ext uri="{FF2B5EF4-FFF2-40B4-BE49-F238E27FC236}">
                  <a16:creationId xmlns:a16="http://schemas.microsoft.com/office/drawing/2014/main" id="{3C338C6C-C006-4114-99A8-C89A91F99846}"/>
                </a:ext>
              </a:extLst>
            </p:cNvPr>
            <p:cNvSpPr>
              <a:spLocks/>
            </p:cNvSpPr>
            <p:nvPr/>
          </p:nvSpPr>
          <p:spPr bwMode="auto">
            <a:xfrm>
              <a:off x="1223" y="1772"/>
              <a:ext cx="87" cy="92"/>
            </a:xfrm>
            <a:custGeom>
              <a:avLst/>
              <a:gdLst>
                <a:gd name="T0" fmla="*/ 0 w 175"/>
                <a:gd name="T1" fmla="*/ 7 h 185"/>
                <a:gd name="T2" fmla="*/ 1 w 175"/>
                <a:gd name="T3" fmla="*/ 6 h 185"/>
                <a:gd name="T4" fmla="*/ 3 w 175"/>
                <a:gd name="T5" fmla="*/ 5 h 185"/>
                <a:gd name="T6" fmla="*/ 5 w 175"/>
                <a:gd name="T7" fmla="*/ 5 h 185"/>
                <a:gd name="T8" fmla="*/ 7 w 175"/>
                <a:gd name="T9" fmla="*/ 4 h 185"/>
                <a:gd name="T10" fmla="*/ 10 w 175"/>
                <a:gd name="T11" fmla="*/ 3 h 185"/>
                <a:gd name="T12" fmla="*/ 14 w 175"/>
                <a:gd name="T13" fmla="*/ 2 h 185"/>
                <a:gd name="T14" fmla="*/ 16 w 175"/>
                <a:gd name="T15" fmla="*/ 1 h 185"/>
                <a:gd name="T16" fmla="*/ 20 w 175"/>
                <a:gd name="T17" fmla="*/ 0 h 185"/>
                <a:gd name="T18" fmla="*/ 23 w 175"/>
                <a:gd name="T19" fmla="*/ 0 h 185"/>
                <a:gd name="T20" fmla="*/ 26 w 175"/>
                <a:gd name="T21" fmla="*/ 0 h 185"/>
                <a:gd name="T22" fmla="*/ 29 w 175"/>
                <a:gd name="T23" fmla="*/ 0 h 185"/>
                <a:gd name="T24" fmla="*/ 32 w 175"/>
                <a:gd name="T25" fmla="*/ 0 h 185"/>
                <a:gd name="T26" fmla="*/ 34 w 175"/>
                <a:gd name="T27" fmla="*/ 2 h 185"/>
                <a:gd name="T28" fmla="*/ 37 w 175"/>
                <a:gd name="T29" fmla="*/ 4 h 185"/>
                <a:gd name="T30" fmla="*/ 39 w 175"/>
                <a:gd name="T31" fmla="*/ 6 h 185"/>
                <a:gd name="T32" fmla="*/ 40 w 175"/>
                <a:gd name="T33" fmla="*/ 8 h 185"/>
                <a:gd name="T34" fmla="*/ 41 w 175"/>
                <a:gd name="T35" fmla="*/ 12 h 185"/>
                <a:gd name="T36" fmla="*/ 42 w 175"/>
                <a:gd name="T37" fmla="*/ 14 h 185"/>
                <a:gd name="T38" fmla="*/ 42 w 175"/>
                <a:gd name="T39" fmla="*/ 18 h 185"/>
                <a:gd name="T40" fmla="*/ 43 w 175"/>
                <a:gd name="T41" fmla="*/ 21 h 185"/>
                <a:gd name="T42" fmla="*/ 43 w 175"/>
                <a:gd name="T43" fmla="*/ 24 h 185"/>
                <a:gd name="T44" fmla="*/ 43 w 175"/>
                <a:gd name="T45" fmla="*/ 28 h 185"/>
                <a:gd name="T46" fmla="*/ 43 w 175"/>
                <a:gd name="T47" fmla="*/ 31 h 185"/>
                <a:gd name="T48" fmla="*/ 42 w 175"/>
                <a:gd name="T49" fmla="*/ 34 h 185"/>
                <a:gd name="T50" fmla="*/ 42 w 175"/>
                <a:gd name="T51" fmla="*/ 36 h 185"/>
                <a:gd name="T52" fmla="*/ 42 w 175"/>
                <a:gd name="T53" fmla="*/ 39 h 185"/>
                <a:gd name="T54" fmla="*/ 42 w 175"/>
                <a:gd name="T55" fmla="*/ 41 h 185"/>
                <a:gd name="T56" fmla="*/ 41 w 175"/>
                <a:gd name="T57" fmla="*/ 42 h 185"/>
                <a:gd name="T58" fmla="*/ 41 w 175"/>
                <a:gd name="T59" fmla="*/ 45 h 185"/>
                <a:gd name="T60" fmla="*/ 39 w 175"/>
                <a:gd name="T61" fmla="*/ 46 h 185"/>
                <a:gd name="T62" fmla="*/ 37 w 175"/>
                <a:gd name="T63" fmla="*/ 46 h 185"/>
                <a:gd name="T64" fmla="*/ 34 w 175"/>
                <a:gd name="T65" fmla="*/ 45 h 185"/>
                <a:gd name="T66" fmla="*/ 33 w 175"/>
                <a:gd name="T67" fmla="*/ 45 h 185"/>
                <a:gd name="T68" fmla="*/ 33 w 175"/>
                <a:gd name="T69" fmla="*/ 44 h 185"/>
                <a:gd name="T70" fmla="*/ 33 w 175"/>
                <a:gd name="T71" fmla="*/ 41 h 185"/>
                <a:gd name="T72" fmla="*/ 33 w 175"/>
                <a:gd name="T73" fmla="*/ 38 h 185"/>
                <a:gd name="T74" fmla="*/ 34 w 175"/>
                <a:gd name="T75" fmla="*/ 36 h 185"/>
                <a:gd name="T76" fmla="*/ 34 w 175"/>
                <a:gd name="T77" fmla="*/ 33 h 185"/>
                <a:gd name="T78" fmla="*/ 34 w 175"/>
                <a:gd name="T79" fmla="*/ 30 h 185"/>
                <a:gd name="T80" fmla="*/ 34 w 175"/>
                <a:gd name="T81" fmla="*/ 27 h 185"/>
                <a:gd name="T82" fmla="*/ 34 w 175"/>
                <a:gd name="T83" fmla="*/ 24 h 185"/>
                <a:gd name="T84" fmla="*/ 34 w 175"/>
                <a:gd name="T85" fmla="*/ 21 h 185"/>
                <a:gd name="T86" fmla="*/ 34 w 175"/>
                <a:gd name="T87" fmla="*/ 18 h 185"/>
                <a:gd name="T88" fmla="*/ 34 w 175"/>
                <a:gd name="T89" fmla="*/ 15 h 185"/>
                <a:gd name="T90" fmla="*/ 33 w 175"/>
                <a:gd name="T91" fmla="*/ 14 h 185"/>
                <a:gd name="T92" fmla="*/ 32 w 175"/>
                <a:gd name="T93" fmla="*/ 10 h 185"/>
                <a:gd name="T94" fmla="*/ 28 w 175"/>
                <a:gd name="T95" fmla="*/ 9 h 185"/>
                <a:gd name="T96" fmla="*/ 26 w 175"/>
                <a:gd name="T97" fmla="*/ 8 h 185"/>
                <a:gd name="T98" fmla="*/ 24 w 175"/>
                <a:gd name="T99" fmla="*/ 8 h 185"/>
                <a:gd name="T100" fmla="*/ 22 w 175"/>
                <a:gd name="T101" fmla="*/ 8 h 185"/>
                <a:gd name="T102" fmla="*/ 20 w 175"/>
                <a:gd name="T103" fmla="*/ 9 h 185"/>
                <a:gd name="T104" fmla="*/ 17 w 175"/>
                <a:gd name="T105" fmla="*/ 10 h 185"/>
                <a:gd name="T106" fmla="*/ 15 w 175"/>
                <a:gd name="T107" fmla="*/ 10 h 185"/>
                <a:gd name="T108" fmla="*/ 13 w 175"/>
                <a:gd name="T109" fmla="*/ 11 h 185"/>
                <a:gd name="T110" fmla="*/ 11 w 175"/>
                <a:gd name="T111" fmla="*/ 12 h 185"/>
                <a:gd name="T112" fmla="*/ 7 w 175"/>
                <a:gd name="T113" fmla="*/ 13 h 185"/>
                <a:gd name="T114" fmla="*/ 5 w 175"/>
                <a:gd name="T115" fmla="*/ 14 h 185"/>
                <a:gd name="T116" fmla="*/ 4 w 175"/>
                <a:gd name="T117" fmla="*/ 15 h 185"/>
                <a:gd name="T118" fmla="*/ 0 w 175"/>
                <a:gd name="T119" fmla="*/ 8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75" h="185">
                  <a:moveTo>
                    <a:pt x="0" y="33"/>
                  </a:moveTo>
                  <a:lnTo>
                    <a:pt x="0" y="31"/>
                  </a:lnTo>
                  <a:lnTo>
                    <a:pt x="4" y="29"/>
                  </a:lnTo>
                  <a:lnTo>
                    <a:pt x="6" y="27"/>
                  </a:lnTo>
                  <a:lnTo>
                    <a:pt x="10" y="25"/>
                  </a:lnTo>
                  <a:lnTo>
                    <a:pt x="14" y="23"/>
                  </a:lnTo>
                  <a:lnTo>
                    <a:pt x="18" y="23"/>
                  </a:lnTo>
                  <a:lnTo>
                    <a:pt x="21" y="21"/>
                  </a:lnTo>
                  <a:lnTo>
                    <a:pt x="27" y="17"/>
                  </a:lnTo>
                  <a:lnTo>
                    <a:pt x="31" y="16"/>
                  </a:lnTo>
                  <a:lnTo>
                    <a:pt x="37" y="14"/>
                  </a:lnTo>
                  <a:lnTo>
                    <a:pt x="42" y="14"/>
                  </a:lnTo>
                  <a:lnTo>
                    <a:pt x="48" y="10"/>
                  </a:lnTo>
                  <a:lnTo>
                    <a:pt x="56" y="8"/>
                  </a:lnTo>
                  <a:lnTo>
                    <a:pt x="61" y="8"/>
                  </a:lnTo>
                  <a:lnTo>
                    <a:pt x="67" y="4"/>
                  </a:lnTo>
                  <a:lnTo>
                    <a:pt x="75" y="2"/>
                  </a:lnTo>
                  <a:lnTo>
                    <a:pt x="80" y="2"/>
                  </a:lnTo>
                  <a:lnTo>
                    <a:pt x="86" y="2"/>
                  </a:lnTo>
                  <a:lnTo>
                    <a:pt x="94" y="0"/>
                  </a:lnTo>
                  <a:lnTo>
                    <a:pt x="99" y="0"/>
                  </a:lnTo>
                  <a:lnTo>
                    <a:pt x="105" y="0"/>
                  </a:lnTo>
                  <a:lnTo>
                    <a:pt x="113" y="0"/>
                  </a:lnTo>
                  <a:lnTo>
                    <a:pt x="118" y="0"/>
                  </a:lnTo>
                  <a:lnTo>
                    <a:pt x="124" y="2"/>
                  </a:lnTo>
                  <a:lnTo>
                    <a:pt x="130" y="2"/>
                  </a:lnTo>
                  <a:lnTo>
                    <a:pt x="135" y="6"/>
                  </a:lnTo>
                  <a:lnTo>
                    <a:pt x="139" y="8"/>
                  </a:lnTo>
                  <a:lnTo>
                    <a:pt x="145" y="12"/>
                  </a:lnTo>
                  <a:lnTo>
                    <a:pt x="151" y="16"/>
                  </a:lnTo>
                  <a:lnTo>
                    <a:pt x="154" y="21"/>
                  </a:lnTo>
                  <a:lnTo>
                    <a:pt x="156" y="25"/>
                  </a:lnTo>
                  <a:lnTo>
                    <a:pt x="160" y="31"/>
                  </a:lnTo>
                  <a:lnTo>
                    <a:pt x="162" y="35"/>
                  </a:lnTo>
                  <a:lnTo>
                    <a:pt x="164" y="42"/>
                  </a:lnTo>
                  <a:lnTo>
                    <a:pt x="166" y="48"/>
                  </a:lnTo>
                  <a:lnTo>
                    <a:pt x="170" y="52"/>
                  </a:lnTo>
                  <a:lnTo>
                    <a:pt x="170" y="59"/>
                  </a:lnTo>
                  <a:lnTo>
                    <a:pt x="171" y="67"/>
                  </a:lnTo>
                  <a:lnTo>
                    <a:pt x="171" y="73"/>
                  </a:lnTo>
                  <a:lnTo>
                    <a:pt x="173" y="78"/>
                  </a:lnTo>
                  <a:lnTo>
                    <a:pt x="173" y="86"/>
                  </a:lnTo>
                  <a:lnTo>
                    <a:pt x="175" y="92"/>
                  </a:lnTo>
                  <a:lnTo>
                    <a:pt x="175" y="97"/>
                  </a:lnTo>
                  <a:lnTo>
                    <a:pt x="175" y="105"/>
                  </a:lnTo>
                  <a:lnTo>
                    <a:pt x="175" y="113"/>
                  </a:lnTo>
                  <a:lnTo>
                    <a:pt x="175" y="118"/>
                  </a:lnTo>
                  <a:lnTo>
                    <a:pt x="173" y="124"/>
                  </a:lnTo>
                  <a:lnTo>
                    <a:pt x="173" y="130"/>
                  </a:lnTo>
                  <a:lnTo>
                    <a:pt x="171" y="137"/>
                  </a:lnTo>
                  <a:lnTo>
                    <a:pt x="171" y="141"/>
                  </a:lnTo>
                  <a:lnTo>
                    <a:pt x="170" y="147"/>
                  </a:lnTo>
                  <a:lnTo>
                    <a:pt x="170" y="151"/>
                  </a:lnTo>
                  <a:lnTo>
                    <a:pt x="170" y="156"/>
                  </a:lnTo>
                  <a:lnTo>
                    <a:pt x="170" y="162"/>
                  </a:lnTo>
                  <a:lnTo>
                    <a:pt x="168" y="166"/>
                  </a:lnTo>
                  <a:lnTo>
                    <a:pt x="166" y="170"/>
                  </a:lnTo>
                  <a:lnTo>
                    <a:pt x="166" y="171"/>
                  </a:lnTo>
                  <a:lnTo>
                    <a:pt x="164" y="175"/>
                  </a:lnTo>
                  <a:lnTo>
                    <a:pt x="164" y="181"/>
                  </a:lnTo>
                  <a:lnTo>
                    <a:pt x="164" y="183"/>
                  </a:lnTo>
                  <a:lnTo>
                    <a:pt x="158" y="185"/>
                  </a:lnTo>
                  <a:lnTo>
                    <a:pt x="154" y="185"/>
                  </a:lnTo>
                  <a:lnTo>
                    <a:pt x="149" y="185"/>
                  </a:lnTo>
                  <a:lnTo>
                    <a:pt x="145" y="185"/>
                  </a:lnTo>
                  <a:lnTo>
                    <a:pt x="139" y="183"/>
                  </a:lnTo>
                  <a:lnTo>
                    <a:pt x="135" y="183"/>
                  </a:lnTo>
                  <a:lnTo>
                    <a:pt x="133" y="181"/>
                  </a:lnTo>
                  <a:lnTo>
                    <a:pt x="133" y="177"/>
                  </a:lnTo>
                  <a:lnTo>
                    <a:pt x="133" y="171"/>
                  </a:lnTo>
                  <a:lnTo>
                    <a:pt x="135" y="164"/>
                  </a:lnTo>
                  <a:lnTo>
                    <a:pt x="135" y="158"/>
                  </a:lnTo>
                  <a:lnTo>
                    <a:pt x="135" y="154"/>
                  </a:lnTo>
                  <a:lnTo>
                    <a:pt x="135" y="149"/>
                  </a:lnTo>
                  <a:lnTo>
                    <a:pt x="137" y="145"/>
                  </a:lnTo>
                  <a:lnTo>
                    <a:pt x="137" y="137"/>
                  </a:lnTo>
                  <a:lnTo>
                    <a:pt x="139" y="132"/>
                  </a:lnTo>
                  <a:lnTo>
                    <a:pt x="139" y="126"/>
                  </a:lnTo>
                  <a:lnTo>
                    <a:pt x="139" y="122"/>
                  </a:lnTo>
                  <a:lnTo>
                    <a:pt x="139" y="116"/>
                  </a:lnTo>
                  <a:lnTo>
                    <a:pt x="139" y="109"/>
                  </a:lnTo>
                  <a:lnTo>
                    <a:pt x="139" y="103"/>
                  </a:lnTo>
                  <a:lnTo>
                    <a:pt x="139" y="97"/>
                  </a:lnTo>
                  <a:lnTo>
                    <a:pt x="139" y="92"/>
                  </a:lnTo>
                  <a:lnTo>
                    <a:pt x="139" y="86"/>
                  </a:lnTo>
                  <a:lnTo>
                    <a:pt x="139" y="80"/>
                  </a:lnTo>
                  <a:lnTo>
                    <a:pt x="139" y="75"/>
                  </a:lnTo>
                  <a:lnTo>
                    <a:pt x="137" y="69"/>
                  </a:lnTo>
                  <a:lnTo>
                    <a:pt x="137" y="63"/>
                  </a:lnTo>
                  <a:lnTo>
                    <a:pt x="135" y="59"/>
                  </a:lnTo>
                  <a:lnTo>
                    <a:pt x="135" y="56"/>
                  </a:lnTo>
                  <a:lnTo>
                    <a:pt x="132" y="48"/>
                  </a:lnTo>
                  <a:lnTo>
                    <a:pt x="128" y="42"/>
                  </a:lnTo>
                  <a:lnTo>
                    <a:pt x="120" y="38"/>
                  </a:lnTo>
                  <a:lnTo>
                    <a:pt x="114" y="36"/>
                  </a:lnTo>
                  <a:lnTo>
                    <a:pt x="111" y="35"/>
                  </a:lnTo>
                  <a:lnTo>
                    <a:pt x="105" y="35"/>
                  </a:lnTo>
                  <a:lnTo>
                    <a:pt x="101" y="35"/>
                  </a:lnTo>
                  <a:lnTo>
                    <a:pt x="97" y="35"/>
                  </a:lnTo>
                  <a:lnTo>
                    <a:pt x="94" y="35"/>
                  </a:lnTo>
                  <a:lnTo>
                    <a:pt x="90" y="35"/>
                  </a:lnTo>
                  <a:lnTo>
                    <a:pt x="84" y="36"/>
                  </a:lnTo>
                  <a:lnTo>
                    <a:pt x="80" y="38"/>
                  </a:lnTo>
                  <a:lnTo>
                    <a:pt x="75" y="38"/>
                  </a:lnTo>
                  <a:lnTo>
                    <a:pt x="71" y="40"/>
                  </a:lnTo>
                  <a:lnTo>
                    <a:pt x="67" y="40"/>
                  </a:lnTo>
                  <a:lnTo>
                    <a:pt x="61" y="42"/>
                  </a:lnTo>
                  <a:lnTo>
                    <a:pt x="56" y="42"/>
                  </a:lnTo>
                  <a:lnTo>
                    <a:pt x="52" y="44"/>
                  </a:lnTo>
                  <a:lnTo>
                    <a:pt x="48" y="46"/>
                  </a:lnTo>
                  <a:lnTo>
                    <a:pt x="44" y="48"/>
                  </a:lnTo>
                  <a:lnTo>
                    <a:pt x="37" y="50"/>
                  </a:lnTo>
                  <a:lnTo>
                    <a:pt x="31" y="54"/>
                  </a:lnTo>
                  <a:lnTo>
                    <a:pt x="25" y="57"/>
                  </a:lnTo>
                  <a:lnTo>
                    <a:pt x="21" y="57"/>
                  </a:lnTo>
                  <a:lnTo>
                    <a:pt x="18" y="59"/>
                  </a:lnTo>
                  <a:lnTo>
                    <a:pt x="18" y="61"/>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8" name="Freeform 129">
              <a:extLst>
                <a:ext uri="{FF2B5EF4-FFF2-40B4-BE49-F238E27FC236}">
                  <a16:creationId xmlns:a16="http://schemas.microsoft.com/office/drawing/2014/main" id="{8639E5E8-1EFB-445E-B672-608BD080ACE9}"/>
                </a:ext>
              </a:extLst>
            </p:cNvPr>
            <p:cNvSpPr>
              <a:spLocks/>
            </p:cNvSpPr>
            <p:nvPr/>
          </p:nvSpPr>
          <p:spPr bwMode="auto">
            <a:xfrm>
              <a:off x="1043" y="1825"/>
              <a:ext cx="87" cy="28"/>
            </a:xfrm>
            <a:custGeom>
              <a:avLst/>
              <a:gdLst>
                <a:gd name="T0" fmla="*/ 0 w 173"/>
                <a:gd name="T1" fmla="*/ 0 h 55"/>
                <a:gd name="T2" fmla="*/ 1 w 173"/>
                <a:gd name="T3" fmla="*/ 0 h 55"/>
                <a:gd name="T4" fmla="*/ 2 w 173"/>
                <a:gd name="T5" fmla="*/ 1 h 55"/>
                <a:gd name="T6" fmla="*/ 3 w 173"/>
                <a:gd name="T7" fmla="*/ 1 h 55"/>
                <a:gd name="T8" fmla="*/ 4 w 173"/>
                <a:gd name="T9" fmla="*/ 2 h 55"/>
                <a:gd name="T10" fmla="*/ 5 w 173"/>
                <a:gd name="T11" fmla="*/ 3 h 55"/>
                <a:gd name="T12" fmla="*/ 7 w 173"/>
                <a:gd name="T13" fmla="*/ 3 h 55"/>
                <a:gd name="T14" fmla="*/ 8 w 173"/>
                <a:gd name="T15" fmla="*/ 3 h 55"/>
                <a:gd name="T16" fmla="*/ 9 w 173"/>
                <a:gd name="T17" fmla="*/ 4 h 55"/>
                <a:gd name="T18" fmla="*/ 11 w 173"/>
                <a:gd name="T19" fmla="*/ 4 h 55"/>
                <a:gd name="T20" fmla="*/ 13 w 173"/>
                <a:gd name="T21" fmla="*/ 5 h 55"/>
                <a:gd name="T22" fmla="*/ 14 w 173"/>
                <a:gd name="T23" fmla="*/ 5 h 55"/>
                <a:gd name="T24" fmla="*/ 16 w 173"/>
                <a:gd name="T25" fmla="*/ 5 h 55"/>
                <a:gd name="T26" fmla="*/ 18 w 173"/>
                <a:gd name="T27" fmla="*/ 6 h 55"/>
                <a:gd name="T28" fmla="*/ 19 w 173"/>
                <a:gd name="T29" fmla="*/ 6 h 55"/>
                <a:gd name="T30" fmla="*/ 20 w 173"/>
                <a:gd name="T31" fmla="*/ 5 h 55"/>
                <a:gd name="T32" fmla="*/ 22 w 173"/>
                <a:gd name="T33" fmla="*/ 5 h 55"/>
                <a:gd name="T34" fmla="*/ 24 w 173"/>
                <a:gd name="T35" fmla="*/ 5 h 55"/>
                <a:gd name="T36" fmla="*/ 26 w 173"/>
                <a:gd name="T37" fmla="*/ 5 h 55"/>
                <a:gd name="T38" fmla="*/ 27 w 173"/>
                <a:gd name="T39" fmla="*/ 5 h 55"/>
                <a:gd name="T40" fmla="*/ 29 w 173"/>
                <a:gd name="T41" fmla="*/ 4 h 55"/>
                <a:gd name="T42" fmla="*/ 30 w 173"/>
                <a:gd name="T43" fmla="*/ 4 h 55"/>
                <a:gd name="T44" fmla="*/ 32 w 173"/>
                <a:gd name="T45" fmla="*/ 4 h 55"/>
                <a:gd name="T46" fmla="*/ 33 w 173"/>
                <a:gd name="T47" fmla="*/ 3 h 55"/>
                <a:gd name="T48" fmla="*/ 34 w 173"/>
                <a:gd name="T49" fmla="*/ 3 h 55"/>
                <a:gd name="T50" fmla="*/ 35 w 173"/>
                <a:gd name="T51" fmla="*/ 3 h 55"/>
                <a:gd name="T52" fmla="*/ 37 w 173"/>
                <a:gd name="T53" fmla="*/ 3 h 55"/>
                <a:gd name="T54" fmla="*/ 38 w 173"/>
                <a:gd name="T55" fmla="*/ 3 h 55"/>
                <a:gd name="T56" fmla="*/ 39 w 173"/>
                <a:gd name="T57" fmla="*/ 3 h 55"/>
                <a:gd name="T58" fmla="*/ 44 w 173"/>
                <a:gd name="T59" fmla="*/ 11 h 55"/>
                <a:gd name="T60" fmla="*/ 44 w 173"/>
                <a:gd name="T61" fmla="*/ 11 h 55"/>
                <a:gd name="T62" fmla="*/ 43 w 173"/>
                <a:gd name="T63" fmla="*/ 11 h 55"/>
                <a:gd name="T64" fmla="*/ 42 w 173"/>
                <a:gd name="T65" fmla="*/ 11 h 55"/>
                <a:gd name="T66" fmla="*/ 41 w 173"/>
                <a:gd name="T67" fmla="*/ 11 h 55"/>
                <a:gd name="T68" fmla="*/ 40 w 173"/>
                <a:gd name="T69" fmla="*/ 11 h 55"/>
                <a:gd name="T70" fmla="*/ 39 w 173"/>
                <a:gd name="T71" fmla="*/ 11 h 55"/>
                <a:gd name="T72" fmla="*/ 37 w 173"/>
                <a:gd name="T73" fmla="*/ 12 h 55"/>
                <a:gd name="T74" fmla="*/ 35 w 173"/>
                <a:gd name="T75" fmla="*/ 13 h 55"/>
                <a:gd name="T76" fmla="*/ 34 w 173"/>
                <a:gd name="T77" fmla="*/ 13 h 55"/>
                <a:gd name="T78" fmla="*/ 31 w 173"/>
                <a:gd name="T79" fmla="*/ 13 h 55"/>
                <a:gd name="T80" fmla="*/ 30 w 173"/>
                <a:gd name="T81" fmla="*/ 13 h 55"/>
                <a:gd name="T82" fmla="*/ 28 w 173"/>
                <a:gd name="T83" fmla="*/ 14 h 55"/>
                <a:gd name="T84" fmla="*/ 26 w 173"/>
                <a:gd name="T85" fmla="*/ 14 h 55"/>
                <a:gd name="T86" fmla="*/ 24 w 173"/>
                <a:gd name="T87" fmla="*/ 14 h 55"/>
                <a:gd name="T88" fmla="*/ 23 w 173"/>
                <a:gd name="T89" fmla="*/ 14 h 55"/>
                <a:gd name="T90" fmla="*/ 21 w 173"/>
                <a:gd name="T91" fmla="*/ 14 h 55"/>
                <a:gd name="T92" fmla="*/ 19 w 173"/>
                <a:gd name="T93" fmla="*/ 14 h 55"/>
                <a:gd name="T94" fmla="*/ 18 w 173"/>
                <a:gd name="T95" fmla="*/ 14 h 55"/>
                <a:gd name="T96" fmla="*/ 17 w 173"/>
                <a:gd name="T97" fmla="*/ 14 h 55"/>
                <a:gd name="T98" fmla="*/ 15 w 173"/>
                <a:gd name="T99" fmla="*/ 14 h 55"/>
                <a:gd name="T100" fmla="*/ 13 w 173"/>
                <a:gd name="T101" fmla="*/ 13 h 55"/>
                <a:gd name="T102" fmla="*/ 12 w 173"/>
                <a:gd name="T103" fmla="*/ 13 h 55"/>
                <a:gd name="T104" fmla="*/ 10 w 173"/>
                <a:gd name="T105" fmla="*/ 13 h 55"/>
                <a:gd name="T106" fmla="*/ 9 w 173"/>
                <a:gd name="T107" fmla="*/ 13 h 55"/>
                <a:gd name="T108" fmla="*/ 8 w 173"/>
                <a:gd name="T109" fmla="*/ 12 h 55"/>
                <a:gd name="T110" fmla="*/ 7 w 173"/>
                <a:gd name="T111" fmla="*/ 12 h 55"/>
                <a:gd name="T112" fmla="*/ 6 w 173"/>
                <a:gd name="T113" fmla="*/ 11 h 55"/>
                <a:gd name="T114" fmla="*/ 5 w 173"/>
                <a:gd name="T115" fmla="*/ 11 h 55"/>
                <a:gd name="T116" fmla="*/ 3 w 173"/>
                <a:gd name="T117" fmla="*/ 11 h 55"/>
                <a:gd name="T118" fmla="*/ 3 w 173"/>
                <a:gd name="T119" fmla="*/ 11 h 55"/>
                <a:gd name="T120" fmla="*/ 0 w 173"/>
                <a:gd name="T121" fmla="*/ 0 h 55"/>
                <a:gd name="T122" fmla="*/ 0 w 173"/>
                <a:gd name="T123" fmla="*/ 0 h 5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73" h="55">
                  <a:moveTo>
                    <a:pt x="0" y="0"/>
                  </a:moveTo>
                  <a:lnTo>
                    <a:pt x="2" y="0"/>
                  </a:lnTo>
                  <a:lnTo>
                    <a:pt x="8" y="2"/>
                  </a:lnTo>
                  <a:lnTo>
                    <a:pt x="12" y="4"/>
                  </a:lnTo>
                  <a:lnTo>
                    <a:pt x="15" y="6"/>
                  </a:lnTo>
                  <a:lnTo>
                    <a:pt x="19" y="9"/>
                  </a:lnTo>
                  <a:lnTo>
                    <a:pt x="25" y="9"/>
                  </a:lnTo>
                  <a:lnTo>
                    <a:pt x="31" y="11"/>
                  </a:lnTo>
                  <a:lnTo>
                    <a:pt x="36" y="15"/>
                  </a:lnTo>
                  <a:lnTo>
                    <a:pt x="42" y="15"/>
                  </a:lnTo>
                  <a:lnTo>
                    <a:pt x="50" y="19"/>
                  </a:lnTo>
                  <a:lnTo>
                    <a:pt x="55" y="19"/>
                  </a:lnTo>
                  <a:lnTo>
                    <a:pt x="61" y="19"/>
                  </a:lnTo>
                  <a:lnTo>
                    <a:pt x="69" y="21"/>
                  </a:lnTo>
                  <a:lnTo>
                    <a:pt x="74" y="21"/>
                  </a:lnTo>
                  <a:lnTo>
                    <a:pt x="80" y="19"/>
                  </a:lnTo>
                  <a:lnTo>
                    <a:pt x="88" y="19"/>
                  </a:lnTo>
                  <a:lnTo>
                    <a:pt x="95" y="19"/>
                  </a:lnTo>
                  <a:lnTo>
                    <a:pt x="101" y="19"/>
                  </a:lnTo>
                  <a:lnTo>
                    <a:pt x="107" y="17"/>
                  </a:lnTo>
                  <a:lnTo>
                    <a:pt x="114" y="15"/>
                  </a:lnTo>
                  <a:lnTo>
                    <a:pt x="120" y="15"/>
                  </a:lnTo>
                  <a:lnTo>
                    <a:pt x="126" y="13"/>
                  </a:lnTo>
                  <a:lnTo>
                    <a:pt x="131" y="11"/>
                  </a:lnTo>
                  <a:lnTo>
                    <a:pt x="135" y="11"/>
                  </a:lnTo>
                  <a:lnTo>
                    <a:pt x="139" y="9"/>
                  </a:lnTo>
                  <a:lnTo>
                    <a:pt x="145" y="9"/>
                  </a:lnTo>
                  <a:lnTo>
                    <a:pt x="150" y="9"/>
                  </a:lnTo>
                  <a:lnTo>
                    <a:pt x="154" y="9"/>
                  </a:lnTo>
                  <a:lnTo>
                    <a:pt x="173" y="42"/>
                  </a:lnTo>
                  <a:lnTo>
                    <a:pt x="171" y="42"/>
                  </a:lnTo>
                  <a:lnTo>
                    <a:pt x="167" y="42"/>
                  </a:lnTo>
                  <a:lnTo>
                    <a:pt x="164" y="44"/>
                  </a:lnTo>
                  <a:lnTo>
                    <a:pt x="158" y="44"/>
                  </a:lnTo>
                  <a:lnTo>
                    <a:pt x="154" y="44"/>
                  </a:lnTo>
                  <a:lnTo>
                    <a:pt x="147" y="45"/>
                  </a:lnTo>
                  <a:lnTo>
                    <a:pt x="139" y="49"/>
                  </a:lnTo>
                  <a:lnTo>
                    <a:pt x="133" y="49"/>
                  </a:lnTo>
                  <a:lnTo>
                    <a:pt x="124" y="49"/>
                  </a:lnTo>
                  <a:lnTo>
                    <a:pt x="118" y="51"/>
                  </a:lnTo>
                  <a:lnTo>
                    <a:pt x="110" y="53"/>
                  </a:lnTo>
                  <a:lnTo>
                    <a:pt x="103" y="53"/>
                  </a:lnTo>
                  <a:lnTo>
                    <a:pt x="95" y="53"/>
                  </a:lnTo>
                  <a:lnTo>
                    <a:pt x="90" y="53"/>
                  </a:lnTo>
                  <a:lnTo>
                    <a:pt x="84" y="55"/>
                  </a:lnTo>
                  <a:lnTo>
                    <a:pt x="76" y="53"/>
                  </a:lnTo>
                  <a:lnTo>
                    <a:pt x="71" y="53"/>
                  </a:lnTo>
                  <a:lnTo>
                    <a:pt x="65" y="53"/>
                  </a:lnTo>
                  <a:lnTo>
                    <a:pt x="59" y="53"/>
                  </a:lnTo>
                  <a:lnTo>
                    <a:pt x="52" y="51"/>
                  </a:lnTo>
                  <a:lnTo>
                    <a:pt x="46" y="51"/>
                  </a:lnTo>
                  <a:lnTo>
                    <a:pt x="40" y="49"/>
                  </a:lnTo>
                  <a:lnTo>
                    <a:pt x="36" y="49"/>
                  </a:lnTo>
                  <a:lnTo>
                    <a:pt x="31" y="47"/>
                  </a:lnTo>
                  <a:lnTo>
                    <a:pt x="25" y="45"/>
                  </a:lnTo>
                  <a:lnTo>
                    <a:pt x="21" y="44"/>
                  </a:lnTo>
                  <a:lnTo>
                    <a:pt x="17" y="44"/>
                  </a:lnTo>
                  <a:lnTo>
                    <a:pt x="12" y="4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89" name="Freeform 131">
              <a:extLst>
                <a:ext uri="{FF2B5EF4-FFF2-40B4-BE49-F238E27FC236}">
                  <a16:creationId xmlns:a16="http://schemas.microsoft.com/office/drawing/2014/main" id="{0367E43C-8275-438F-B808-2AB8D03AB8A5}"/>
                </a:ext>
              </a:extLst>
            </p:cNvPr>
            <p:cNvSpPr>
              <a:spLocks/>
            </p:cNvSpPr>
            <p:nvPr/>
          </p:nvSpPr>
          <p:spPr bwMode="auto">
            <a:xfrm>
              <a:off x="940" y="1628"/>
              <a:ext cx="304" cy="64"/>
            </a:xfrm>
            <a:custGeom>
              <a:avLst/>
              <a:gdLst>
                <a:gd name="T0" fmla="*/ 26 w 608"/>
                <a:gd name="T1" fmla="*/ 20 h 130"/>
                <a:gd name="T2" fmla="*/ 28 w 608"/>
                <a:gd name="T3" fmla="*/ 18 h 130"/>
                <a:gd name="T4" fmla="*/ 32 w 608"/>
                <a:gd name="T5" fmla="*/ 16 h 130"/>
                <a:gd name="T6" fmla="*/ 36 w 608"/>
                <a:gd name="T7" fmla="*/ 13 h 130"/>
                <a:gd name="T8" fmla="*/ 39 w 608"/>
                <a:gd name="T9" fmla="*/ 10 h 130"/>
                <a:gd name="T10" fmla="*/ 43 w 608"/>
                <a:gd name="T11" fmla="*/ 7 h 130"/>
                <a:gd name="T12" fmla="*/ 47 w 608"/>
                <a:gd name="T13" fmla="*/ 4 h 130"/>
                <a:gd name="T14" fmla="*/ 51 w 608"/>
                <a:gd name="T15" fmla="*/ 2 h 130"/>
                <a:gd name="T16" fmla="*/ 55 w 608"/>
                <a:gd name="T17" fmla="*/ 0 h 130"/>
                <a:gd name="T18" fmla="*/ 57 w 608"/>
                <a:gd name="T19" fmla="*/ 1 h 130"/>
                <a:gd name="T20" fmla="*/ 60 w 608"/>
                <a:gd name="T21" fmla="*/ 4 h 130"/>
                <a:gd name="T22" fmla="*/ 65 w 608"/>
                <a:gd name="T23" fmla="*/ 6 h 130"/>
                <a:gd name="T24" fmla="*/ 69 w 608"/>
                <a:gd name="T25" fmla="*/ 9 h 130"/>
                <a:gd name="T26" fmla="*/ 74 w 608"/>
                <a:gd name="T27" fmla="*/ 12 h 130"/>
                <a:gd name="T28" fmla="*/ 78 w 608"/>
                <a:gd name="T29" fmla="*/ 15 h 130"/>
                <a:gd name="T30" fmla="*/ 82 w 608"/>
                <a:gd name="T31" fmla="*/ 18 h 130"/>
                <a:gd name="T32" fmla="*/ 85 w 608"/>
                <a:gd name="T33" fmla="*/ 20 h 130"/>
                <a:gd name="T34" fmla="*/ 88 w 608"/>
                <a:gd name="T35" fmla="*/ 22 h 130"/>
                <a:gd name="T36" fmla="*/ 89 w 608"/>
                <a:gd name="T37" fmla="*/ 22 h 130"/>
                <a:gd name="T38" fmla="*/ 93 w 608"/>
                <a:gd name="T39" fmla="*/ 20 h 130"/>
                <a:gd name="T40" fmla="*/ 99 w 608"/>
                <a:gd name="T41" fmla="*/ 18 h 130"/>
                <a:gd name="T42" fmla="*/ 104 w 608"/>
                <a:gd name="T43" fmla="*/ 16 h 130"/>
                <a:gd name="T44" fmla="*/ 108 w 608"/>
                <a:gd name="T45" fmla="*/ 15 h 130"/>
                <a:gd name="T46" fmla="*/ 110 w 608"/>
                <a:gd name="T47" fmla="*/ 15 h 130"/>
                <a:gd name="T48" fmla="*/ 113 w 608"/>
                <a:gd name="T49" fmla="*/ 17 h 130"/>
                <a:gd name="T50" fmla="*/ 118 w 608"/>
                <a:gd name="T51" fmla="*/ 18 h 130"/>
                <a:gd name="T52" fmla="*/ 123 w 608"/>
                <a:gd name="T53" fmla="*/ 20 h 130"/>
                <a:gd name="T54" fmla="*/ 129 w 608"/>
                <a:gd name="T55" fmla="*/ 22 h 130"/>
                <a:gd name="T56" fmla="*/ 134 w 608"/>
                <a:gd name="T57" fmla="*/ 22 h 130"/>
                <a:gd name="T58" fmla="*/ 139 w 608"/>
                <a:gd name="T59" fmla="*/ 20 h 130"/>
                <a:gd name="T60" fmla="*/ 143 w 608"/>
                <a:gd name="T61" fmla="*/ 18 h 130"/>
                <a:gd name="T62" fmla="*/ 147 w 608"/>
                <a:gd name="T63" fmla="*/ 15 h 130"/>
                <a:gd name="T64" fmla="*/ 150 w 608"/>
                <a:gd name="T65" fmla="*/ 12 h 130"/>
                <a:gd name="T66" fmla="*/ 152 w 608"/>
                <a:gd name="T67" fmla="*/ 20 h 130"/>
                <a:gd name="T68" fmla="*/ 149 w 608"/>
                <a:gd name="T69" fmla="*/ 22 h 130"/>
                <a:gd name="T70" fmla="*/ 146 w 608"/>
                <a:gd name="T71" fmla="*/ 25 h 130"/>
                <a:gd name="T72" fmla="*/ 141 w 608"/>
                <a:gd name="T73" fmla="*/ 27 h 130"/>
                <a:gd name="T74" fmla="*/ 136 w 608"/>
                <a:gd name="T75" fmla="*/ 29 h 130"/>
                <a:gd name="T76" fmla="*/ 132 w 608"/>
                <a:gd name="T77" fmla="*/ 30 h 130"/>
                <a:gd name="T78" fmla="*/ 127 w 608"/>
                <a:gd name="T79" fmla="*/ 30 h 130"/>
                <a:gd name="T80" fmla="*/ 124 w 608"/>
                <a:gd name="T81" fmla="*/ 28 h 130"/>
                <a:gd name="T82" fmla="*/ 121 w 608"/>
                <a:gd name="T83" fmla="*/ 28 h 130"/>
                <a:gd name="T84" fmla="*/ 118 w 608"/>
                <a:gd name="T85" fmla="*/ 27 h 130"/>
                <a:gd name="T86" fmla="*/ 115 w 608"/>
                <a:gd name="T87" fmla="*/ 26 h 130"/>
                <a:gd name="T88" fmla="*/ 110 w 608"/>
                <a:gd name="T89" fmla="*/ 23 h 130"/>
                <a:gd name="T90" fmla="*/ 108 w 608"/>
                <a:gd name="T91" fmla="*/ 23 h 130"/>
                <a:gd name="T92" fmla="*/ 105 w 608"/>
                <a:gd name="T93" fmla="*/ 24 h 130"/>
                <a:gd name="T94" fmla="*/ 101 w 608"/>
                <a:gd name="T95" fmla="*/ 26 h 130"/>
                <a:gd name="T96" fmla="*/ 95 w 608"/>
                <a:gd name="T97" fmla="*/ 28 h 130"/>
                <a:gd name="T98" fmla="*/ 90 w 608"/>
                <a:gd name="T99" fmla="*/ 30 h 130"/>
                <a:gd name="T100" fmla="*/ 87 w 608"/>
                <a:gd name="T101" fmla="*/ 30 h 130"/>
                <a:gd name="T102" fmla="*/ 83 w 608"/>
                <a:gd name="T103" fmla="*/ 28 h 130"/>
                <a:gd name="T104" fmla="*/ 80 w 608"/>
                <a:gd name="T105" fmla="*/ 27 h 130"/>
                <a:gd name="T106" fmla="*/ 76 w 608"/>
                <a:gd name="T107" fmla="*/ 24 h 130"/>
                <a:gd name="T108" fmla="*/ 72 w 608"/>
                <a:gd name="T109" fmla="*/ 20 h 130"/>
                <a:gd name="T110" fmla="*/ 67 w 608"/>
                <a:gd name="T111" fmla="*/ 18 h 130"/>
                <a:gd name="T112" fmla="*/ 64 w 608"/>
                <a:gd name="T113" fmla="*/ 15 h 130"/>
                <a:gd name="T114" fmla="*/ 60 w 608"/>
                <a:gd name="T115" fmla="*/ 12 h 130"/>
                <a:gd name="T116" fmla="*/ 57 w 608"/>
                <a:gd name="T117" fmla="*/ 10 h 130"/>
                <a:gd name="T118" fmla="*/ 55 w 608"/>
                <a:gd name="T119" fmla="*/ 8 h 130"/>
                <a:gd name="T120" fmla="*/ 17 w 608"/>
                <a:gd name="T121" fmla="*/ 24 h 130"/>
                <a:gd name="T122" fmla="*/ 0 w 608"/>
                <a:gd name="T123" fmla="*/ 24 h 13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08" h="130">
                  <a:moveTo>
                    <a:pt x="0" y="97"/>
                  </a:moveTo>
                  <a:lnTo>
                    <a:pt x="70" y="65"/>
                  </a:lnTo>
                  <a:lnTo>
                    <a:pt x="101" y="84"/>
                  </a:lnTo>
                  <a:lnTo>
                    <a:pt x="103" y="84"/>
                  </a:lnTo>
                  <a:lnTo>
                    <a:pt x="105" y="80"/>
                  </a:lnTo>
                  <a:lnTo>
                    <a:pt x="110" y="75"/>
                  </a:lnTo>
                  <a:lnTo>
                    <a:pt x="120" y="71"/>
                  </a:lnTo>
                  <a:lnTo>
                    <a:pt x="122" y="67"/>
                  </a:lnTo>
                  <a:lnTo>
                    <a:pt x="125" y="65"/>
                  </a:lnTo>
                  <a:lnTo>
                    <a:pt x="131" y="61"/>
                  </a:lnTo>
                  <a:lnTo>
                    <a:pt x="135" y="57"/>
                  </a:lnTo>
                  <a:lnTo>
                    <a:pt x="141" y="54"/>
                  </a:lnTo>
                  <a:lnTo>
                    <a:pt x="144" y="50"/>
                  </a:lnTo>
                  <a:lnTo>
                    <a:pt x="150" y="46"/>
                  </a:lnTo>
                  <a:lnTo>
                    <a:pt x="156" y="42"/>
                  </a:lnTo>
                  <a:lnTo>
                    <a:pt x="162" y="38"/>
                  </a:lnTo>
                  <a:lnTo>
                    <a:pt x="167" y="35"/>
                  </a:lnTo>
                  <a:lnTo>
                    <a:pt x="171" y="31"/>
                  </a:lnTo>
                  <a:lnTo>
                    <a:pt x="177" y="25"/>
                  </a:lnTo>
                  <a:lnTo>
                    <a:pt x="182" y="21"/>
                  </a:lnTo>
                  <a:lnTo>
                    <a:pt x="186" y="19"/>
                  </a:lnTo>
                  <a:lnTo>
                    <a:pt x="192" y="16"/>
                  </a:lnTo>
                  <a:lnTo>
                    <a:pt x="196" y="14"/>
                  </a:lnTo>
                  <a:lnTo>
                    <a:pt x="203" y="8"/>
                  </a:lnTo>
                  <a:lnTo>
                    <a:pt x="209" y="4"/>
                  </a:lnTo>
                  <a:lnTo>
                    <a:pt x="213" y="0"/>
                  </a:lnTo>
                  <a:lnTo>
                    <a:pt x="217" y="0"/>
                  </a:lnTo>
                  <a:lnTo>
                    <a:pt x="219" y="0"/>
                  </a:lnTo>
                  <a:lnTo>
                    <a:pt x="224" y="4"/>
                  </a:lnTo>
                  <a:lnTo>
                    <a:pt x="226" y="6"/>
                  </a:lnTo>
                  <a:lnTo>
                    <a:pt x="230" y="8"/>
                  </a:lnTo>
                  <a:lnTo>
                    <a:pt x="236" y="12"/>
                  </a:lnTo>
                  <a:lnTo>
                    <a:pt x="240" y="16"/>
                  </a:lnTo>
                  <a:lnTo>
                    <a:pt x="245" y="18"/>
                  </a:lnTo>
                  <a:lnTo>
                    <a:pt x="251" y="21"/>
                  </a:lnTo>
                  <a:lnTo>
                    <a:pt x="257" y="25"/>
                  </a:lnTo>
                  <a:lnTo>
                    <a:pt x="262" y="31"/>
                  </a:lnTo>
                  <a:lnTo>
                    <a:pt x="268" y="33"/>
                  </a:lnTo>
                  <a:lnTo>
                    <a:pt x="274" y="38"/>
                  </a:lnTo>
                  <a:lnTo>
                    <a:pt x="281" y="42"/>
                  </a:lnTo>
                  <a:lnTo>
                    <a:pt x="287" y="46"/>
                  </a:lnTo>
                  <a:lnTo>
                    <a:pt x="293" y="50"/>
                  </a:lnTo>
                  <a:lnTo>
                    <a:pt x="298" y="56"/>
                  </a:lnTo>
                  <a:lnTo>
                    <a:pt x="304" y="57"/>
                  </a:lnTo>
                  <a:lnTo>
                    <a:pt x="312" y="63"/>
                  </a:lnTo>
                  <a:lnTo>
                    <a:pt x="316" y="65"/>
                  </a:lnTo>
                  <a:lnTo>
                    <a:pt x="321" y="71"/>
                  </a:lnTo>
                  <a:lnTo>
                    <a:pt x="327" y="75"/>
                  </a:lnTo>
                  <a:lnTo>
                    <a:pt x="331" y="76"/>
                  </a:lnTo>
                  <a:lnTo>
                    <a:pt x="336" y="80"/>
                  </a:lnTo>
                  <a:lnTo>
                    <a:pt x="340" y="84"/>
                  </a:lnTo>
                  <a:lnTo>
                    <a:pt x="342" y="84"/>
                  </a:lnTo>
                  <a:lnTo>
                    <a:pt x="346" y="88"/>
                  </a:lnTo>
                  <a:lnTo>
                    <a:pt x="352" y="90"/>
                  </a:lnTo>
                  <a:lnTo>
                    <a:pt x="354" y="92"/>
                  </a:lnTo>
                  <a:lnTo>
                    <a:pt x="355" y="90"/>
                  </a:lnTo>
                  <a:lnTo>
                    <a:pt x="361" y="88"/>
                  </a:lnTo>
                  <a:lnTo>
                    <a:pt x="365" y="86"/>
                  </a:lnTo>
                  <a:lnTo>
                    <a:pt x="371" y="82"/>
                  </a:lnTo>
                  <a:lnTo>
                    <a:pt x="378" y="80"/>
                  </a:lnTo>
                  <a:lnTo>
                    <a:pt x="386" y="76"/>
                  </a:lnTo>
                  <a:lnTo>
                    <a:pt x="393" y="75"/>
                  </a:lnTo>
                  <a:lnTo>
                    <a:pt x="401" y="71"/>
                  </a:lnTo>
                  <a:lnTo>
                    <a:pt x="409" y="67"/>
                  </a:lnTo>
                  <a:lnTo>
                    <a:pt x="414" y="65"/>
                  </a:lnTo>
                  <a:lnTo>
                    <a:pt x="422" y="63"/>
                  </a:lnTo>
                  <a:lnTo>
                    <a:pt x="428" y="61"/>
                  </a:lnTo>
                  <a:lnTo>
                    <a:pt x="431" y="61"/>
                  </a:lnTo>
                  <a:lnTo>
                    <a:pt x="435" y="61"/>
                  </a:lnTo>
                  <a:lnTo>
                    <a:pt x="439" y="61"/>
                  </a:lnTo>
                  <a:lnTo>
                    <a:pt x="441" y="65"/>
                  </a:lnTo>
                  <a:lnTo>
                    <a:pt x="445" y="65"/>
                  </a:lnTo>
                  <a:lnTo>
                    <a:pt x="450" y="69"/>
                  </a:lnTo>
                  <a:lnTo>
                    <a:pt x="454" y="71"/>
                  </a:lnTo>
                  <a:lnTo>
                    <a:pt x="462" y="75"/>
                  </a:lnTo>
                  <a:lnTo>
                    <a:pt x="469" y="76"/>
                  </a:lnTo>
                  <a:lnTo>
                    <a:pt x="475" y="80"/>
                  </a:lnTo>
                  <a:lnTo>
                    <a:pt x="483" y="82"/>
                  </a:lnTo>
                  <a:lnTo>
                    <a:pt x="490" y="84"/>
                  </a:lnTo>
                  <a:lnTo>
                    <a:pt x="498" y="86"/>
                  </a:lnTo>
                  <a:lnTo>
                    <a:pt x="506" y="90"/>
                  </a:lnTo>
                  <a:lnTo>
                    <a:pt x="513" y="90"/>
                  </a:lnTo>
                  <a:lnTo>
                    <a:pt x="521" y="90"/>
                  </a:lnTo>
                  <a:lnTo>
                    <a:pt x="528" y="90"/>
                  </a:lnTo>
                  <a:lnTo>
                    <a:pt x="536" y="90"/>
                  </a:lnTo>
                  <a:lnTo>
                    <a:pt x="542" y="88"/>
                  </a:lnTo>
                  <a:lnTo>
                    <a:pt x="547" y="84"/>
                  </a:lnTo>
                  <a:lnTo>
                    <a:pt x="553" y="82"/>
                  </a:lnTo>
                  <a:lnTo>
                    <a:pt x="561" y="80"/>
                  </a:lnTo>
                  <a:lnTo>
                    <a:pt x="566" y="75"/>
                  </a:lnTo>
                  <a:lnTo>
                    <a:pt x="572" y="73"/>
                  </a:lnTo>
                  <a:lnTo>
                    <a:pt x="578" y="69"/>
                  </a:lnTo>
                  <a:lnTo>
                    <a:pt x="584" y="65"/>
                  </a:lnTo>
                  <a:lnTo>
                    <a:pt x="585" y="61"/>
                  </a:lnTo>
                  <a:lnTo>
                    <a:pt x="589" y="56"/>
                  </a:lnTo>
                  <a:lnTo>
                    <a:pt x="593" y="54"/>
                  </a:lnTo>
                  <a:lnTo>
                    <a:pt x="597" y="50"/>
                  </a:lnTo>
                  <a:lnTo>
                    <a:pt x="599" y="46"/>
                  </a:lnTo>
                  <a:lnTo>
                    <a:pt x="601" y="46"/>
                  </a:lnTo>
                  <a:lnTo>
                    <a:pt x="608" y="84"/>
                  </a:lnTo>
                  <a:lnTo>
                    <a:pt x="604" y="84"/>
                  </a:lnTo>
                  <a:lnTo>
                    <a:pt x="599" y="90"/>
                  </a:lnTo>
                  <a:lnTo>
                    <a:pt x="595" y="92"/>
                  </a:lnTo>
                  <a:lnTo>
                    <a:pt x="591" y="95"/>
                  </a:lnTo>
                  <a:lnTo>
                    <a:pt x="585" y="97"/>
                  </a:lnTo>
                  <a:lnTo>
                    <a:pt x="582" y="101"/>
                  </a:lnTo>
                  <a:lnTo>
                    <a:pt x="574" y="105"/>
                  </a:lnTo>
                  <a:lnTo>
                    <a:pt x="568" y="109"/>
                  </a:lnTo>
                  <a:lnTo>
                    <a:pt x="563" y="111"/>
                  </a:lnTo>
                  <a:lnTo>
                    <a:pt x="555" y="114"/>
                  </a:lnTo>
                  <a:lnTo>
                    <a:pt x="547" y="116"/>
                  </a:lnTo>
                  <a:lnTo>
                    <a:pt x="544" y="120"/>
                  </a:lnTo>
                  <a:lnTo>
                    <a:pt x="538" y="122"/>
                  </a:lnTo>
                  <a:lnTo>
                    <a:pt x="534" y="124"/>
                  </a:lnTo>
                  <a:lnTo>
                    <a:pt x="528" y="124"/>
                  </a:lnTo>
                  <a:lnTo>
                    <a:pt x="521" y="124"/>
                  </a:lnTo>
                  <a:lnTo>
                    <a:pt x="513" y="122"/>
                  </a:lnTo>
                  <a:lnTo>
                    <a:pt x="506" y="122"/>
                  </a:lnTo>
                  <a:lnTo>
                    <a:pt x="502" y="120"/>
                  </a:lnTo>
                  <a:lnTo>
                    <a:pt x="498" y="118"/>
                  </a:lnTo>
                  <a:lnTo>
                    <a:pt x="494" y="116"/>
                  </a:lnTo>
                  <a:lnTo>
                    <a:pt x="489" y="116"/>
                  </a:lnTo>
                  <a:lnTo>
                    <a:pt x="485" y="114"/>
                  </a:lnTo>
                  <a:lnTo>
                    <a:pt x="481" y="114"/>
                  </a:lnTo>
                  <a:lnTo>
                    <a:pt x="477" y="111"/>
                  </a:lnTo>
                  <a:lnTo>
                    <a:pt x="473" y="109"/>
                  </a:lnTo>
                  <a:lnTo>
                    <a:pt x="469" y="109"/>
                  </a:lnTo>
                  <a:lnTo>
                    <a:pt x="464" y="107"/>
                  </a:lnTo>
                  <a:lnTo>
                    <a:pt x="460" y="105"/>
                  </a:lnTo>
                  <a:lnTo>
                    <a:pt x="458" y="105"/>
                  </a:lnTo>
                  <a:lnTo>
                    <a:pt x="450" y="101"/>
                  </a:lnTo>
                  <a:lnTo>
                    <a:pt x="445" y="99"/>
                  </a:lnTo>
                  <a:lnTo>
                    <a:pt x="439" y="95"/>
                  </a:lnTo>
                  <a:lnTo>
                    <a:pt x="435" y="95"/>
                  </a:lnTo>
                  <a:lnTo>
                    <a:pt x="431" y="94"/>
                  </a:lnTo>
                  <a:lnTo>
                    <a:pt x="430" y="94"/>
                  </a:lnTo>
                  <a:lnTo>
                    <a:pt x="430" y="95"/>
                  </a:lnTo>
                  <a:lnTo>
                    <a:pt x="426" y="95"/>
                  </a:lnTo>
                  <a:lnTo>
                    <a:pt x="420" y="97"/>
                  </a:lnTo>
                  <a:lnTo>
                    <a:pt x="414" y="99"/>
                  </a:lnTo>
                  <a:lnTo>
                    <a:pt x="409" y="103"/>
                  </a:lnTo>
                  <a:lnTo>
                    <a:pt x="401" y="105"/>
                  </a:lnTo>
                  <a:lnTo>
                    <a:pt x="395" y="109"/>
                  </a:lnTo>
                  <a:lnTo>
                    <a:pt x="386" y="113"/>
                  </a:lnTo>
                  <a:lnTo>
                    <a:pt x="378" y="114"/>
                  </a:lnTo>
                  <a:lnTo>
                    <a:pt x="371" y="116"/>
                  </a:lnTo>
                  <a:lnTo>
                    <a:pt x="365" y="120"/>
                  </a:lnTo>
                  <a:lnTo>
                    <a:pt x="357" y="122"/>
                  </a:lnTo>
                  <a:lnTo>
                    <a:pt x="354" y="124"/>
                  </a:lnTo>
                  <a:lnTo>
                    <a:pt x="348" y="124"/>
                  </a:lnTo>
                  <a:lnTo>
                    <a:pt x="346" y="124"/>
                  </a:lnTo>
                  <a:lnTo>
                    <a:pt x="340" y="122"/>
                  </a:lnTo>
                  <a:lnTo>
                    <a:pt x="336" y="118"/>
                  </a:lnTo>
                  <a:lnTo>
                    <a:pt x="331" y="116"/>
                  </a:lnTo>
                  <a:lnTo>
                    <a:pt x="327" y="114"/>
                  </a:lnTo>
                  <a:lnTo>
                    <a:pt x="323" y="111"/>
                  </a:lnTo>
                  <a:lnTo>
                    <a:pt x="319" y="109"/>
                  </a:lnTo>
                  <a:lnTo>
                    <a:pt x="312" y="105"/>
                  </a:lnTo>
                  <a:lnTo>
                    <a:pt x="308" y="101"/>
                  </a:lnTo>
                  <a:lnTo>
                    <a:pt x="302" y="97"/>
                  </a:lnTo>
                  <a:lnTo>
                    <a:pt x="297" y="94"/>
                  </a:lnTo>
                  <a:lnTo>
                    <a:pt x="291" y="90"/>
                  </a:lnTo>
                  <a:lnTo>
                    <a:pt x="287" y="84"/>
                  </a:lnTo>
                  <a:lnTo>
                    <a:pt x="281" y="80"/>
                  </a:lnTo>
                  <a:lnTo>
                    <a:pt x="276" y="76"/>
                  </a:lnTo>
                  <a:lnTo>
                    <a:pt x="268" y="73"/>
                  </a:lnTo>
                  <a:lnTo>
                    <a:pt x="262" y="69"/>
                  </a:lnTo>
                  <a:lnTo>
                    <a:pt x="257" y="65"/>
                  </a:lnTo>
                  <a:lnTo>
                    <a:pt x="253" y="61"/>
                  </a:lnTo>
                  <a:lnTo>
                    <a:pt x="247" y="56"/>
                  </a:lnTo>
                  <a:lnTo>
                    <a:pt x="241" y="54"/>
                  </a:lnTo>
                  <a:lnTo>
                    <a:pt x="238" y="50"/>
                  </a:lnTo>
                  <a:lnTo>
                    <a:pt x="234" y="46"/>
                  </a:lnTo>
                  <a:lnTo>
                    <a:pt x="228" y="44"/>
                  </a:lnTo>
                  <a:lnTo>
                    <a:pt x="226" y="40"/>
                  </a:lnTo>
                  <a:lnTo>
                    <a:pt x="222" y="40"/>
                  </a:lnTo>
                  <a:lnTo>
                    <a:pt x="221" y="37"/>
                  </a:lnTo>
                  <a:lnTo>
                    <a:pt x="217" y="35"/>
                  </a:lnTo>
                  <a:lnTo>
                    <a:pt x="101" y="122"/>
                  </a:lnTo>
                  <a:lnTo>
                    <a:pt x="67" y="97"/>
                  </a:lnTo>
                  <a:lnTo>
                    <a:pt x="15" y="130"/>
                  </a:lnTo>
                  <a:lnTo>
                    <a:pt x="0"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0" name="Freeform 132">
              <a:extLst>
                <a:ext uri="{FF2B5EF4-FFF2-40B4-BE49-F238E27FC236}">
                  <a16:creationId xmlns:a16="http://schemas.microsoft.com/office/drawing/2014/main" id="{66ED930B-B252-497B-BB22-744134E1CE5A}"/>
                </a:ext>
              </a:extLst>
            </p:cNvPr>
            <p:cNvSpPr>
              <a:spLocks/>
            </p:cNvSpPr>
            <p:nvPr/>
          </p:nvSpPr>
          <p:spPr bwMode="auto">
            <a:xfrm>
              <a:off x="980" y="1521"/>
              <a:ext cx="295" cy="116"/>
            </a:xfrm>
            <a:custGeom>
              <a:avLst/>
              <a:gdLst>
                <a:gd name="T0" fmla="*/ 2 w 589"/>
                <a:gd name="T1" fmla="*/ 58 h 231"/>
                <a:gd name="T2" fmla="*/ 6 w 589"/>
                <a:gd name="T3" fmla="*/ 57 h 231"/>
                <a:gd name="T4" fmla="*/ 11 w 589"/>
                <a:gd name="T5" fmla="*/ 56 h 231"/>
                <a:gd name="T6" fmla="*/ 17 w 589"/>
                <a:gd name="T7" fmla="*/ 54 h 231"/>
                <a:gd name="T8" fmla="*/ 25 w 589"/>
                <a:gd name="T9" fmla="*/ 53 h 231"/>
                <a:gd name="T10" fmla="*/ 29 w 589"/>
                <a:gd name="T11" fmla="*/ 51 h 231"/>
                <a:gd name="T12" fmla="*/ 34 w 589"/>
                <a:gd name="T13" fmla="*/ 49 h 231"/>
                <a:gd name="T14" fmla="*/ 39 w 589"/>
                <a:gd name="T15" fmla="*/ 47 h 231"/>
                <a:gd name="T16" fmla="*/ 44 w 589"/>
                <a:gd name="T17" fmla="*/ 45 h 231"/>
                <a:gd name="T18" fmla="*/ 49 w 589"/>
                <a:gd name="T19" fmla="*/ 43 h 231"/>
                <a:gd name="T20" fmla="*/ 54 w 589"/>
                <a:gd name="T21" fmla="*/ 40 h 231"/>
                <a:gd name="T22" fmla="*/ 59 w 589"/>
                <a:gd name="T23" fmla="*/ 37 h 231"/>
                <a:gd name="T24" fmla="*/ 63 w 589"/>
                <a:gd name="T25" fmla="*/ 34 h 231"/>
                <a:gd name="T26" fmla="*/ 67 w 589"/>
                <a:gd name="T27" fmla="*/ 32 h 231"/>
                <a:gd name="T28" fmla="*/ 74 w 589"/>
                <a:gd name="T29" fmla="*/ 27 h 231"/>
                <a:gd name="T30" fmla="*/ 80 w 589"/>
                <a:gd name="T31" fmla="*/ 23 h 231"/>
                <a:gd name="T32" fmla="*/ 84 w 589"/>
                <a:gd name="T33" fmla="*/ 19 h 231"/>
                <a:gd name="T34" fmla="*/ 90 w 589"/>
                <a:gd name="T35" fmla="*/ 15 h 231"/>
                <a:gd name="T36" fmla="*/ 140 w 589"/>
                <a:gd name="T37" fmla="*/ 12 h 231"/>
                <a:gd name="T38" fmla="*/ 124 w 589"/>
                <a:gd name="T39" fmla="*/ 30 h 231"/>
                <a:gd name="T40" fmla="*/ 127 w 589"/>
                <a:gd name="T41" fmla="*/ 27 h 231"/>
                <a:gd name="T42" fmla="*/ 131 w 589"/>
                <a:gd name="T43" fmla="*/ 25 h 231"/>
                <a:gd name="T44" fmla="*/ 135 w 589"/>
                <a:gd name="T45" fmla="*/ 23 h 231"/>
                <a:gd name="T46" fmla="*/ 139 w 589"/>
                <a:gd name="T47" fmla="*/ 20 h 231"/>
                <a:gd name="T48" fmla="*/ 143 w 589"/>
                <a:gd name="T49" fmla="*/ 18 h 231"/>
                <a:gd name="T50" fmla="*/ 148 w 589"/>
                <a:gd name="T51" fmla="*/ 15 h 231"/>
                <a:gd name="T52" fmla="*/ 147 w 589"/>
                <a:gd name="T53" fmla="*/ 10 h 231"/>
                <a:gd name="T54" fmla="*/ 146 w 589"/>
                <a:gd name="T55" fmla="*/ 5 h 231"/>
                <a:gd name="T56" fmla="*/ 144 w 589"/>
                <a:gd name="T57" fmla="*/ 1 h 231"/>
                <a:gd name="T58" fmla="*/ 140 w 589"/>
                <a:gd name="T59" fmla="*/ 0 h 231"/>
                <a:gd name="T60" fmla="*/ 133 w 589"/>
                <a:gd name="T61" fmla="*/ 1 h 231"/>
                <a:gd name="T62" fmla="*/ 129 w 589"/>
                <a:gd name="T63" fmla="*/ 1 h 231"/>
                <a:gd name="T64" fmla="*/ 124 w 589"/>
                <a:gd name="T65" fmla="*/ 1 h 231"/>
                <a:gd name="T66" fmla="*/ 120 w 589"/>
                <a:gd name="T67" fmla="*/ 2 h 231"/>
                <a:gd name="T68" fmla="*/ 114 w 589"/>
                <a:gd name="T69" fmla="*/ 3 h 231"/>
                <a:gd name="T70" fmla="*/ 109 w 589"/>
                <a:gd name="T71" fmla="*/ 3 h 231"/>
                <a:gd name="T72" fmla="*/ 104 w 589"/>
                <a:gd name="T73" fmla="*/ 4 h 231"/>
                <a:gd name="T74" fmla="*/ 100 w 589"/>
                <a:gd name="T75" fmla="*/ 5 h 231"/>
                <a:gd name="T76" fmla="*/ 96 w 589"/>
                <a:gd name="T77" fmla="*/ 5 h 231"/>
                <a:gd name="T78" fmla="*/ 90 w 589"/>
                <a:gd name="T79" fmla="*/ 5 h 231"/>
                <a:gd name="T80" fmla="*/ 87 w 589"/>
                <a:gd name="T81" fmla="*/ 6 h 231"/>
                <a:gd name="T82" fmla="*/ 83 w 589"/>
                <a:gd name="T83" fmla="*/ 9 h 231"/>
                <a:gd name="T84" fmla="*/ 79 w 589"/>
                <a:gd name="T85" fmla="*/ 12 h 231"/>
                <a:gd name="T86" fmla="*/ 74 w 589"/>
                <a:gd name="T87" fmla="*/ 16 h 231"/>
                <a:gd name="T88" fmla="*/ 68 w 589"/>
                <a:gd name="T89" fmla="*/ 20 h 231"/>
                <a:gd name="T90" fmla="*/ 62 w 589"/>
                <a:gd name="T91" fmla="*/ 25 h 231"/>
                <a:gd name="T92" fmla="*/ 54 w 589"/>
                <a:gd name="T93" fmla="*/ 30 h 231"/>
                <a:gd name="T94" fmla="*/ 48 w 589"/>
                <a:gd name="T95" fmla="*/ 34 h 231"/>
                <a:gd name="T96" fmla="*/ 41 w 589"/>
                <a:gd name="T97" fmla="*/ 36 h 231"/>
                <a:gd name="T98" fmla="*/ 34 w 589"/>
                <a:gd name="T99" fmla="*/ 39 h 231"/>
                <a:gd name="T100" fmla="*/ 27 w 589"/>
                <a:gd name="T101" fmla="*/ 42 h 231"/>
                <a:gd name="T102" fmla="*/ 21 w 589"/>
                <a:gd name="T103" fmla="*/ 44 h 231"/>
                <a:gd name="T104" fmla="*/ 16 w 589"/>
                <a:gd name="T105" fmla="*/ 46 h 231"/>
                <a:gd name="T106" fmla="*/ 12 w 589"/>
                <a:gd name="T107" fmla="*/ 47 h 231"/>
                <a:gd name="T108" fmla="*/ 8 w 589"/>
                <a:gd name="T109" fmla="*/ 48 h 23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589" h="231">
                  <a:moveTo>
                    <a:pt x="0" y="154"/>
                  </a:moveTo>
                  <a:lnTo>
                    <a:pt x="2" y="231"/>
                  </a:lnTo>
                  <a:lnTo>
                    <a:pt x="2" y="230"/>
                  </a:lnTo>
                  <a:lnTo>
                    <a:pt x="5" y="230"/>
                  </a:lnTo>
                  <a:lnTo>
                    <a:pt x="9" y="228"/>
                  </a:lnTo>
                  <a:lnTo>
                    <a:pt x="17" y="228"/>
                  </a:lnTo>
                  <a:lnTo>
                    <a:pt x="19" y="228"/>
                  </a:lnTo>
                  <a:lnTo>
                    <a:pt x="23" y="228"/>
                  </a:lnTo>
                  <a:lnTo>
                    <a:pt x="26" y="226"/>
                  </a:lnTo>
                  <a:lnTo>
                    <a:pt x="32" y="226"/>
                  </a:lnTo>
                  <a:lnTo>
                    <a:pt x="38" y="224"/>
                  </a:lnTo>
                  <a:lnTo>
                    <a:pt x="42" y="224"/>
                  </a:lnTo>
                  <a:lnTo>
                    <a:pt x="49" y="222"/>
                  </a:lnTo>
                  <a:lnTo>
                    <a:pt x="55" y="222"/>
                  </a:lnTo>
                  <a:lnTo>
                    <a:pt x="62" y="218"/>
                  </a:lnTo>
                  <a:lnTo>
                    <a:pt x="68" y="216"/>
                  </a:lnTo>
                  <a:lnTo>
                    <a:pt x="76" y="214"/>
                  </a:lnTo>
                  <a:lnTo>
                    <a:pt x="83" y="212"/>
                  </a:lnTo>
                  <a:lnTo>
                    <a:pt x="91" y="211"/>
                  </a:lnTo>
                  <a:lnTo>
                    <a:pt x="99" y="209"/>
                  </a:lnTo>
                  <a:lnTo>
                    <a:pt x="102" y="207"/>
                  </a:lnTo>
                  <a:lnTo>
                    <a:pt x="106" y="205"/>
                  </a:lnTo>
                  <a:lnTo>
                    <a:pt x="112" y="203"/>
                  </a:lnTo>
                  <a:lnTo>
                    <a:pt x="116" y="203"/>
                  </a:lnTo>
                  <a:lnTo>
                    <a:pt x="121" y="201"/>
                  </a:lnTo>
                  <a:lnTo>
                    <a:pt x="125" y="199"/>
                  </a:lnTo>
                  <a:lnTo>
                    <a:pt x="131" y="197"/>
                  </a:lnTo>
                  <a:lnTo>
                    <a:pt x="135" y="195"/>
                  </a:lnTo>
                  <a:lnTo>
                    <a:pt x="139" y="193"/>
                  </a:lnTo>
                  <a:lnTo>
                    <a:pt x="142" y="192"/>
                  </a:lnTo>
                  <a:lnTo>
                    <a:pt x="148" y="188"/>
                  </a:lnTo>
                  <a:lnTo>
                    <a:pt x="154" y="188"/>
                  </a:lnTo>
                  <a:lnTo>
                    <a:pt x="158" y="184"/>
                  </a:lnTo>
                  <a:lnTo>
                    <a:pt x="163" y="184"/>
                  </a:lnTo>
                  <a:lnTo>
                    <a:pt x="167" y="180"/>
                  </a:lnTo>
                  <a:lnTo>
                    <a:pt x="173" y="178"/>
                  </a:lnTo>
                  <a:lnTo>
                    <a:pt x="177" y="174"/>
                  </a:lnTo>
                  <a:lnTo>
                    <a:pt x="184" y="174"/>
                  </a:lnTo>
                  <a:lnTo>
                    <a:pt x="188" y="171"/>
                  </a:lnTo>
                  <a:lnTo>
                    <a:pt x="196" y="169"/>
                  </a:lnTo>
                  <a:lnTo>
                    <a:pt x="199" y="165"/>
                  </a:lnTo>
                  <a:lnTo>
                    <a:pt x="205" y="163"/>
                  </a:lnTo>
                  <a:lnTo>
                    <a:pt x="209" y="159"/>
                  </a:lnTo>
                  <a:lnTo>
                    <a:pt x="215" y="159"/>
                  </a:lnTo>
                  <a:lnTo>
                    <a:pt x="218" y="154"/>
                  </a:lnTo>
                  <a:lnTo>
                    <a:pt x="224" y="152"/>
                  </a:lnTo>
                  <a:lnTo>
                    <a:pt x="228" y="150"/>
                  </a:lnTo>
                  <a:lnTo>
                    <a:pt x="234" y="146"/>
                  </a:lnTo>
                  <a:lnTo>
                    <a:pt x="237" y="144"/>
                  </a:lnTo>
                  <a:lnTo>
                    <a:pt x="241" y="140"/>
                  </a:lnTo>
                  <a:lnTo>
                    <a:pt x="245" y="138"/>
                  </a:lnTo>
                  <a:lnTo>
                    <a:pt x="249" y="136"/>
                  </a:lnTo>
                  <a:lnTo>
                    <a:pt x="254" y="134"/>
                  </a:lnTo>
                  <a:lnTo>
                    <a:pt x="258" y="131"/>
                  </a:lnTo>
                  <a:lnTo>
                    <a:pt x="262" y="129"/>
                  </a:lnTo>
                  <a:lnTo>
                    <a:pt x="266" y="127"/>
                  </a:lnTo>
                  <a:lnTo>
                    <a:pt x="273" y="121"/>
                  </a:lnTo>
                  <a:lnTo>
                    <a:pt x="281" y="115"/>
                  </a:lnTo>
                  <a:lnTo>
                    <a:pt x="287" y="112"/>
                  </a:lnTo>
                  <a:lnTo>
                    <a:pt x="294" y="108"/>
                  </a:lnTo>
                  <a:lnTo>
                    <a:pt x="300" y="102"/>
                  </a:lnTo>
                  <a:lnTo>
                    <a:pt x="306" y="98"/>
                  </a:lnTo>
                  <a:lnTo>
                    <a:pt x="313" y="95"/>
                  </a:lnTo>
                  <a:lnTo>
                    <a:pt x="319" y="91"/>
                  </a:lnTo>
                  <a:lnTo>
                    <a:pt x="323" y="85"/>
                  </a:lnTo>
                  <a:lnTo>
                    <a:pt x="327" y="81"/>
                  </a:lnTo>
                  <a:lnTo>
                    <a:pt x="330" y="77"/>
                  </a:lnTo>
                  <a:lnTo>
                    <a:pt x="334" y="76"/>
                  </a:lnTo>
                  <a:lnTo>
                    <a:pt x="342" y="68"/>
                  </a:lnTo>
                  <a:lnTo>
                    <a:pt x="348" y="64"/>
                  </a:lnTo>
                  <a:lnTo>
                    <a:pt x="353" y="58"/>
                  </a:lnTo>
                  <a:lnTo>
                    <a:pt x="357" y="57"/>
                  </a:lnTo>
                  <a:lnTo>
                    <a:pt x="357" y="55"/>
                  </a:lnTo>
                  <a:lnTo>
                    <a:pt x="359" y="55"/>
                  </a:lnTo>
                  <a:lnTo>
                    <a:pt x="551" y="26"/>
                  </a:lnTo>
                  <a:lnTo>
                    <a:pt x="557" y="45"/>
                  </a:lnTo>
                  <a:lnTo>
                    <a:pt x="456" y="110"/>
                  </a:lnTo>
                  <a:lnTo>
                    <a:pt x="481" y="159"/>
                  </a:lnTo>
                  <a:lnTo>
                    <a:pt x="505" y="140"/>
                  </a:lnTo>
                  <a:lnTo>
                    <a:pt x="496" y="117"/>
                  </a:lnTo>
                  <a:lnTo>
                    <a:pt x="496" y="114"/>
                  </a:lnTo>
                  <a:lnTo>
                    <a:pt x="498" y="114"/>
                  </a:lnTo>
                  <a:lnTo>
                    <a:pt x="502" y="110"/>
                  </a:lnTo>
                  <a:lnTo>
                    <a:pt x="507" y="108"/>
                  </a:lnTo>
                  <a:lnTo>
                    <a:pt x="511" y="106"/>
                  </a:lnTo>
                  <a:lnTo>
                    <a:pt x="515" y="104"/>
                  </a:lnTo>
                  <a:lnTo>
                    <a:pt x="519" y="100"/>
                  </a:lnTo>
                  <a:lnTo>
                    <a:pt x="522" y="100"/>
                  </a:lnTo>
                  <a:lnTo>
                    <a:pt x="526" y="96"/>
                  </a:lnTo>
                  <a:lnTo>
                    <a:pt x="530" y="95"/>
                  </a:lnTo>
                  <a:lnTo>
                    <a:pt x="536" y="93"/>
                  </a:lnTo>
                  <a:lnTo>
                    <a:pt x="540" y="91"/>
                  </a:lnTo>
                  <a:lnTo>
                    <a:pt x="543" y="87"/>
                  </a:lnTo>
                  <a:lnTo>
                    <a:pt x="547" y="85"/>
                  </a:lnTo>
                  <a:lnTo>
                    <a:pt x="551" y="81"/>
                  </a:lnTo>
                  <a:lnTo>
                    <a:pt x="555" y="79"/>
                  </a:lnTo>
                  <a:lnTo>
                    <a:pt x="560" y="77"/>
                  </a:lnTo>
                  <a:lnTo>
                    <a:pt x="564" y="76"/>
                  </a:lnTo>
                  <a:lnTo>
                    <a:pt x="568" y="72"/>
                  </a:lnTo>
                  <a:lnTo>
                    <a:pt x="570" y="70"/>
                  </a:lnTo>
                  <a:lnTo>
                    <a:pt x="578" y="66"/>
                  </a:lnTo>
                  <a:lnTo>
                    <a:pt x="581" y="62"/>
                  </a:lnTo>
                  <a:lnTo>
                    <a:pt x="585" y="60"/>
                  </a:lnTo>
                  <a:lnTo>
                    <a:pt x="589" y="58"/>
                  </a:lnTo>
                  <a:lnTo>
                    <a:pt x="589" y="55"/>
                  </a:lnTo>
                  <a:lnTo>
                    <a:pt x="589" y="47"/>
                  </a:lnTo>
                  <a:lnTo>
                    <a:pt x="589" y="43"/>
                  </a:lnTo>
                  <a:lnTo>
                    <a:pt x="587" y="39"/>
                  </a:lnTo>
                  <a:lnTo>
                    <a:pt x="587" y="36"/>
                  </a:lnTo>
                  <a:lnTo>
                    <a:pt x="585" y="30"/>
                  </a:lnTo>
                  <a:lnTo>
                    <a:pt x="585" y="26"/>
                  </a:lnTo>
                  <a:lnTo>
                    <a:pt x="583" y="20"/>
                  </a:lnTo>
                  <a:lnTo>
                    <a:pt x="581" y="17"/>
                  </a:lnTo>
                  <a:lnTo>
                    <a:pt x="579" y="13"/>
                  </a:lnTo>
                  <a:lnTo>
                    <a:pt x="576" y="5"/>
                  </a:lnTo>
                  <a:lnTo>
                    <a:pt x="574" y="1"/>
                  </a:lnTo>
                  <a:lnTo>
                    <a:pt x="570" y="1"/>
                  </a:lnTo>
                  <a:lnTo>
                    <a:pt x="568" y="0"/>
                  </a:lnTo>
                  <a:lnTo>
                    <a:pt x="564" y="0"/>
                  </a:lnTo>
                  <a:lnTo>
                    <a:pt x="559" y="0"/>
                  </a:lnTo>
                  <a:lnTo>
                    <a:pt x="553" y="0"/>
                  </a:lnTo>
                  <a:lnTo>
                    <a:pt x="545" y="0"/>
                  </a:lnTo>
                  <a:lnTo>
                    <a:pt x="540" y="0"/>
                  </a:lnTo>
                  <a:lnTo>
                    <a:pt x="532" y="1"/>
                  </a:lnTo>
                  <a:lnTo>
                    <a:pt x="528" y="1"/>
                  </a:lnTo>
                  <a:lnTo>
                    <a:pt x="524" y="1"/>
                  </a:lnTo>
                  <a:lnTo>
                    <a:pt x="519" y="1"/>
                  </a:lnTo>
                  <a:lnTo>
                    <a:pt x="515" y="1"/>
                  </a:lnTo>
                  <a:lnTo>
                    <a:pt x="509" y="1"/>
                  </a:lnTo>
                  <a:lnTo>
                    <a:pt x="505" y="1"/>
                  </a:lnTo>
                  <a:lnTo>
                    <a:pt x="502" y="3"/>
                  </a:lnTo>
                  <a:lnTo>
                    <a:pt x="496" y="3"/>
                  </a:lnTo>
                  <a:lnTo>
                    <a:pt x="490" y="3"/>
                  </a:lnTo>
                  <a:lnTo>
                    <a:pt x="486" y="5"/>
                  </a:lnTo>
                  <a:lnTo>
                    <a:pt x="481" y="5"/>
                  </a:lnTo>
                  <a:lnTo>
                    <a:pt x="477" y="5"/>
                  </a:lnTo>
                  <a:lnTo>
                    <a:pt x="471" y="5"/>
                  </a:lnTo>
                  <a:lnTo>
                    <a:pt x="465" y="5"/>
                  </a:lnTo>
                  <a:lnTo>
                    <a:pt x="462" y="7"/>
                  </a:lnTo>
                  <a:lnTo>
                    <a:pt x="456" y="9"/>
                  </a:lnTo>
                  <a:lnTo>
                    <a:pt x="450" y="9"/>
                  </a:lnTo>
                  <a:lnTo>
                    <a:pt x="445" y="9"/>
                  </a:lnTo>
                  <a:lnTo>
                    <a:pt x="441" y="11"/>
                  </a:lnTo>
                  <a:lnTo>
                    <a:pt x="435" y="11"/>
                  </a:lnTo>
                  <a:lnTo>
                    <a:pt x="429" y="11"/>
                  </a:lnTo>
                  <a:lnTo>
                    <a:pt x="424" y="11"/>
                  </a:lnTo>
                  <a:lnTo>
                    <a:pt x="420" y="13"/>
                  </a:lnTo>
                  <a:lnTo>
                    <a:pt x="414" y="13"/>
                  </a:lnTo>
                  <a:lnTo>
                    <a:pt x="410" y="13"/>
                  </a:lnTo>
                  <a:lnTo>
                    <a:pt x="407" y="15"/>
                  </a:lnTo>
                  <a:lnTo>
                    <a:pt x="401" y="15"/>
                  </a:lnTo>
                  <a:lnTo>
                    <a:pt x="397" y="17"/>
                  </a:lnTo>
                  <a:lnTo>
                    <a:pt x="391" y="17"/>
                  </a:lnTo>
                  <a:lnTo>
                    <a:pt x="387" y="17"/>
                  </a:lnTo>
                  <a:lnTo>
                    <a:pt x="384" y="17"/>
                  </a:lnTo>
                  <a:lnTo>
                    <a:pt x="382" y="17"/>
                  </a:lnTo>
                  <a:lnTo>
                    <a:pt x="372" y="17"/>
                  </a:lnTo>
                  <a:lnTo>
                    <a:pt x="368" y="19"/>
                  </a:lnTo>
                  <a:lnTo>
                    <a:pt x="361" y="19"/>
                  </a:lnTo>
                  <a:lnTo>
                    <a:pt x="357" y="20"/>
                  </a:lnTo>
                  <a:lnTo>
                    <a:pt x="353" y="20"/>
                  </a:lnTo>
                  <a:lnTo>
                    <a:pt x="349" y="20"/>
                  </a:lnTo>
                  <a:lnTo>
                    <a:pt x="348" y="20"/>
                  </a:lnTo>
                  <a:lnTo>
                    <a:pt x="348" y="22"/>
                  </a:lnTo>
                  <a:lnTo>
                    <a:pt x="344" y="26"/>
                  </a:lnTo>
                  <a:lnTo>
                    <a:pt x="338" y="28"/>
                  </a:lnTo>
                  <a:lnTo>
                    <a:pt x="332" y="34"/>
                  </a:lnTo>
                  <a:lnTo>
                    <a:pt x="329" y="36"/>
                  </a:lnTo>
                  <a:lnTo>
                    <a:pt x="325" y="39"/>
                  </a:lnTo>
                  <a:lnTo>
                    <a:pt x="321" y="41"/>
                  </a:lnTo>
                  <a:lnTo>
                    <a:pt x="315" y="45"/>
                  </a:lnTo>
                  <a:lnTo>
                    <a:pt x="311" y="51"/>
                  </a:lnTo>
                  <a:lnTo>
                    <a:pt x="306" y="55"/>
                  </a:lnTo>
                  <a:lnTo>
                    <a:pt x="300" y="58"/>
                  </a:lnTo>
                  <a:lnTo>
                    <a:pt x="294" y="62"/>
                  </a:lnTo>
                  <a:lnTo>
                    <a:pt x="289" y="68"/>
                  </a:lnTo>
                  <a:lnTo>
                    <a:pt x="283" y="72"/>
                  </a:lnTo>
                  <a:lnTo>
                    <a:pt x="275" y="76"/>
                  </a:lnTo>
                  <a:lnTo>
                    <a:pt x="270" y="79"/>
                  </a:lnTo>
                  <a:lnTo>
                    <a:pt x="264" y="85"/>
                  </a:lnTo>
                  <a:lnTo>
                    <a:pt x="258" y="91"/>
                  </a:lnTo>
                  <a:lnTo>
                    <a:pt x="251" y="95"/>
                  </a:lnTo>
                  <a:lnTo>
                    <a:pt x="245" y="100"/>
                  </a:lnTo>
                  <a:lnTo>
                    <a:pt x="237" y="104"/>
                  </a:lnTo>
                  <a:lnTo>
                    <a:pt x="230" y="108"/>
                  </a:lnTo>
                  <a:lnTo>
                    <a:pt x="222" y="112"/>
                  </a:lnTo>
                  <a:lnTo>
                    <a:pt x="216" y="117"/>
                  </a:lnTo>
                  <a:lnTo>
                    <a:pt x="209" y="119"/>
                  </a:lnTo>
                  <a:lnTo>
                    <a:pt x="203" y="125"/>
                  </a:lnTo>
                  <a:lnTo>
                    <a:pt x="196" y="129"/>
                  </a:lnTo>
                  <a:lnTo>
                    <a:pt x="190" y="133"/>
                  </a:lnTo>
                  <a:lnTo>
                    <a:pt x="182" y="134"/>
                  </a:lnTo>
                  <a:lnTo>
                    <a:pt x="175" y="138"/>
                  </a:lnTo>
                  <a:lnTo>
                    <a:pt x="169" y="140"/>
                  </a:lnTo>
                  <a:lnTo>
                    <a:pt x="161" y="144"/>
                  </a:lnTo>
                  <a:lnTo>
                    <a:pt x="156" y="146"/>
                  </a:lnTo>
                  <a:lnTo>
                    <a:pt x="148" y="150"/>
                  </a:lnTo>
                  <a:lnTo>
                    <a:pt x="140" y="154"/>
                  </a:lnTo>
                  <a:lnTo>
                    <a:pt x="135" y="155"/>
                  </a:lnTo>
                  <a:lnTo>
                    <a:pt x="127" y="159"/>
                  </a:lnTo>
                  <a:lnTo>
                    <a:pt x="121" y="161"/>
                  </a:lnTo>
                  <a:lnTo>
                    <a:pt x="114" y="163"/>
                  </a:lnTo>
                  <a:lnTo>
                    <a:pt x="108" y="167"/>
                  </a:lnTo>
                  <a:lnTo>
                    <a:pt x="100" y="169"/>
                  </a:lnTo>
                  <a:lnTo>
                    <a:pt x="95" y="171"/>
                  </a:lnTo>
                  <a:lnTo>
                    <a:pt x="89" y="174"/>
                  </a:lnTo>
                  <a:lnTo>
                    <a:pt x="83" y="174"/>
                  </a:lnTo>
                  <a:lnTo>
                    <a:pt x="78" y="176"/>
                  </a:lnTo>
                  <a:lnTo>
                    <a:pt x="72" y="178"/>
                  </a:lnTo>
                  <a:lnTo>
                    <a:pt x="66" y="180"/>
                  </a:lnTo>
                  <a:lnTo>
                    <a:pt x="62" y="182"/>
                  </a:lnTo>
                  <a:lnTo>
                    <a:pt x="59" y="184"/>
                  </a:lnTo>
                  <a:lnTo>
                    <a:pt x="53" y="184"/>
                  </a:lnTo>
                  <a:lnTo>
                    <a:pt x="49" y="186"/>
                  </a:lnTo>
                  <a:lnTo>
                    <a:pt x="47" y="188"/>
                  </a:lnTo>
                  <a:lnTo>
                    <a:pt x="40" y="188"/>
                  </a:lnTo>
                  <a:lnTo>
                    <a:pt x="38" y="190"/>
                  </a:lnTo>
                  <a:lnTo>
                    <a:pt x="32" y="192"/>
                  </a:lnTo>
                  <a:lnTo>
                    <a:pt x="28" y="154"/>
                  </a:lnTo>
                  <a:lnTo>
                    <a:pt x="0" y="1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1" name="Freeform 134">
              <a:extLst>
                <a:ext uri="{FF2B5EF4-FFF2-40B4-BE49-F238E27FC236}">
                  <a16:creationId xmlns:a16="http://schemas.microsoft.com/office/drawing/2014/main" id="{45B2367B-BC49-402B-98FE-DD8BA355824C}"/>
                </a:ext>
              </a:extLst>
            </p:cNvPr>
            <p:cNvSpPr>
              <a:spLocks/>
            </p:cNvSpPr>
            <p:nvPr/>
          </p:nvSpPr>
          <p:spPr bwMode="auto">
            <a:xfrm>
              <a:off x="1121" y="2131"/>
              <a:ext cx="36" cy="254"/>
            </a:xfrm>
            <a:custGeom>
              <a:avLst/>
              <a:gdLst>
                <a:gd name="T0" fmla="*/ 9 w 72"/>
                <a:gd name="T1" fmla="*/ 3 h 507"/>
                <a:gd name="T2" fmla="*/ 9 w 72"/>
                <a:gd name="T3" fmla="*/ 6 h 507"/>
                <a:gd name="T4" fmla="*/ 9 w 72"/>
                <a:gd name="T5" fmla="*/ 9 h 507"/>
                <a:gd name="T6" fmla="*/ 9 w 72"/>
                <a:gd name="T7" fmla="*/ 14 h 507"/>
                <a:gd name="T8" fmla="*/ 9 w 72"/>
                <a:gd name="T9" fmla="*/ 19 h 507"/>
                <a:gd name="T10" fmla="*/ 9 w 72"/>
                <a:gd name="T11" fmla="*/ 24 h 507"/>
                <a:gd name="T12" fmla="*/ 9 w 72"/>
                <a:gd name="T13" fmla="*/ 29 h 507"/>
                <a:gd name="T14" fmla="*/ 9 w 72"/>
                <a:gd name="T15" fmla="*/ 34 h 507"/>
                <a:gd name="T16" fmla="*/ 9 w 72"/>
                <a:gd name="T17" fmla="*/ 38 h 507"/>
                <a:gd name="T18" fmla="*/ 9 w 72"/>
                <a:gd name="T19" fmla="*/ 41 h 507"/>
                <a:gd name="T20" fmla="*/ 9 w 72"/>
                <a:gd name="T21" fmla="*/ 45 h 507"/>
                <a:gd name="T22" fmla="*/ 8 w 72"/>
                <a:gd name="T23" fmla="*/ 48 h 507"/>
                <a:gd name="T24" fmla="*/ 7 w 72"/>
                <a:gd name="T25" fmla="*/ 53 h 507"/>
                <a:gd name="T26" fmla="*/ 6 w 72"/>
                <a:gd name="T27" fmla="*/ 57 h 507"/>
                <a:gd name="T28" fmla="*/ 5 w 72"/>
                <a:gd name="T29" fmla="*/ 63 h 507"/>
                <a:gd name="T30" fmla="*/ 4 w 72"/>
                <a:gd name="T31" fmla="*/ 68 h 507"/>
                <a:gd name="T32" fmla="*/ 3 w 72"/>
                <a:gd name="T33" fmla="*/ 73 h 507"/>
                <a:gd name="T34" fmla="*/ 1 w 72"/>
                <a:gd name="T35" fmla="*/ 77 h 507"/>
                <a:gd name="T36" fmla="*/ 1 w 72"/>
                <a:gd name="T37" fmla="*/ 81 h 507"/>
                <a:gd name="T38" fmla="*/ 1 w 72"/>
                <a:gd name="T39" fmla="*/ 84 h 507"/>
                <a:gd name="T40" fmla="*/ 0 w 72"/>
                <a:gd name="T41" fmla="*/ 85 h 507"/>
                <a:gd name="T42" fmla="*/ 1 w 72"/>
                <a:gd name="T43" fmla="*/ 89 h 507"/>
                <a:gd name="T44" fmla="*/ 1 w 72"/>
                <a:gd name="T45" fmla="*/ 94 h 507"/>
                <a:gd name="T46" fmla="*/ 2 w 72"/>
                <a:gd name="T47" fmla="*/ 99 h 507"/>
                <a:gd name="T48" fmla="*/ 4 w 72"/>
                <a:gd name="T49" fmla="*/ 104 h 507"/>
                <a:gd name="T50" fmla="*/ 5 w 72"/>
                <a:gd name="T51" fmla="*/ 110 h 507"/>
                <a:gd name="T52" fmla="*/ 6 w 72"/>
                <a:gd name="T53" fmla="*/ 115 h 507"/>
                <a:gd name="T54" fmla="*/ 7 w 72"/>
                <a:gd name="T55" fmla="*/ 120 h 507"/>
                <a:gd name="T56" fmla="*/ 8 w 72"/>
                <a:gd name="T57" fmla="*/ 123 h 507"/>
                <a:gd name="T58" fmla="*/ 9 w 72"/>
                <a:gd name="T59" fmla="*/ 127 h 507"/>
                <a:gd name="T60" fmla="*/ 18 w 72"/>
                <a:gd name="T61" fmla="*/ 125 h 507"/>
                <a:gd name="T62" fmla="*/ 17 w 72"/>
                <a:gd name="T63" fmla="*/ 122 h 507"/>
                <a:gd name="T64" fmla="*/ 16 w 72"/>
                <a:gd name="T65" fmla="*/ 118 h 507"/>
                <a:gd name="T66" fmla="*/ 15 w 72"/>
                <a:gd name="T67" fmla="*/ 114 h 507"/>
                <a:gd name="T68" fmla="*/ 14 w 72"/>
                <a:gd name="T69" fmla="*/ 109 h 507"/>
                <a:gd name="T70" fmla="*/ 12 w 72"/>
                <a:gd name="T71" fmla="*/ 104 h 507"/>
                <a:gd name="T72" fmla="*/ 11 w 72"/>
                <a:gd name="T73" fmla="*/ 99 h 507"/>
                <a:gd name="T74" fmla="*/ 10 w 72"/>
                <a:gd name="T75" fmla="*/ 94 h 507"/>
                <a:gd name="T76" fmla="*/ 9 w 72"/>
                <a:gd name="T77" fmla="*/ 91 h 507"/>
                <a:gd name="T78" fmla="*/ 8 w 72"/>
                <a:gd name="T79" fmla="*/ 86 h 507"/>
                <a:gd name="T80" fmla="*/ 8 w 72"/>
                <a:gd name="T81" fmla="*/ 84 h 507"/>
                <a:gd name="T82" fmla="*/ 9 w 72"/>
                <a:gd name="T83" fmla="*/ 80 h 507"/>
                <a:gd name="T84" fmla="*/ 10 w 72"/>
                <a:gd name="T85" fmla="*/ 76 h 507"/>
                <a:gd name="T86" fmla="*/ 11 w 72"/>
                <a:gd name="T87" fmla="*/ 71 h 507"/>
                <a:gd name="T88" fmla="*/ 13 w 72"/>
                <a:gd name="T89" fmla="*/ 65 h 507"/>
                <a:gd name="T90" fmla="*/ 14 w 72"/>
                <a:gd name="T91" fmla="*/ 60 h 507"/>
                <a:gd name="T92" fmla="*/ 15 w 72"/>
                <a:gd name="T93" fmla="*/ 55 h 507"/>
                <a:gd name="T94" fmla="*/ 17 w 72"/>
                <a:gd name="T95" fmla="*/ 50 h 507"/>
                <a:gd name="T96" fmla="*/ 17 w 72"/>
                <a:gd name="T97" fmla="*/ 47 h 507"/>
                <a:gd name="T98" fmla="*/ 18 w 72"/>
                <a:gd name="T99" fmla="*/ 45 h 507"/>
                <a:gd name="T100" fmla="*/ 9 w 72"/>
                <a:gd name="T101" fmla="*/ 1 h 5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 h="507">
                  <a:moveTo>
                    <a:pt x="36" y="4"/>
                  </a:moveTo>
                  <a:lnTo>
                    <a:pt x="36" y="6"/>
                  </a:lnTo>
                  <a:lnTo>
                    <a:pt x="36" y="9"/>
                  </a:lnTo>
                  <a:lnTo>
                    <a:pt x="36" y="11"/>
                  </a:lnTo>
                  <a:lnTo>
                    <a:pt x="36" y="17"/>
                  </a:lnTo>
                  <a:lnTo>
                    <a:pt x="36" y="21"/>
                  </a:lnTo>
                  <a:lnTo>
                    <a:pt x="36" y="25"/>
                  </a:lnTo>
                  <a:lnTo>
                    <a:pt x="36" y="30"/>
                  </a:lnTo>
                  <a:lnTo>
                    <a:pt x="36" y="36"/>
                  </a:lnTo>
                  <a:lnTo>
                    <a:pt x="36" y="42"/>
                  </a:lnTo>
                  <a:lnTo>
                    <a:pt x="36" y="49"/>
                  </a:lnTo>
                  <a:lnTo>
                    <a:pt x="36" y="53"/>
                  </a:lnTo>
                  <a:lnTo>
                    <a:pt x="36" y="61"/>
                  </a:lnTo>
                  <a:lnTo>
                    <a:pt x="36" y="68"/>
                  </a:lnTo>
                  <a:lnTo>
                    <a:pt x="36" y="74"/>
                  </a:lnTo>
                  <a:lnTo>
                    <a:pt x="36" y="82"/>
                  </a:lnTo>
                  <a:lnTo>
                    <a:pt x="36" y="87"/>
                  </a:lnTo>
                  <a:lnTo>
                    <a:pt x="36" y="95"/>
                  </a:lnTo>
                  <a:lnTo>
                    <a:pt x="36" y="103"/>
                  </a:lnTo>
                  <a:lnTo>
                    <a:pt x="36" y="108"/>
                  </a:lnTo>
                  <a:lnTo>
                    <a:pt x="36" y="116"/>
                  </a:lnTo>
                  <a:lnTo>
                    <a:pt x="36" y="123"/>
                  </a:lnTo>
                  <a:lnTo>
                    <a:pt x="36" y="127"/>
                  </a:lnTo>
                  <a:lnTo>
                    <a:pt x="36" y="133"/>
                  </a:lnTo>
                  <a:lnTo>
                    <a:pt x="36" y="139"/>
                  </a:lnTo>
                  <a:lnTo>
                    <a:pt x="36" y="144"/>
                  </a:lnTo>
                  <a:lnTo>
                    <a:pt x="36" y="150"/>
                  </a:lnTo>
                  <a:lnTo>
                    <a:pt x="36" y="154"/>
                  </a:lnTo>
                  <a:lnTo>
                    <a:pt x="36" y="158"/>
                  </a:lnTo>
                  <a:lnTo>
                    <a:pt x="36" y="162"/>
                  </a:lnTo>
                  <a:lnTo>
                    <a:pt x="36" y="163"/>
                  </a:lnTo>
                  <a:lnTo>
                    <a:pt x="34" y="169"/>
                  </a:lnTo>
                  <a:lnTo>
                    <a:pt x="34" y="177"/>
                  </a:lnTo>
                  <a:lnTo>
                    <a:pt x="32" y="182"/>
                  </a:lnTo>
                  <a:lnTo>
                    <a:pt x="32" y="186"/>
                  </a:lnTo>
                  <a:lnTo>
                    <a:pt x="32" y="190"/>
                  </a:lnTo>
                  <a:lnTo>
                    <a:pt x="30" y="196"/>
                  </a:lnTo>
                  <a:lnTo>
                    <a:pt x="29" y="201"/>
                  </a:lnTo>
                  <a:lnTo>
                    <a:pt x="27" y="209"/>
                  </a:lnTo>
                  <a:lnTo>
                    <a:pt x="25" y="217"/>
                  </a:lnTo>
                  <a:lnTo>
                    <a:pt x="25" y="220"/>
                  </a:lnTo>
                  <a:lnTo>
                    <a:pt x="23" y="228"/>
                  </a:lnTo>
                  <a:lnTo>
                    <a:pt x="23" y="236"/>
                  </a:lnTo>
                  <a:lnTo>
                    <a:pt x="19" y="241"/>
                  </a:lnTo>
                  <a:lnTo>
                    <a:pt x="19" y="251"/>
                  </a:lnTo>
                  <a:lnTo>
                    <a:pt x="17" y="257"/>
                  </a:lnTo>
                  <a:lnTo>
                    <a:pt x="15" y="262"/>
                  </a:lnTo>
                  <a:lnTo>
                    <a:pt x="13" y="270"/>
                  </a:lnTo>
                  <a:lnTo>
                    <a:pt x="13" y="277"/>
                  </a:lnTo>
                  <a:lnTo>
                    <a:pt x="10" y="283"/>
                  </a:lnTo>
                  <a:lnTo>
                    <a:pt x="10" y="291"/>
                  </a:lnTo>
                  <a:lnTo>
                    <a:pt x="8" y="295"/>
                  </a:lnTo>
                  <a:lnTo>
                    <a:pt x="8" y="302"/>
                  </a:lnTo>
                  <a:lnTo>
                    <a:pt x="4" y="308"/>
                  </a:lnTo>
                  <a:lnTo>
                    <a:pt x="4" y="312"/>
                  </a:lnTo>
                  <a:lnTo>
                    <a:pt x="2" y="317"/>
                  </a:lnTo>
                  <a:lnTo>
                    <a:pt x="2" y="321"/>
                  </a:lnTo>
                  <a:lnTo>
                    <a:pt x="2" y="325"/>
                  </a:lnTo>
                  <a:lnTo>
                    <a:pt x="2" y="331"/>
                  </a:lnTo>
                  <a:lnTo>
                    <a:pt x="2" y="333"/>
                  </a:lnTo>
                  <a:lnTo>
                    <a:pt x="2" y="334"/>
                  </a:lnTo>
                  <a:lnTo>
                    <a:pt x="0" y="338"/>
                  </a:lnTo>
                  <a:lnTo>
                    <a:pt x="0" y="340"/>
                  </a:lnTo>
                  <a:lnTo>
                    <a:pt x="0" y="344"/>
                  </a:lnTo>
                  <a:lnTo>
                    <a:pt x="2" y="350"/>
                  </a:lnTo>
                  <a:lnTo>
                    <a:pt x="2" y="353"/>
                  </a:lnTo>
                  <a:lnTo>
                    <a:pt x="2" y="359"/>
                  </a:lnTo>
                  <a:lnTo>
                    <a:pt x="2" y="365"/>
                  </a:lnTo>
                  <a:lnTo>
                    <a:pt x="4" y="373"/>
                  </a:lnTo>
                  <a:lnTo>
                    <a:pt x="6" y="378"/>
                  </a:lnTo>
                  <a:lnTo>
                    <a:pt x="8" y="384"/>
                  </a:lnTo>
                  <a:lnTo>
                    <a:pt x="8" y="393"/>
                  </a:lnTo>
                  <a:lnTo>
                    <a:pt x="10" y="399"/>
                  </a:lnTo>
                  <a:lnTo>
                    <a:pt x="11" y="407"/>
                  </a:lnTo>
                  <a:lnTo>
                    <a:pt x="13" y="414"/>
                  </a:lnTo>
                  <a:lnTo>
                    <a:pt x="15" y="424"/>
                  </a:lnTo>
                  <a:lnTo>
                    <a:pt x="17" y="430"/>
                  </a:lnTo>
                  <a:lnTo>
                    <a:pt x="19" y="437"/>
                  </a:lnTo>
                  <a:lnTo>
                    <a:pt x="21" y="445"/>
                  </a:lnTo>
                  <a:lnTo>
                    <a:pt x="23" y="452"/>
                  </a:lnTo>
                  <a:lnTo>
                    <a:pt x="23" y="458"/>
                  </a:lnTo>
                  <a:lnTo>
                    <a:pt x="25" y="466"/>
                  </a:lnTo>
                  <a:lnTo>
                    <a:pt x="27" y="473"/>
                  </a:lnTo>
                  <a:lnTo>
                    <a:pt x="27" y="477"/>
                  </a:lnTo>
                  <a:lnTo>
                    <a:pt x="30" y="483"/>
                  </a:lnTo>
                  <a:lnTo>
                    <a:pt x="30" y="488"/>
                  </a:lnTo>
                  <a:lnTo>
                    <a:pt x="32" y="492"/>
                  </a:lnTo>
                  <a:lnTo>
                    <a:pt x="32" y="498"/>
                  </a:lnTo>
                  <a:lnTo>
                    <a:pt x="32" y="502"/>
                  </a:lnTo>
                  <a:lnTo>
                    <a:pt x="34" y="506"/>
                  </a:lnTo>
                  <a:lnTo>
                    <a:pt x="36" y="507"/>
                  </a:lnTo>
                  <a:lnTo>
                    <a:pt x="72" y="498"/>
                  </a:lnTo>
                  <a:lnTo>
                    <a:pt x="70" y="498"/>
                  </a:lnTo>
                  <a:lnTo>
                    <a:pt x="68" y="492"/>
                  </a:lnTo>
                  <a:lnTo>
                    <a:pt x="67" y="488"/>
                  </a:lnTo>
                  <a:lnTo>
                    <a:pt x="67" y="487"/>
                  </a:lnTo>
                  <a:lnTo>
                    <a:pt x="65" y="481"/>
                  </a:lnTo>
                  <a:lnTo>
                    <a:pt x="65" y="477"/>
                  </a:lnTo>
                  <a:lnTo>
                    <a:pt x="63" y="471"/>
                  </a:lnTo>
                  <a:lnTo>
                    <a:pt x="63" y="466"/>
                  </a:lnTo>
                  <a:lnTo>
                    <a:pt x="59" y="460"/>
                  </a:lnTo>
                  <a:lnTo>
                    <a:pt x="57" y="454"/>
                  </a:lnTo>
                  <a:lnTo>
                    <a:pt x="57" y="449"/>
                  </a:lnTo>
                  <a:lnTo>
                    <a:pt x="55" y="443"/>
                  </a:lnTo>
                  <a:lnTo>
                    <a:pt x="53" y="435"/>
                  </a:lnTo>
                  <a:lnTo>
                    <a:pt x="51" y="428"/>
                  </a:lnTo>
                  <a:lnTo>
                    <a:pt x="49" y="422"/>
                  </a:lnTo>
                  <a:lnTo>
                    <a:pt x="48" y="414"/>
                  </a:lnTo>
                  <a:lnTo>
                    <a:pt x="46" y="409"/>
                  </a:lnTo>
                  <a:lnTo>
                    <a:pt x="44" y="403"/>
                  </a:lnTo>
                  <a:lnTo>
                    <a:pt x="42" y="395"/>
                  </a:lnTo>
                  <a:lnTo>
                    <a:pt x="42" y="390"/>
                  </a:lnTo>
                  <a:lnTo>
                    <a:pt x="40" y="382"/>
                  </a:lnTo>
                  <a:lnTo>
                    <a:pt x="38" y="376"/>
                  </a:lnTo>
                  <a:lnTo>
                    <a:pt x="38" y="371"/>
                  </a:lnTo>
                  <a:lnTo>
                    <a:pt x="36" y="365"/>
                  </a:lnTo>
                  <a:lnTo>
                    <a:pt x="34" y="361"/>
                  </a:lnTo>
                  <a:lnTo>
                    <a:pt x="34" y="355"/>
                  </a:lnTo>
                  <a:lnTo>
                    <a:pt x="32" y="350"/>
                  </a:lnTo>
                  <a:lnTo>
                    <a:pt x="32" y="344"/>
                  </a:lnTo>
                  <a:lnTo>
                    <a:pt x="32" y="342"/>
                  </a:lnTo>
                  <a:lnTo>
                    <a:pt x="32" y="340"/>
                  </a:lnTo>
                  <a:lnTo>
                    <a:pt x="32" y="334"/>
                  </a:lnTo>
                  <a:lnTo>
                    <a:pt x="34" y="331"/>
                  </a:lnTo>
                  <a:lnTo>
                    <a:pt x="34" y="325"/>
                  </a:lnTo>
                  <a:lnTo>
                    <a:pt x="36" y="319"/>
                  </a:lnTo>
                  <a:lnTo>
                    <a:pt x="38" y="315"/>
                  </a:lnTo>
                  <a:lnTo>
                    <a:pt x="38" y="310"/>
                  </a:lnTo>
                  <a:lnTo>
                    <a:pt x="40" y="302"/>
                  </a:lnTo>
                  <a:lnTo>
                    <a:pt x="42" y="295"/>
                  </a:lnTo>
                  <a:lnTo>
                    <a:pt x="42" y="289"/>
                  </a:lnTo>
                  <a:lnTo>
                    <a:pt x="44" y="281"/>
                  </a:lnTo>
                  <a:lnTo>
                    <a:pt x="46" y="274"/>
                  </a:lnTo>
                  <a:lnTo>
                    <a:pt x="48" y="268"/>
                  </a:lnTo>
                  <a:lnTo>
                    <a:pt x="49" y="260"/>
                  </a:lnTo>
                  <a:lnTo>
                    <a:pt x="51" y="253"/>
                  </a:lnTo>
                  <a:lnTo>
                    <a:pt x="53" y="245"/>
                  </a:lnTo>
                  <a:lnTo>
                    <a:pt x="55" y="238"/>
                  </a:lnTo>
                  <a:lnTo>
                    <a:pt x="57" y="232"/>
                  </a:lnTo>
                  <a:lnTo>
                    <a:pt x="57" y="224"/>
                  </a:lnTo>
                  <a:lnTo>
                    <a:pt x="59" y="217"/>
                  </a:lnTo>
                  <a:lnTo>
                    <a:pt x="63" y="211"/>
                  </a:lnTo>
                  <a:lnTo>
                    <a:pt x="63" y="205"/>
                  </a:lnTo>
                  <a:lnTo>
                    <a:pt x="65" y="200"/>
                  </a:lnTo>
                  <a:lnTo>
                    <a:pt x="65" y="194"/>
                  </a:lnTo>
                  <a:lnTo>
                    <a:pt x="67" y="190"/>
                  </a:lnTo>
                  <a:lnTo>
                    <a:pt x="67" y="186"/>
                  </a:lnTo>
                  <a:lnTo>
                    <a:pt x="68" y="182"/>
                  </a:lnTo>
                  <a:lnTo>
                    <a:pt x="70" y="179"/>
                  </a:lnTo>
                  <a:lnTo>
                    <a:pt x="72" y="177"/>
                  </a:lnTo>
                  <a:lnTo>
                    <a:pt x="72" y="0"/>
                  </a:lnTo>
                  <a:lnTo>
                    <a:pt x="3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2" name="Freeform 135">
              <a:extLst>
                <a:ext uri="{FF2B5EF4-FFF2-40B4-BE49-F238E27FC236}">
                  <a16:creationId xmlns:a16="http://schemas.microsoft.com/office/drawing/2014/main" id="{DA207340-747F-4BB4-BB6A-F75CAE91EAAF}"/>
                </a:ext>
              </a:extLst>
            </p:cNvPr>
            <p:cNvSpPr>
              <a:spLocks/>
            </p:cNvSpPr>
            <p:nvPr/>
          </p:nvSpPr>
          <p:spPr bwMode="auto">
            <a:xfrm>
              <a:off x="1083" y="1902"/>
              <a:ext cx="34" cy="88"/>
            </a:xfrm>
            <a:custGeom>
              <a:avLst/>
              <a:gdLst>
                <a:gd name="T0" fmla="*/ 0 w 68"/>
                <a:gd name="T1" fmla="*/ 1 h 175"/>
                <a:gd name="T2" fmla="*/ 0 w 68"/>
                <a:gd name="T3" fmla="*/ 3 h 175"/>
                <a:gd name="T4" fmla="*/ 0 w 68"/>
                <a:gd name="T5" fmla="*/ 6 h 175"/>
                <a:gd name="T6" fmla="*/ 0 w 68"/>
                <a:gd name="T7" fmla="*/ 8 h 175"/>
                <a:gd name="T8" fmla="*/ 0 w 68"/>
                <a:gd name="T9" fmla="*/ 10 h 175"/>
                <a:gd name="T10" fmla="*/ 0 w 68"/>
                <a:gd name="T11" fmla="*/ 14 h 175"/>
                <a:gd name="T12" fmla="*/ 1 w 68"/>
                <a:gd name="T13" fmla="*/ 18 h 175"/>
                <a:gd name="T14" fmla="*/ 1 w 68"/>
                <a:gd name="T15" fmla="*/ 21 h 175"/>
                <a:gd name="T16" fmla="*/ 1 w 68"/>
                <a:gd name="T17" fmla="*/ 24 h 175"/>
                <a:gd name="T18" fmla="*/ 2 w 68"/>
                <a:gd name="T19" fmla="*/ 26 h 175"/>
                <a:gd name="T20" fmla="*/ 3 w 68"/>
                <a:gd name="T21" fmla="*/ 28 h 175"/>
                <a:gd name="T22" fmla="*/ 4 w 68"/>
                <a:gd name="T23" fmla="*/ 32 h 175"/>
                <a:gd name="T24" fmla="*/ 7 w 68"/>
                <a:gd name="T25" fmla="*/ 35 h 175"/>
                <a:gd name="T26" fmla="*/ 8 w 68"/>
                <a:gd name="T27" fmla="*/ 38 h 175"/>
                <a:gd name="T28" fmla="*/ 9 w 68"/>
                <a:gd name="T29" fmla="*/ 41 h 175"/>
                <a:gd name="T30" fmla="*/ 10 w 68"/>
                <a:gd name="T31" fmla="*/ 43 h 175"/>
                <a:gd name="T32" fmla="*/ 10 w 68"/>
                <a:gd name="T33" fmla="*/ 44 h 175"/>
                <a:gd name="T34" fmla="*/ 17 w 68"/>
                <a:gd name="T35" fmla="*/ 41 h 175"/>
                <a:gd name="T36" fmla="*/ 17 w 68"/>
                <a:gd name="T37" fmla="*/ 39 h 175"/>
                <a:gd name="T38" fmla="*/ 16 w 68"/>
                <a:gd name="T39" fmla="*/ 37 h 175"/>
                <a:gd name="T40" fmla="*/ 14 w 68"/>
                <a:gd name="T41" fmla="*/ 35 h 175"/>
                <a:gd name="T42" fmla="*/ 13 w 68"/>
                <a:gd name="T43" fmla="*/ 32 h 175"/>
                <a:gd name="T44" fmla="*/ 11 w 68"/>
                <a:gd name="T45" fmla="*/ 28 h 175"/>
                <a:gd name="T46" fmla="*/ 10 w 68"/>
                <a:gd name="T47" fmla="*/ 25 h 175"/>
                <a:gd name="T48" fmla="*/ 9 w 68"/>
                <a:gd name="T49" fmla="*/ 23 h 175"/>
                <a:gd name="T50" fmla="*/ 9 w 68"/>
                <a:gd name="T51" fmla="*/ 21 h 175"/>
                <a:gd name="T52" fmla="*/ 9 w 68"/>
                <a:gd name="T53" fmla="*/ 19 h 175"/>
                <a:gd name="T54" fmla="*/ 8 w 68"/>
                <a:gd name="T55" fmla="*/ 16 h 175"/>
                <a:gd name="T56" fmla="*/ 8 w 68"/>
                <a:gd name="T57" fmla="*/ 12 h 175"/>
                <a:gd name="T58" fmla="*/ 8 w 68"/>
                <a:gd name="T59" fmla="*/ 8 h 175"/>
                <a:gd name="T60" fmla="*/ 8 w 68"/>
                <a:gd name="T61" fmla="*/ 5 h 175"/>
                <a:gd name="T62" fmla="*/ 8 w 68"/>
                <a:gd name="T63" fmla="*/ 3 h 175"/>
                <a:gd name="T64" fmla="*/ 8 w 68"/>
                <a:gd name="T65" fmla="*/ 1 h 175"/>
                <a:gd name="T66" fmla="*/ 0 w 68"/>
                <a:gd name="T67" fmla="*/ 0 h 17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8" h="175">
                  <a:moveTo>
                    <a:pt x="0" y="0"/>
                  </a:moveTo>
                  <a:lnTo>
                    <a:pt x="0" y="4"/>
                  </a:lnTo>
                  <a:lnTo>
                    <a:pt x="0" y="7"/>
                  </a:lnTo>
                  <a:lnTo>
                    <a:pt x="0" y="11"/>
                  </a:lnTo>
                  <a:lnTo>
                    <a:pt x="0" y="17"/>
                  </a:lnTo>
                  <a:lnTo>
                    <a:pt x="0" y="23"/>
                  </a:lnTo>
                  <a:lnTo>
                    <a:pt x="0" y="28"/>
                  </a:lnTo>
                  <a:lnTo>
                    <a:pt x="0" y="32"/>
                  </a:lnTo>
                  <a:lnTo>
                    <a:pt x="0" y="36"/>
                  </a:lnTo>
                  <a:lnTo>
                    <a:pt x="0" y="40"/>
                  </a:lnTo>
                  <a:lnTo>
                    <a:pt x="0" y="47"/>
                  </a:lnTo>
                  <a:lnTo>
                    <a:pt x="0" y="55"/>
                  </a:lnTo>
                  <a:lnTo>
                    <a:pt x="2" y="63"/>
                  </a:lnTo>
                  <a:lnTo>
                    <a:pt x="2" y="72"/>
                  </a:lnTo>
                  <a:lnTo>
                    <a:pt x="2" y="78"/>
                  </a:lnTo>
                  <a:lnTo>
                    <a:pt x="4" y="83"/>
                  </a:lnTo>
                  <a:lnTo>
                    <a:pt x="4" y="87"/>
                  </a:lnTo>
                  <a:lnTo>
                    <a:pt x="4" y="93"/>
                  </a:lnTo>
                  <a:lnTo>
                    <a:pt x="4" y="97"/>
                  </a:lnTo>
                  <a:lnTo>
                    <a:pt x="6" y="101"/>
                  </a:lnTo>
                  <a:lnTo>
                    <a:pt x="8" y="106"/>
                  </a:lnTo>
                  <a:lnTo>
                    <a:pt x="10" y="112"/>
                  </a:lnTo>
                  <a:lnTo>
                    <a:pt x="13" y="118"/>
                  </a:lnTo>
                  <a:lnTo>
                    <a:pt x="15" y="125"/>
                  </a:lnTo>
                  <a:lnTo>
                    <a:pt x="19" y="133"/>
                  </a:lnTo>
                  <a:lnTo>
                    <a:pt x="25" y="140"/>
                  </a:lnTo>
                  <a:lnTo>
                    <a:pt x="27" y="146"/>
                  </a:lnTo>
                  <a:lnTo>
                    <a:pt x="29" y="152"/>
                  </a:lnTo>
                  <a:lnTo>
                    <a:pt x="32" y="158"/>
                  </a:lnTo>
                  <a:lnTo>
                    <a:pt x="34" y="163"/>
                  </a:lnTo>
                  <a:lnTo>
                    <a:pt x="36" y="167"/>
                  </a:lnTo>
                  <a:lnTo>
                    <a:pt x="40" y="171"/>
                  </a:lnTo>
                  <a:lnTo>
                    <a:pt x="40" y="173"/>
                  </a:lnTo>
                  <a:lnTo>
                    <a:pt x="40" y="175"/>
                  </a:lnTo>
                  <a:lnTo>
                    <a:pt x="68" y="161"/>
                  </a:lnTo>
                  <a:lnTo>
                    <a:pt x="67" y="159"/>
                  </a:lnTo>
                  <a:lnTo>
                    <a:pt x="65" y="156"/>
                  </a:lnTo>
                  <a:lnTo>
                    <a:pt x="65" y="152"/>
                  </a:lnTo>
                  <a:lnTo>
                    <a:pt x="61" y="146"/>
                  </a:lnTo>
                  <a:lnTo>
                    <a:pt x="59" y="142"/>
                  </a:lnTo>
                  <a:lnTo>
                    <a:pt x="55" y="137"/>
                  </a:lnTo>
                  <a:lnTo>
                    <a:pt x="53" y="131"/>
                  </a:lnTo>
                  <a:lnTo>
                    <a:pt x="51" y="125"/>
                  </a:lnTo>
                  <a:lnTo>
                    <a:pt x="48" y="118"/>
                  </a:lnTo>
                  <a:lnTo>
                    <a:pt x="44" y="112"/>
                  </a:lnTo>
                  <a:lnTo>
                    <a:pt x="44" y="106"/>
                  </a:lnTo>
                  <a:lnTo>
                    <a:pt x="40" y="99"/>
                  </a:lnTo>
                  <a:lnTo>
                    <a:pt x="38" y="95"/>
                  </a:lnTo>
                  <a:lnTo>
                    <a:pt x="36" y="91"/>
                  </a:lnTo>
                  <a:lnTo>
                    <a:pt x="36" y="87"/>
                  </a:lnTo>
                  <a:lnTo>
                    <a:pt x="34" y="83"/>
                  </a:lnTo>
                  <a:lnTo>
                    <a:pt x="34" y="82"/>
                  </a:lnTo>
                  <a:lnTo>
                    <a:pt x="34" y="74"/>
                  </a:lnTo>
                  <a:lnTo>
                    <a:pt x="34" y="68"/>
                  </a:lnTo>
                  <a:lnTo>
                    <a:pt x="32" y="63"/>
                  </a:lnTo>
                  <a:lnTo>
                    <a:pt x="32" y="53"/>
                  </a:lnTo>
                  <a:lnTo>
                    <a:pt x="32" y="47"/>
                  </a:lnTo>
                  <a:lnTo>
                    <a:pt x="32" y="40"/>
                  </a:lnTo>
                  <a:lnTo>
                    <a:pt x="30" y="32"/>
                  </a:lnTo>
                  <a:lnTo>
                    <a:pt x="30" y="25"/>
                  </a:lnTo>
                  <a:lnTo>
                    <a:pt x="30" y="19"/>
                  </a:lnTo>
                  <a:lnTo>
                    <a:pt x="30" y="13"/>
                  </a:lnTo>
                  <a:lnTo>
                    <a:pt x="30" y="9"/>
                  </a:lnTo>
                  <a:lnTo>
                    <a:pt x="30" y="4"/>
                  </a:lnTo>
                  <a:lnTo>
                    <a:pt x="30" y="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3" name="Freeform 136">
              <a:extLst>
                <a:ext uri="{FF2B5EF4-FFF2-40B4-BE49-F238E27FC236}">
                  <a16:creationId xmlns:a16="http://schemas.microsoft.com/office/drawing/2014/main" id="{2876952F-2CDF-4CDB-A5DB-569B263FA7E7}"/>
                </a:ext>
              </a:extLst>
            </p:cNvPr>
            <p:cNvSpPr>
              <a:spLocks/>
            </p:cNvSpPr>
            <p:nvPr/>
          </p:nvSpPr>
          <p:spPr bwMode="auto">
            <a:xfrm>
              <a:off x="1252" y="2024"/>
              <a:ext cx="39" cy="311"/>
            </a:xfrm>
            <a:custGeom>
              <a:avLst/>
              <a:gdLst>
                <a:gd name="T0" fmla="*/ 3 w 78"/>
                <a:gd name="T1" fmla="*/ 3 h 622"/>
                <a:gd name="T2" fmla="*/ 3 w 78"/>
                <a:gd name="T3" fmla="*/ 8 h 622"/>
                <a:gd name="T4" fmla="*/ 2 w 78"/>
                <a:gd name="T5" fmla="*/ 13 h 622"/>
                <a:gd name="T6" fmla="*/ 2 w 78"/>
                <a:gd name="T7" fmla="*/ 18 h 622"/>
                <a:gd name="T8" fmla="*/ 2 w 78"/>
                <a:gd name="T9" fmla="*/ 22 h 622"/>
                <a:gd name="T10" fmla="*/ 2 w 78"/>
                <a:gd name="T11" fmla="*/ 27 h 622"/>
                <a:gd name="T12" fmla="*/ 1 w 78"/>
                <a:gd name="T13" fmla="*/ 33 h 622"/>
                <a:gd name="T14" fmla="*/ 1 w 78"/>
                <a:gd name="T15" fmla="*/ 38 h 622"/>
                <a:gd name="T16" fmla="*/ 1 w 78"/>
                <a:gd name="T17" fmla="*/ 43 h 622"/>
                <a:gd name="T18" fmla="*/ 1 w 78"/>
                <a:gd name="T19" fmla="*/ 47 h 622"/>
                <a:gd name="T20" fmla="*/ 0 w 78"/>
                <a:gd name="T21" fmla="*/ 54 h 622"/>
                <a:gd name="T22" fmla="*/ 0 w 78"/>
                <a:gd name="T23" fmla="*/ 59 h 622"/>
                <a:gd name="T24" fmla="*/ 1 w 78"/>
                <a:gd name="T25" fmla="*/ 64 h 622"/>
                <a:gd name="T26" fmla="*/ 3 w 78"/>
                <a:gd name="T27" fmla="*/ 69 h 622"/>
                <a:gd name="T28" fmla="*/ 5 w 78"/>
                <a:gd name="T29" fmla="*/ 77 h 622"/>
                <a:gd name="T30" fmla="*/ 6 w 78"/>
                <a:gd name="T31" fmla="*/ 82 h 622"/>
                <a:gd name="T32" fmla="*/ 7 w 78"/>
                <a:gd name="T33" fmla="*/ 88 h 622"/>
                <a:gd name="T34" fmla="*/ 9 w 78"/>
                <a:gd name="T35" fmla="*/ 96 h 622"/>
                <a:gd name="T36" fmla="*/ 10 w 78"/>
                <a:gd name="T37" fmla="*/ 102 h 622"/>
                <a:gd name="T38" fmla="*/ 11 w 78"/>
                <a:gd name="T39" fmla="*/ 106 h 622"/>
                <a:gd name="T40" fmla="*/ 11 w 78"/>
                <a:gd name="T41" fmla="*/ 109 h 622"/>
                <a:gd name="T42" fmla="*/ 10 w 78"/>
                <a:gd name="T43" fmla="*/ 116 h 622"/>
                <a:gd name="T44" fmla="*/ 9 w 78"/>
                <a:gd name="T45" fmla="*/ 121 h 622"/>
                <a:gd name="T46" fmla="*/ 9 w 78"/>
                <a:gd name="T47" fmla="*/ 125 h 622"/>
                <a:gd name="T48" fmla="*/ 9 w 78"/>
                <a:gd name="T49" fmla="*/ 129 h 622"/>
                <a:gd name="T50" fmla="*/ 9 w 78"/>
                <a:gd name="T51" fmla="*/ 134 h 622"/>
                <a:gd name="T52" fmla="*/ 8 w 78"/>
                <a:gd name="T53" fmla="*/ 138 h 622"/>
                <a:gd name="T54" fmla="*/ 7 w 78"/>
                <a:gd name="T55" fmla="*/ 145 h 622"/>
                <a:gd name="T56" fmla="*/ 7 w 78"/>
                <a:gd name="T57" fmla="*/ 151 h 622"/>
                <a:gd name="T58" fmla="*/ 15 w 78"/>
                <a:gd name="T59" fmla="*/ 156 h 622"/>
                <a:gd name="T60" fmla="*/ 15 w 78"/>
                <a:gd name="T61" fmla="*/ 152 h 622"/>
                <a:gd name="T62" fmla="*/ 16 w 78"/>
                <a:gd name="T63" fmla="*/ 146 h 622"/>
                <a:gd name="T64" fmla="*/ 16 w 78"/>
                <a:gd name="T65" fmla="*/ 140 h 622"/>
                <a:gd name="T66" fmla="*/ 17 w 78"/>
                <a:gd name="T67" fmla="*/ 136 h 622"/>
                <a:gd name="T68" fmla="*/ 17 w 78"/>
                <a:gd name="T69" fmla="*/ 132 h 622"/>
                <a:gd name="T70" fmla="*/ 17 w 78"/>
                <a:gd name="T71" fmla="*/ 128 h 622"/>
                <a:gd name="T72" fmla="*/ 18 w 78"/>
                <a:gd name="T73" fmla="*/ 123 h 622"/>
                <a:gd name="T74" fmla="*/ 19 w 78"/>
                <a:gd name="T75" fmla="*/ 117 h 622"/>
                <a:gd name="T76" fmla="*/ 19 w 78"/>
                <a:gd name="T77" fmla="*/ 111 h 622"/>
                <a:gd name="T78" fmla="*/ 20 w 78"/>
                <a:gd name="T79" fmla="*/ 106 h 622"/>
                <a:gd name="T80" fmla="*/ 19 w 78"/>
                <a:gd name="T81" fmla="*/ 101 h 622"/>
                <a:gd name="T82" fmla="*/ 18 w 78"/>
                <a:gd name="T83" fmla="*/ 94 h 622"/>
                <a:gd name="T84" fmla="*/ 17 w 78"/>
                <a:gd name="T85" fmla="*/ 90 h 622"/>
                <a:gd name="T86" fmla="*/ 16 w 78"/>
                <a:gd name="T87" fmla="*/ 84 h 622"/>
                <a:gd name="T88" fmla="*/ 14 w 78"/>
                <a:gd name="T89" fmla="*/ 78 h 622"/>
                <a:gd name="T90" fmla="*/ 13 w 78"/>
                <a:gd name="T91" fmla="*/ 74 h 622"/>
                <a:gd name="T92" fmla="*/ 11 w 78"/>
                <a:gd name="T93" fmla="*/ 66 h 622"/>
                <a:gd name="T94" fmla="*/ 9 w 78"/>
                <a:gd name="T95" fmla="*/ 61 h 622"/>
                <a:gd name="T96" fmla="*/ 9 w 78"/>
                <a:gd name="T97" fmla="*/ 57 h 622"/>
                <a:gd name="T98" fmla="*/ 9 w 78"/>
                <a:gd name="T99" fmla="*/ 55 h 622"/>
                <a:gd name="T100" fmla="*/ 9 w 78"/>
                <a:gd name="T101" fmla="*/ 49 h 622"/>
                <a:gd name="T102" fmla="*/ 9 w 78"/>
                <a:gd name="T103" fmla="*/ 45 h 622"/>
                <a:gd name="T104" fmla="*/ 9 w 78"/>
                <a:gd name="T105" fmla="*/ 40 h 622"/>
                <a:gd name="T106" fmla="*/ 10 w 78"/>
                <a:gd name="T107" fmla="*/ 35 h 622"/>
                <a:gd name="T108" fmla="*/ 11 w 78"/>
                <a:gd name="T109" fmla="*/ 30 h 622"/>
                <a:gd name="T110" fmla="*/ 11 w 78"/>
                <a:gd name="T111" fmla="*/ 25 h 622"/>
                <a:gd name="T112" fmla="*/ 11 w 78"/>
                <a:gd name="T113" fmla="*/ 20 h 622"/>
                <a:gd name="T114" fmla="*/ 11 w 78"/>
                <a:gd name="T115" fmla="*/ 15 h 622"/>
                <a:gd name="T116" fmla="*/ 12 w 78"/>
                <a:gd name="T117" fmla="*/ 11 h 622"/>
                <a:gd name="T118" fmla="*/ 12 w 78"/>
                <a:gd name="T119" fmla="*/ 7 h 622"/>
                <a:gd name="T120" fmla="*/ 12 w 78"/>
                <a:gd name="T121" fmla="*/ 2 h 622"/>
                <a:gd name="T122" fmla="*/ 10 w 78"/>
                <a:gd name="T123" fmla="*/ 0 h 622"/>
                <a:gd name="T124" fmla="*/ 5 w 78"/>
                <a:gd name="T125" fmla="*/ 1 h 6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8" h="622">
                  <a:moveTo>
                    <a:pt x="12" y="6"/>
                  </a:moveTo>
                  <a:lnTo>
                    <a:pt x="12" y="6"/>
                  </a:lnTo>
                  <a:lnTo>
                    <a:pt x="12" y="8"/>
                  </a:lnTo>
                  <a:lnTo>
                    <a:pt x="12" y="10"/>
                  </a:lnTo>
                  <a:lnTo>
                    <a:pt x="12" y="15"/>
                  </a:lnTo>
                  <a:lnTo>
                    <a:pt x="12" y="19"/>
                  </a:lnTo>
                  <a:lnTo>
                    <a:pt x="12" y="25"/>
                  </a:lnTo>
                  <a:lnTo>
                    <a:pt x="10" y="31"/>
                  </a:lnTo>
                  <a:lnTo>
                    <a:pt x="10" y="38"/>
                  </a:lnTo>
                  <a:lnTo>
                    <a:pt x="10" y="42"/>
                  </a:lnTo>
                  <a:lnTo>
                    <a:pt x="10" y="46"/>
                  </a:lnTo>
                  <a:lnTo>
                    <a:pt x="8" y="51"/>
                  </a:lnTo>
                  <a:lnTo>
                    <a:pt x="8" y="55"/>
                  </a:lnTo>
                  <a:lnTo>
                    <a:pt x="8" y="59"/>
                  </a:lnTo>
                  <a:lnTo>
                    <a:pt x="8" y="63"/>
                  </a:lnTo>
                  <a:lnTo>
                    <a:pt x="8" y="69"/>
                  </a:lnTo>
                  <a:lnTo>
                    <a:pt x="8" y="72"/>
                  </a:lnTo>
                  <a:lnTo>
                    <a:pt x="8" y="78"/>
                  </a:lnTo>
                  <a:lnTo>
                    <a:pt x="8" y="82"/>
                  </a:lnTo>
                  <a:lnTo>
                    <a:pt x="8" y="88"/>
                  </a:lnTo>
                  <a:lnTo>
                    <a:pt x="8" y="93"/>
                  </a:lnTo>
                  <a:lnTo>
                    <a:pt x="6" y="99"/>
                  </a:lnTo>
                  <a:lnTo>
                    <a:pt x="6" y="103"/>
                  </a:lnTo>
                  <a:lnTo>
                    <a:pt x="6" y="108"/>
                  </a:lnTo>
                  <a:lnTo>
                    <a:pt x="6" y="114"/>
                  </a:lnTo>
                  <a:lnTo>
                    <a:pt x="6" y="120"/>
                  </a:lnTo>
                  <a:lnTo>
                    <a:pt x="6" y="126"/>
                  </a:lnTo>
                  <a:lnTo>
                    <a:pt x="4" y="129"/>
                  </a:lnTo>
                  <a:lnTo>
                    <a:pt x="4" y="135"/>
                  </a:lnTo>
                  <a:lnTo>
                    <a:pt x="4" y="141"/>
                  </a:lnTo>
                  <a:lnTo>
                    <a:pt x="4" y="145"/>
                  </a:lnTo>
                  <a:lnTo>
                    <a:pt x="4" y="150"/>
                  </a:lnTo>
                  <a:lnTo>
                    <a:pt x="4" y="156"/>
                  </a:lnTo>
                  <a:lnTo>
                    <a:pt x="2" y="160"/>
                  </a:lnTo>
                  <a:lnTo>
                    <a:pt x="2" y="166"/>
                  </a:lnTo>
                  <a:lnTo>
                    <a:pt x="2" y="169"/>
                  </a:lnTo>
                  <a:lnTo>
                    <a:pt x="2" y="175"/>
                  </a:lnTo>
                  <a:lnTo>
                    <a:pt x="2" y="179"/>
                  </a:lnTo>
                  <a:lnTo>
                    <a:pt x="2" y="185"/>
                  </a:lnTo>
                  <a:lnTo>
                    <a:pt x="2" y="188"/>
                  </a:lnTo>
                  <a:lnTo>
                    <a:pt x="2" y="194"/>
                  </a:lnTo>
                  <a:lnTo>
                    <a:pt x="2" y="200"/>
                  </a:lnTo>
                  <a:lnTo>
                    <a:pt x="2" y="209"/>
                  </a:lnTo>
                  <a:lnTo>
                    <a:pt x="0" y="215"/>
                  </a:lnTo>
                  <a:lnTo>
                    <a:pt x="0" y="223"/>
                  </a:lnTo>
                  <a:lnTo>
                    <a:pt x="0" y="226"/>
                  </a:lnTo>
                  <a:lnTo>
                    <a:pt x="0" y="232"/>
                  </a:lnTo>
                  <a:lnTo>
                    <a:pt x="0" y="234"/>
                  </a:lnTo>
                  <a:lnTo>
                    <a:pt x="2" y="238"/>
                  </a:lnTo>
                  <a:lnTo>
                    <a:pt x="2" y="240"/>
                  </a:lnTo>
                  <a:lnTo>
                    <a:pt x="2" y="249"/>
                  </a:lnTo>
                  <a:lnTo>
                    <a:pt x="2" y="253"/>
                  </a:lnTo>
                  <a:lnTo>
                    <a:pt x="4" y="259"/>
                  </a:lnTo>
                  <a:lnTo>
                    <a:pt x="6" y="264"/>
                  </a:lnTo>
                  <a:lnTo>
                    <a:pt x="8" y="270"/>
                  </a:lnTo>
                  <a:lnTo>
                    <a:pt x="10" y="276"/>
                  </a:lnTo>
                  <a:lnTo>
                    <a:pt x="12" y="283"/>
                  </a:lnTo>
                  <a:lnTo>
                    <a:pt x="12" y="289"/>
                  </a:lnTo>
                  <a:lnTo>
                    <a:pt x="14" y="299"/>
                  </a:lnTo>
                  <a:lnTo>
                    <a:pt x="17" y="306"/>
                  </a:lnTo>
                  <a:lnTo>
                    <a:pt x="17" y="314"/>
                  </a:lnTo>
                  <a:lnTo>
                    <a:pt x="19" y="318"/>
                  </a:lnTo>
                  <a:lnTo>
                    <a:pt x="21" y="321"/>
                  </a:lnTo>
                  <a:lnTo>
                    <a:pt x="21" y="325"/>
                  </a:lnTo>
                  <a:lnTo>
                    <a:pt x="23" y="329"/>
                  </a:lnTo>
                  <a:lnTo>
                    <a:pt x="25" y="338"/>
                  </a:lnTo>
                  <a:lnTo>
                    <a:pt x="27" y="346"/>
                  </a:lnTo>
                  <a:lnTo>
                    <a:pt x="27" y="352"/>
                  </a:lnTo>
                  <a:lnTo>
                    <a:pt x="31" y="361"/>
                  </a:lnTo>
                  <a:lnTo>
                    <a:pt x="31" y="367"/>
                  </a:lnTo>
                  <a:lnTo>
                    <a:pt x="33" y="375"/>
                  </a:lnTo>
                  <a:lnTo>
                    <a:pt x="35" y="382"/>
                  </a:lnTo>
                  <a:lnTo>
                    <a:pt x="36" y="388"/>
                  </a:lnTo>
                  <a:lnTo>
                    <a:pt x="36" y="394"/>
                  </a:lnTo>
                  <a:lnTo>
                    <a:pt x="38" y="399"/>
                  </a:lnTo>
                  <a:lnTo>
                    <a:pt x="40" y="405"/>
                  </a:lnTo>
                  <a:lnTo>
                    <a:pt x="42" y="411"/>
                  </a:lnTo>
                  <a:lnTo>
                    <a:pt x="44" y="416"/>
                  </a:lnTo>
                  <a:lnTo>
                    <a:pt x="44" y="422"/>
                  </a:lnTo>
                  <a:lnTo>
                    <a:pt x="44" y="424"/>
                  </a:lnTo>
                  <a:lnTo>
                    <a:pt x="42" y="426"/>
                  </a:lnTo>
                  <a:lnTo>
                    <a:pt x="42" y="432"/>
                  </a:lnTo>
                  <a:lnTo>
                    <a:pt x="42" y="435"/>
                  </a:lnTo>
                  <a:lnTo>
                    <a:pt x="42" y="441"/>
                  </a:lnTo>
                  <a:lnTo>
                    <a:pt x="40" y="447"/>
                  </a:lnTo>
                  <a:lnTo>
                    <a:pt x="40" y="456"/>
                  </a:lnTo>
                  <a:lnTo>
                    <a:pt x="38" y="462"/>
                  </a:lnTo>
                  <a:lnTo>
                    <a:pt x="38" y="470"/>
                  </a:lnTo>
                  <a:lnTo>
                    <a:pt x="38" y="473"/>
                  </a:lnTo>
                  <a:lnTo>
                    <a:pt x="36" y="477"/>
                  </a:lnTo>
                  <a:lnTo>
                    <a:pt x="36" y="481"/>
                  </a:lnTo>
                  <a:lnTo>
                    <a:pt x="36" y="485"/>
                  </a:lnTo>
                  <a:lnTo>
                    <a:pt x="36" y="491"/>
                  </a:lnTo>
                  <a:lnTo>
                    <a:pt x="36" y="494"/>
                  </a:lnTo>
                  <a:lnTo>
                    <a:pt x="36" y="498"/>
                  </a:lnTo>
                  <a:lnTo>
                    <a:pt x="36" y="504"/>
                  </a:lnTo>
                  <a:lnTo>
                    <a:pt x="36" y="508"/>
                  </a:lnTo>
                  <a:lnTo>
                    <a:pt x="35" y="511"/>
                  </a:lnTo>
                  <a:lnTo>
                    <a:pt x="35" y="515"/>
                  </a:lnTo>
                  <a:lnTo>
                    <a:pt x="35" y="521"/>
                  </a:lnTo>
                  <a:lnTo>
                    <a:pt x="35" y="525"/>
                  </a:lnTo>
                  <a:lnTo>
                    <a:pt x="33" y="530"/>
                  </a:lnTo>
                  <a:lnTo>
                    <a:pt x="33" y="534"/>
                  </a:lnTo>
                  <a:lnTo>
                    <a:pt x="33" y="538"/>
                  </a:lnTo>
                  <a:lnTo>
                    <a:pt x="31" y="542"/>
                  </a:lnTo>
                  <a:lnTo>
                    <a:pt x="31" y="546"/>
                  </a:lnTo>
                  <a:lnTo>
                    <a:pt x="31" y="549"/>
                  </a:lnTo>
                  <a:lnTo>
                    <a:pt x="31" y="555"/>
                  </a:lnTo>
                  <a:lnTo>
                    <a:pt x="29" y="563"/>
                  </a:lnTo>
                  <a:lnTo>
                    <a:pt x="29" y="570"/>
                  </a:lnTo>
                  <a:lnTo>
                    <a:pt x="27" y="578"/>
                  </a:lnTo>
                  <a:lnTo>
                    <a:pt x="27" y="586"/>
                  </a:lnTo>
                  <a:lnTo>
                    <a:pt x="27" y="591"/>
                  </a:lnTo>
                  <a:lnTo>
                    <a:pt x="27" y="597"/>
                  </a:lnTo>
                  <a:lnTo>
                    <a:pt x="25" y="601"/>
                  </a:lnTo>
                  <a:lnTo>
                    <a:pt x="25" y="607"/>
                  </a:lnTo>
                  <a:lnTo>
                    <a:pt x="25" y="612"/>
                  </a:lnTo>
                  <a:lnTo>
                    <a:pt x="25" y="614"/>
                  </a:lnTo>
                  <a:lnTo>
                    <a:pt x="57" y="622"/>
                  </a:lnTo>
                  <a:lnTo>
                    <a:pt x="57" y="618"/>
                  </a:lnTo>
                  <a:lnTo>
                    <a:pt x="57" y="614"/>
                  </a:lnTo>
                  <a:lnTo>
                    <a:pt x="57" y="608"/>
                  </a:lnTo>
                  <a:lnTo>
                    <a:pt x="57" y="605"/>
                  </a:lnTo>
                  <a:lnTo>
                    <a:pt x="59" y="599"/>
                  </a:lnTo>
                  <a:lnTo>
                    <a:pt x="59" y="595"/>
                  </a:lnTo>
                  <a:lnTo>
                    <a:pt x="59" y="589"/>
                  </a:lnTo>
                  <a:lnTo>
                    <a:pt x="61" y="582"/>
                  </a:lnTo>
                  <a:lnTo>
                    <a:pt x="61" y="574"/>
                  </a:lnTo>
                  <a:lnTo>
                    <a:pt x="63" y="568"/>
                  </a:lnTo>
                  <a:lnTo>
                    <a:pt x="63" y="565"/>
                  </a:lnTo>
                  <a:lnTo>
                    <a:pt x="63" y="559"/>
                  </a:lnTo>
                  <a:lnTo>
                    <a:pt x="63" y="555"/>
                  </a:lnTo>
                  <a:lnTo>
                    <a:pt x="65" y="551"/>
                  </a:lnTo>
                  <a:lnTo>
                    <a:pt x="65" y="548"/>
                  </a:lnTo>
                  <a:lnTo>
                    <a:pt x="65" y="544"/>
                  </a:lnTo>
                  <a:lnTo>
                    <a:pt x="67" y="540"/>
                  </a:lnTo>
                  <a:lnTo>
                    <a:pt x="67" y="534"/>
                  </a:lnTo>
                  <a:lnTo>
                    <a:pt x="67" y="530"/>
                  </a:lnTo>
                  <a:lnTo>
                    <a:pt x="67" y="527"/>
                  </a:lnTo>
                  <a:lnTo>
                    <a:pt x="67" y="523"/>
                  </a:lnTo>
                  <a:lnTo>
                    <a:pt x="67" y="517"/>
                  </a:lnTo>
                  <a:lnTo>
                    <a:pt x="67" y="513"/>
                  </a:lnTo>
                  <a:lnTo>
                    <a:pt x="67" y="510"/>
                  </a:lnTo>
                  <a:lnTo>
                    <a:pt x="69" y="506"/>
                  </a:lnTo>
                  <a:lnTo>
                    <a:pt x="69" y="500"/>
                  </a:lnTo>
                  <a:lnTo>
                    <a:pt x="69" y="496"/>
                  </a:lnTo>
                  <a:lnTo>
                    <a:pt x="71" y="492"/>
                  </a:lnTo>
                  <a:lnTo>
                    <a:pt x="71" y="487"/>
                  </a:lnTo>
                  <a:lnTo>
                    <a:pt x="71" y="485"/>
                  </a:lnTo>
                  <a:lnTo>
                    <a:pt x="71" y="475"/>
                  </a:lnTo>
                  <a:lnTo>
                    <a:pt x="73" y="468"/>
                  </a:lnTo>
                  <a:lnTo>
                    <a:pt x="73" y="460"/>
                  </a:lnTo>
                  <a:lnTo>
                    <a:pt x="74" y="453"/>
                  </a:lnTo>
                  <a:lnTo>
                    <a:pt x="74" y="447"/>
                  </a:lnTo>
                  <a:lnTo>
                    <a:pt x="76" y="441"/>
                  </a:lnTo>
                  <a:lnTo>
                    <a:pt x="76" y="434"/>
                  </a:lnTo>
                  <a:lnTo>
                    <a:pt x="76" y="430"/>
                  </a:lnTo>
                  <a:lnTo>
                    <a:pt x="76" y="426"/>
                  </a:lnTo>
                  <a:lnTo>
                    <a:pt x="78" y="422"/>
                  </a:lnTo>
                  <a:lnTo>
                    <a:pt x="76" y="418"/>
                  </a:lnTo>
                  <a:lnTo>
                    <a:pt x="76" y="413"/>
                  </a:lnTo>
                  <a:lnTo>
                    <a:pt x="76" y="407"/>
                  </a:lnTo>
                  <a:lnTo>
                    <a:pt x="76" y="401"/>
                  </a:lnTo>
                  <a:lnTo>
                    <a:pt x="74" y="397"/>
                  </a:lnTo>
                  <a:lnTo>
                    <a:pt x="74" y="390"/>
                  </a:lnTo>
                  <a:lnTo>
                    <a:pt x="73" y="382"/>
                  </a:lnTo>
                  <a:lnTo>
                    <a:pt x="71" y="375"/>
                  </a:lnTo>
                  <a:lnTo>
                    <a:pt x="71" y="371"/>
                  </a:lnTo>
                  <a:lnTo>
                    <a:pt x="69" y="367"/>
                  </a:lnTo>
                  <a:lnTo>
                    <a:pt x="67" y="363"/>
                  </a:lnTo>
                  <a:lnTo>
                    <a:pt x="67" y="359"/>
                  </a:lnTo>
                  <a:lnTo>
                    <a:pt x="65" y="352"/>
                  </a:lnTo>
                  <a:lnTo>
                    <a:pt x="63" y="342"/>
                  </a:lnTo>
                  <a:lnTo>
                    <a:pt x="61" y="338"/>
                  </a:lnTo>
                  <a:lnTo>
                    <a:pt x="61" y="335"/>
                  </a:lnTo>
                  <a:lnTo>
                    <a:pt x="59" y="331"/>
                  </a:lnTo>
                  <a:lnTo>
                    <a:pt x="59" y="327"/>
                  </a:lnTo>
                  <a:lnTo>
                    <a:pt x="57" y="318"/>
                  </a:lnTo>
                  <a:lnTo>
                    <a:pt x="55" y="312"/>
                  </a:lnTo>
                  <a:lnTo>
                    <a:pt x="55" y="308"/>
                  </a:lnTo>
                  <a:lnTo>
                    <a:pt x="54" y="302"/>
                  </a:lnTo>
                  <a:lnTo>
                    <a:pt x="52" y="299"/>
                  </a:lnTo>
                  <a:lnTo>
                    <a:pt x="52" y="295"/>
                  </a:lnTo>
                  <a:lnTo>
                    <a:pt x="50" y="287"/>
                  </a:lnTo>
                  <a:lnTo>
                    <a:pt x="46" y="280"/>
                  </a:lnTo>
                  <a:lnTo>
                    <a:pt x="46" y="272"/>
                  </a:lnTo>
                  <a:lnTo>
                    <a:pt x="42" y="264"/>
                  </a:lnTo>
                  <a:lnTo>
                    <a:pt x="42" y="259"/>
                  </a:lnTo>
                  <a:lnTo>
                    <a:pt x="40" y="253"/>
                  </a:lnTo>
                  <a:lnTo>
                    <a:pt x="36" y="247"/>
                  </a:lnTo>
                  <a:lnTo>
                    <a:pt x="36" y="243"/>
                  </a:lnTo>
                  <a:lnTo>
                    <a:pt x="35" y="240"/>
                  </a:lnTo>
                  <a:lnTo>
                    <a:pt x="35" y="236"/>
                  </a:lnTo>
                  <a:lnTo>
                    <a:pt x="33" y="230"/>
                  </a:lnTo>
                  <a:lnTo>
                    <a:pt x="33" y="228"/>
                  </a:lnTo>
                  <a:lnTo>
                    <a:pt x="33" y="226"/>
                  </a:lnTo>
                  <a:lnTo>
                    <a:pt x="33" y="224"/>
                  </a:lnTo>
                  <a:lnTo>
                    <a:pt x="33" y="219"/>
                  </a:lnTo>
                  <a:lnTo>
                    <a:pt x="33" y="215"/>
                  </a:lnTo>
                  <a:lnTo>
                    <a:pt x="35" y="207"/>
                  </a:lnTo>
                  <a:lnTo>
                    <a:pt x="35" y="202"/>
                  </a:lnTo>
                  <a:lnTo>
                    <a:pt x="36" y="194"/>
                  </a:lnTo>
                  <a:lnTo>
                    <a:pt x="36" y="190"/>
                  </a:lnTo>
                  <a:lnTo>
                    <a:pt x="36" y="185"/>
                  </a:lnTo>
                  <a:lnTo>
                    <a:pt x="36" y="181"/>
                  </a:lnTo>
                  <a:lnTo>
                    <a:pt x="36" y="177"/>
                  </a:lnTo>
                  <a:lnTo>
                    <a:pt x="36" y="173"/>
                  </a:lnTo>
                  <a:lnTo>
                    <a:pt x="36" y="169"/>
                  </a:lnTo>
                  <a:lnTo>
                    <a:pt x="36" y="164"/>
                  </a:lnTo>
                  <a:lnTo>
                    <a:pt x="36" y="160"/>
                  </a:lnTo>
                  <a:lnTo>
                    <a:pt x="36" y="154"/>
                  </a:lnTo>
                  <a:lnTo>
                    <a:pt x="38" y="148"/>
                  </a:lnTo>
                  <a:lnTo>
                    <a:pt x="38" y="143"/>
                  </a:lnTo>
                  <a:lnTo>
                    <a:pt x="38" y="139"/>
                  </a:lnTo>
                  <a:lnTo>
                    <a:pt x="38" y="133"/>
                  </a:lnTo>
                  <a:lnTo>
                    <a:pt x="40" y="129"/>
                  </a:lnTo>
                  <a:lnTo>
                    <a:pt x="40" y="124"/>
                  </a:lnTo>
                  <a:lnTo>
                    <a:pt x="42" y="120"/>
                  </a:lnTo>
                  <a:lnTo>
                    <a:pt x="42" y="112"/>
                  </a:lnTo>
                  <a:lnTo>
                    <a:pt x="42" y="108"/>
                  </a:lnTo>
                  <a:lnTo>
                    <a:pt x="42" y="103"/>
                  </a:lnTo>
                  <a:lnTo>
                    <a:pt x="42" y="97"/>
                  </a:lnTo>
                  <a:lnTo>
                    <a:pt x="42" y="91"/>
                  </a:lnTo>
                  <a:lnTo>
                    <a:pt x="42" y="88"/>
                  </a:lnTo>
                  <a:lnTo>
                    <a:pt x="42" y="82"/>
                  </a:lnTo>
                  <a:lnTo>
                    <a:pt x="44" y="78"/>
                  </a:lnTo>
                  <a:lnTo>
                    <a:pt x="44" y="72"/>
                  </a:lnTo>
                  <a:lnTo>
                    <a:pt x="44" y="67"/>
                  </a:lnTo>
                  <a:lnTo>
                    <a:pt x="44" y="63"/>
                  </a:lnTo>
                  <a:lnTo>
                    <a:pt x="44" y="59"/>
                  </a:lnTo>
                  <a:lnTo>
                    <a:pt x="44" y="53"/>
                  </a:lnTo>
                  <a:lnTo>
                    <a:pt x="46" y="50"/>
                  </a:lnTo>
                  <a:lnTo>
                    <a:pt x="46" y="46"/>
                  </a:lnTo>
                  <a:lnTo>
                    <a:pt x="46" y="42"/>
                  </a:lnTo>
                  <a:lnTo>
                    <a:pt x="46" y="36"/>
                  </a:lnTo>
                  <a:lnTo>
                    <a:pt x="46" y="32"/>
                  </a:lnTo>
                  <a:lnTo>
                    <a:pt x="46" y="29"/>
                  </a:lnTo>
                  <a:lnTo>
                    <a:pt x="46" y="27"/>
                  </a:lnTo>
                  <a:lnTo>
                    <a:pt x="46" y="19"/>
                  </a:lnTo>
                  <a:lnTo>
                    <a:pt x="46" y="15"/>
                  </a:lnTo>
                  <a:lnTo>
                    <a:pt x="46" y="10"/>
                  </a:lnTo>
                  <a:lnTo>
                    <a:pt x="46" y="8"/>
                  </a:lnTo>
                  <a:lnTo>
                    <a:pt x="46" y="6"/>
                  </a:lnTo>
                  <a:lnTo>
                    <a:pt x="46" y="4"/>
                  </a:lnTo>
                  <a:lnTo>
                    <a:pt x="42" y="2"/>
                  </a:lnTo>
                  <a:lnTo>
                    <a:pt x="38" y="0"/>
                  </a:lnTo>
                  <a:lnTo>
                    <a:pt x="33" y="0"/>
                  </a:lnTo>
                  <a:lnTo>
                    <a:pt x="27" y="2"/>
                  </a:lnTo>
                  <a:lnTo>
                    <a:pt x="21" y="2"/>
                  </a:lnTo>
                  <a:lnTo>
                    <a:pt x="17" y="4"/>
                  </a:lnTo>
                  <a:lnTo>
                    <a:pt x="1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4" name="Freeform 137">
              <a:extLst>
                <a:ext uri="{FF2B5EF4-FFF2-40B4-BE49-F238E27FC236}">
                  <a16:creationId xmlns:a16="http://schemas.microsoft.com/office/drawing/2014/main" id="{39CE10CC-ED34-4879-9A52-9D9A9D2950CF}"/>
                </a:ext>
              </a:extLst>
            </p:cNvPr>
            <p:cNvSpPr>
              <a:spLocks/>
            </p:cNvSpPr>
            <p:nvPr/>
          </p:nvSpPr>
          <p:spPr bwMode="auto">
            <a:xfrm>
              <a:off x="1377" y="2178"/>
              <a:ext cx="20" cy="78"/>
            </a:xfrm>
            <a:custGeom>
              <a:avLst/>
              <a:gdLst>
                <a:gd name="T0" fmla="*/ 1 w 40"/>
                <a:gd name="T1" fmla="*/ 0 h 156"/>
                <a:gd name="T2" fmla="*/ 0 w 40"/>
                <a:gd name="T3" fmla="*/ 37 h 156"/>
                <a:gd name="T4" fmla="*/ 1 w 40"/>
                <a:gd name="T5" fmla="*/ 37 h 156"/>
                <a:gd name="T6" fmla="*/ 2 w 40"/>
                <a:gd name="T7" fmla="*/ 38 h 156"/>
                <a:gd name="T8" fmla="*/ 3 w 40"/>
                <a:gd name="T9" fmla="*/ 39 h 156"/>
                <a:gd name="T10" fmla="*/ 4 w 40"/>
                <a:gd name="T11" fmla="*/ 39 h 156"/>
                <a:gd name="T12" fmla="*/ 5 w 40"/>
                <a:gd name="T13" fmla="*/ 39 h 156"/>
                <a:gd name="T14" fmla="*/ 7 w 40"/>
                <a:gd name="T15" fmla="*/ 38 h 156"/>
                <a:gd name="T16" fmla="*/ 7 w 40"/>
                <a:gd name="T17" fmla="*/ 37 h 156"/>
                <a:gd name="T18" fmla="*/ 7 w 40"/>
                <a:gd name="T19" fmla="*/ 36 h 156"/>
                <a:gd name="T20" fmla="*/ 8 w 40"/>
                <a:gd name="T21" fmla="*/ 35 h 156"/>
                <a:gd name="T22" fmla="*/ 8 w 40"/>
                <a:gd name="T23" fmla="*/ 35 h 156"/>
                <a:gd name="T24" fmla="*/ 8 w 40"/>
                <a:gd name="T25" fmla="*/ 34 h 156"/>
                <a:gd name="T26" fmla="*/ 8 w 40"/>
                <a:gd name="T27" fmla="*/ 32 h 156"/>
                <a:gd name="T28" fmla="*/ 8 w 40"/>
                <a:gd name="T29" fmla="*/ 31 h 156"/>
                <a:gd name="T30" fmla="*/ 8 w 40"/>
                <a:gd name="T31" fmla="*/ 30 h 156"/>
                <a:gd name="T32" fmla="*/ 8 w 40"/>
                <a:gd name="T33" fmla="*/ 29 h 156"/>
                <a:gd name="T34" fmla="*/ 8 w 40"/>
                <a:gd name="T35" fmla="*/ 27 h 156"/>
                <a:gd name="T36" fmla="*/ 9 w 40"/>
                <a:gd name="T37" fmla="*/ 26 h 156"/>
                <a:gd name="T38" fmla="*/ 9 w 40"/>
                <a:gd name="T39" fmla="*/ 25 h 156"/>
                <a:gd name="T40" fmla="*/ 9 w 40"/>
                <a:gd name="T41" fmla="*/ 23 h 156"/>
                <a:gd name="T42" fmla="*/ 9 w 40"/>
                <a:gd name="T43" fmla="*/ 21 h 156"/>
                <a:gd name="T44" fmla="*/ 9 w 40"/>
                <a:gd name="T45" fmla="*/ 20 h 156"/>
                <a:gd name="T46" fmla="*/ 9 w 40"/>
                <a:gd name="T47" fmla="*/ 18 h 156"/>
                <a:gd name="T48" fmla="*/ 9 w 40"/>
                <a:gd name="T49" fmla="*/ 17 h 156"/>
                <a:gd name="T50" fmla="*/ 9 w 40"/>
                <a:gd name="T51" fmla="*/ 15 h 156"/>
                <a:gd name="T52" fmla="*/ 9 w 40"/>
                <a:gd name="T53" fmla="*/ 14 h 156"/>
                <a:gd name="T54" fmla="*/ 9 w 40"/>
                <a:gd name="T55" fmla="*/ 13 h 156"/>
                <a:gd name="T56" fmla="*/ 10 w 40"/>
                <a:gd name="T57" fmla="*/ 11 h 156"/>
                <a:gd name="T58" fmla="*/ 10 w 40"/>
                <a:gd name="T59" fmla="*/ 10 h 156"/>
                <a:gd name="T60" fmla="*/ 10 w 40"/>
                <a:gd name="T61" fmla="*/ 8 h 156"/>
                <a:gd name="T62" fmla="*/ 10 w 40"/>
                <a:gd name="T63" fmla="*/ 8 h 156"/>
                <a:gd name="T64" fmla="*/ 10 w 40"/>
                <a:gd name="T65" fmla="*/ 6 h 156"/>
                <a:gd name="T66" fmla="*/ 10 w 40"/>
                <a:gd name="T67" fmla="*/ 5 h 156"/>
                <a:gd name="T68" fmla="*/ 10 w 40"/>
                <a:gd name="T69" fmla="*/ 4 h 156"/>
                <a:gd name="T70" fmla="*/ 10 w 40"/>
                <a:gd name="T71" fmla="*/ 3 h 156"/>
                <a:gd name="T72" fmla="*/ 10 w 40"/>
                <a:gd name="T73" fmla="*/ 3 h 156"/>
                <a:gd name="T74" fmla="*/ 10 w 40"/>
                <a:gd name="T75" fmla="*/ 2 h 156"/>
                <a:gd name="T76" fmla="*/ 10 w 40"/>
                <a:gd name="T77" fmla="*/ 2 h 156"/>
                <a:gd name="T78" fmla="*/ 1 w 40"/>
                <a:gd name="T79" fmla="*/ 0 h 156"/>
                <a:gd name="T80" fmla="*/ 1 w 40"/>
                <a:gd name="T81" fmla="*/ 0 h 1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0" h="156">
                  <a:moveTo>
                    <a:pt x="4" y="0"/>
                  </a:moveTo>
                  <a:lnTo>
                    <a:pt x="0" y="148"/>
                  </a:lnTo>
                  <a:lnTo>
                    <a:pt x="4" y="148"/>
                  </a:lnTo>
                  <a:lnTo>
                    <a:pt x="6" y="152"/>
                  </a:lnTo>
                  <a:lnTo>
                    <a:pt x="10" y="154"/>
                  </a:lnTo>
                  <a:lnTo>
                    <a:pt x="16" y="156"/>
                  </a:lnTo>
                  <a:lnTo>
                    <a:pt x="19" y="154"/>
                  </a:lnTo>
                  <a:lnTo>
                    <a:pt x="25" y="152"/>
                  </a:lnTo>
                  <a:lnTo>
                    <a:pt x="27" y="146"/>
                  </a:lnTo>
                  <a:lnTo>
                    <a:pt x="27" y="143"/>
                  </a:lnTo>
                  <a:lnTo>
                    <a:pt x="29" y="139"/>
                  </a:lnTo>
                  <a:lnTo>
                    <a:pt x="29" y="137"/>
                  </a:lnTo>
                  <a:lnTo>
                    <a:pt x="29" y="133"/>
                  </a:lnTo>
                  <a:lnTo>
                    <a:pt x="29" y="127"/>
                  </a:lnTo>
                  <a:lnTo>
                    <a:pt x="29" y="124"/>
                  </a:lnTo>
                  <a:lnTo>
                    <a:pt x="31" y="118"/>
                  </a:lnTo>
                  <a:lnTo>
                    <a:pt x="31" y="114"/>
                  </a:lnTo>
                  <a:lnTo>
                    <a:pt x="31" y="108"/>
                  </a:lnTo>
                  <a:lnTo>
                    <a:pt x="33" y="103"/>
                  </a:lnTo>
                  <a:lnTo>
                    <a:pt x="33" y="97"/>
                  </a:lnTo>
                  <a:lnTo>
                    <a:pt x="35" y="91"/>
                  </a:lnTo>
                  <a:lnTo>
                    <a:pt x="35" y="84"/>
                  </a:lnTo>
                  <a:lnTo>
                    <a:pt x="35" y="78"/>
                  </a:lnTo>
                  <a:lnTo>
                    <a:pt x="35" y="72"/>
                  </a:lnTo>
                  <a:lnTo>
                    <a:pt x="36" y="67"/>
                  </a:lnTo>
                  <a:lnTo>
                    <a:pt x="36" y="59"/>
                  </a:lnTo>
                  <a:lnTo>
                    <a:pt x="36" y="55"/>
                  </a:lnTo>
                  <a:lnTo>
                    <a:pt x="36" y="49"/>
                  </a:lnTo>
                  <a:lnTo>
                    <a:pt x="38" y="44"/>
                  </a:lnTo>
                  <a:lnTo>
                    <a:pt x="38" y="38"/>
                  </a:lnTo>
                  <a:lnTo>
                    <a:pt x="38" y="32"/>
                  </a:lnTo>
                  <a:lnTo>
                    <a:pt x="38" y="29"/>
                  </a:lnTo>
                  <a:lnTo>
                    <a:pt x="38" y="23"/>
                  </a:lnTo>
                  <a:lnTo>
                    <a:pt x="38" y="19"/>
                  </a:lnTo>
                  <a:lnTo>
                    <a:pt x="38" y="15"/>
                  </a:lnTo>
                  <a:lnTo>
                    <a:pt x="38" y="11"/>
                  </a:lnTo>
                  <a:lnTo>
                    <a:pt x="38" y="10"/>
                  </a:lnTo>
                  <a:lnTo>
                    <a:pt x="38" y="6"/>
                  </a:lnTo>
                  <a:lnTo>
                    <a:pt x="40" y="6"/>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5" name="Freeform 138">
              <a:extLst>
                <a:ext uri="{FF2B5EF4-FFF2-40B4-BE49-F238E27FC236}">
                  <a16:creationId xmlns:a16="http://schemas.microsoft.com/office/drawing/2014/main" id="{3EB61F17-12B5-43C5-8577-454C40582CB5}"/>
                </a:ext>
              </a:extLst>
            </p:cNvPr>
            <p:cNvSpPr>
              <a:spLocks/>
            </p:cNvSpPr>
            <p:nvPr/>
          </p:nvSpPr>
          <p:spPr bwMode="auto">
            <a:xfrm>
              <a:off x="1353" y="2026"/>
              <a:ext cx="48" cy="115"/>
            </a:xfrm>
            <a:custGeom>
              <a:avLst/>
              <a:gdLst>
                <a:gd name="T0" fmla="*/ 0 w 97"/>
                <a:gd name="T1" fmla="*/ 5 h 230"/>
                <a:gd name="T2" fmla="*/ 1 w 97"/>
                <a:gd name="T3" fmla="*/ 7 h 230"/>
                <a:gd name="T4" fmla="*/ 4 w 97"/>
                <a:gd name="T5" fmla="*/ 11 h 230"/>
                <a:gd name="T6" fmla="*/ 5 w 97"/>
                <a:gd name="T7" fmla="*/ 13 h 230"/>
                <a:gd name="T8" fmla="*/ 6 w 97"/>
                <a:gd name="T9" fmla="*/ 15 h 230"/>
                <a:gd name="T10" fmla="*/ 8 w 97"/>
                <a:gd name="T11" fmla="*/ 17 h 230"/>
                <a:gd name="T12" fmla="*/ 9 w 97"/>
                <a:gd name="T13" fmla="*/ 20 h 230"/>
                <a:gd name="T14" fmla="*/ 10 w 97"/>
                <a:gd name="T15" fmla="*/ 22 h 230"/>
                <a:gd name="T16" fmla="*/ 11 w 97"/>
                <a:gd name="T17" fmla="*/ 25 h 230"/>
                <a:gd name="T18" fmla="*/ 12 w 97"/>
                <a:gd name="T19" fmla="*/ 26 h 230"/>
                <a:gd name="T20" fmla="*/ 13 w 97"/>
                <a:gd name="T21" fmla="*/ 28 h 230"/>
                <a:gd name="T22" fmla="*/ 15 w 97"/>
                <a:gd name="T23" fmla="*/ 32 h 230"/>
                <a:gd name="T24" fmla="*/ 15 w 97"/>
                <a:gd name="T25" fmla="*/ 35 h 230"/>
                <a:gd name="T26" fmla="*/ 15 w 97"/>
                <a:gd name="T27" fmla="*/ 38 h 230"/>
                <a:gd name="T28" fmla="*/ 15 w 97"/>
                <a:gd name="T29" fmla="*/ 40 h 230"/>
                <a:gd name="T30" fmla="*/ 15 w 97"/>
                <a:gd name="T31" fmla="*/ 43 h 230"/>
                <a:gd name="T32" fmla="*/ 15 w 97"/>
                <a:gd name="T33" fmla="*/ 45 h 230"/>
                <a:gd name="T34" fmla="*/ 15 w 97"/>
                <a:gd name="T35" fmla="*/ 47 h 230"/>
                <a:gd name="T36" fmla="*/ 15 w 97"/>
                <a:gd name="T37" fmla="*/ 50 h 230"/>
                <a:gd name="T38" fmla="*/ 15 w 97"/>
                <a:gd name="T39" fmla="*/ 54 h 230"/>
                <a:gd name="T40" fmla="*/ 15 w 97"/>
                <a:gd name="T41" fmla="*/ 56 h 230"/>
                <a:gd name="T42" fmla="*/ 15 w 97"/>
                <a:gd name="T43" fmla="*/ 57 h 230"/>
                <a:gd name="T44" fmla="*/ 17 w 97"/>
                <a:gd name="T45" fmla="*/ 58 h 230"/>
                <a:gd name="T46" fmla="*/ 19 w 97"/>
                <a:gd name="T47" fmla="*/ 58 h 230"/>
                <a:gd name="T48" fmla="*/ 21 w 97"/>
                <a:gd name="T49" fmla="*/ 58 h 230"/>
                <a:gd name="T50" fmla="*/ 22 w 97"/>
                <a:gd name="T51" fmla="*/ 57 h 230"/>
                <a:gd name="T52" fmla="*/ 22 w 97"/>
                <a:gd name="T53" fmla="*/ 55 h 230"/>
                <a:gd name="T54" fmla="*/ 23 w 97"/>
                <a:gd name="T55" fmla="*/ 53 h 230"/>
                <a:gd name="T56" fmla="*/ 23 w 97"/>
                <a:gd name="T57" fmla="*/ 50 h 230"/>
                <a:gd name="T58" fmla="*/ 24 w 97"/>
                <a:gd name="T59" fmla="*/ 47 h 230"/>
                <a:gd name="T60" fmla="*/ 24 w 97"/>
                <a:gd name="T61" fmla="*/ 46 h 230"/>
                <a:gd name="T62" fmla="*/ 24 w 97"/>
                <a:gd name="T63" fmla="*/ 43 h 230"/>
                <a:gd name="T64" fmla="*/ 24 w 97"/>
                <a:gd name="T65" fmla="*/ 42 h 230"/>
                <a:gd name="T66" fmla="*/ 24 w 97"/>
                <a:gd name="T67" fmla="*/ 39 h 230"/>
                <a:gd name="T68" fmla="*/ 24 w 97"/>
                <a:gd name="T69" fmla="*/ 37 h 230"/>
                <a:gd name="T70" fmla="*/ 24 w 97"/>
                <a:gd name="T71" fmla="*/ 35 h 230"/>
                <a:gd name="T72" fmla="*/ 24 w 97"/>
                <a:gd name="T73" fmla="*/ 33 h 230"/>
                <a:gd name="T74" fmla="*/ 23 w 97"/>
                <a:gd name="T75" fmla="*/ 31 h 230"/>
                <a:gd name="T76" fmla="*/ 22 w 97"/>
                <a:gd name="T77" fmla="*/ 28 h 230"/>
                <a:gd name="T78" fmla="*/ 22 w 97"/>
                <a:gd name="T79" fmla="*/ 26 h 230"/>
                <a:gd name="T80" fmla="*/ 21 w 97"/>
                <a:gd name="T81" fmla="*/ 24 h 230"/>
                <a:gd name="T82" fmla="*/ 20 w 97"/>
                <a:gd name="T83" fmla="*/ 21 h 230"/>
                <a:gd name="T84" fmla="*/ 19 w 97"/>
                <a:gd name="T85" fmla="*/ 18 h 230"/>
                <a:gd name="T86" fmla="*/ 18 w 97"/>
                <a:gd name="T87" fmla="*/ 16 h 230"/>
                <a:gd name="T88" fmla="*/ 16 w 97"/>
                <a:gd name="T89" fmla="*/ 14 h 230"/>
                <a:gd name="T90" fmla="*/ 14 w 97"/>
                <a:gd name="T91" fmla="*/ 11 h 230"/>
                <a:gd name="T92" fmla="*/ 13 w 97"/>
                <a:gd name="T93" fmla="*/ 9 h 230"/>
                <a:gd name="T94" fmla="*/ 11 w 97"/>
                <a:gd name="T95" fmla="*/ 6 h 230"/>
                <a:gd name="T96" fmla="*/ 9 w 97"/>
                <a:gd name="T97" fmla="*/ 3 h 230"/>
                <a:gd name="T98" fmla="*/ 7 w 97"/>
                <a:gd name="T99" fmla="*/ 1 h 230"/>
                <a:gd name="T100" fmla="*/ 5 w 97"/>
                <a:gd name="T101" fmla="*/ 0 h 230"/>
                <a:gd name="T102" fmla="*/ 3 w 97"/>
                <a:gd name="T103" fmla="*/ 1 h 230"/>
                <a:gd name="T104" fmla="*/ 1 w 97"/>
                <a:gd name="T105" fmla="*/ 3 h 230"/>
                <a:gd name="T106" fmla="*/ 0 w 97"/>
                <a:gd name="T107" fmla="*/ 4 h 230"/>
                <a:gd name="T108" fmla="*/ 0 w 97"/>
                <a:gd name="T109" fmla="*/ 4 h 23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7" h="230">
                  <a:moveTo>
                    <a:pt x="0" y="15"/>
                  </a:moveTo>
                  <a:lnTo>
                    <a:pt x="2" y="19"/>
                  </a:lnTo>
                  <a:lnTo>
                    <a:pt x="2" y="23"/>
                  </a:lnTo>
                  <a:lnTo>
                    <a:pt x="7" y="28"/>
                  </a:lnTo>
                  <a:lnTo>
                    <a:pt x="11" y="34"/>
                  </a:lnTo>
                  <a:lnTo>
                    <a:pt x="17" y="42"/>
                  </a:lnTo>
                  <a:lnTo>
                    <a:pt x="19" y="46"/>
                  </a:lnTo>
                  <a:lnTo>
                    <a:pt x="23" y="51"/>
                  </a:lnTo>
                  <a:lnTo>
                    <a:pt x="25" y="55"/>
                  </a:lnTo>
                  <a:lnTo>
                    <a:pt x="26" y="59"/>
                  </a:lnTo>
                  <a:lnTo>
                    <a:pt x="30" y="65"/>
                  </a:lnTo>
                  <a:lnTo>
                    <a:pt x="32" y="68"/>
                  </a:lnTo>
                  <a:lnTo>
                    <a:pt x="34" y="72"/>
                  </a:lnTo>
                  <a:lnTo>
                    <a:pt x="36" y="78"/>
                  </a:lnTo>
                  <a:lnTo>
                    <a:pt x="40" y="82"/>
                  </a:lnTo>
                  <a:lnTo>
                    <a:pt x="42" y="87"/>
                  </a:lnTo>
                  <a:lnTo>
                    <a:pt x="45" y="91"/>
                  </a:lnTo>
                  <a:lnTo>
                    <a:pt x="47" y="97"/>
                  </a:lnTo>
                  <a:lnTo>
                    <a:pt x="49" y="99"/>
                  </a:lnTo>
                  <a:lnTo>
                    <a:pt x="51" y="104"/>
                  </a:lnTo>
                  <a:lnTo>
                    <a:pt x="53" y="106"/>
                  </a:lnTo>
                  <a:lnTo>
                    <a:pt x="55" y="112"/>
                  </a:lnTo>
                  <a:lnTo>
                    <a:pt x="57" y="118"/>
                  </a:lnTo>
                  <a:lnTo>
                    <a:pt x="61" y="125"/>
                  </a:lnTo>
                  <a:lnTo>
                    <a:pt x="61" y="131"/>
                  </a:lnTo>
                  <a:lnTo>
                    <a:pt x="61" y="137"/>
                  </a:lnTo>
                  <a:lnTo>
                    <a:pt x="61" y="142"/>
                  </a:lnTo>
                  <a:lnTo>
                    <a:pt x="63" y="152"/>
                  </a:lnTo>
                  <a:lnTo>
                    <a:pt x="63" y="156"/>
                  </a:lnTo>
                  <a:lnTo>
                    <a:pt x="63" y="160"/>
                  </a:lnTo>
                  <a:lnTo>
                    <a:pt x="63" y="165"/>
                  </a:lnTo>
                  <a:lnTo>
                    <a:pt x="63" y="169"/>
                  </a:lnTo>
                  <a:lnTo>
                    <a:pt x="63" y="171"/>
                  </a:lnTo>
                  <a:lnTo>
                    <a:pt x="63" y="177"/>
                  </a:lnTo>
                  <a:lnTo>
                    <a:pt x="63" y="181"/>
                  </a:lnTo>
                  <a:lnTo>
                    <a:pt x="63" y="186"/>
                  </a:lnTo>
                  <a:lnTo>
                    <a:pt x="63" y="192"/>
                  </a:lnTo>
                  <a:lnTo>
                    <a:pt x="63" y="200"/>
                  </a:lnTo>
                  <a:lnTo>
                    <a:pt x="63" y="207"/>
                  </a:lnTo>
                  <a:lnTo>
                    <a:pt x="63" y="215"/>
                  </a:lnTo>
                  <a:lnTo>
                    <a:pt x="63" y="219"/>
                  </a:lnTo>
                  <a:lnTo>
                    <a:pt x="63" y="222"/>
                  </a:lnTo>
                  <a:lnTo>
                    <a:pt x="63" y="224"/>
                  </a:lnTo>
                  <a:lnTo>
                    <a:pt x="63" y="226"/>
                  </a:lnTo>
                  <a:lnTo>
                    <a:pt x="66" y="228"/>
                  </a:lnTo>
                  <a:lnTo>
                    <a:pt x="70" y="230"/>
                  </a:lnTo>
                  <a:lnTo>
                    <a:pt x="74" y="230"/>
                  </a:lnTo>
                  <a:lnTo>
                    <a:pt x="78" y="230"/>
                  </a:lnTo>
                  <a:lnTo>
                    <a:pt x="82" y="230"/>
                  </a:lnTo>
                  <a:lnTo>
                    <a:pt x="85" y="230"/>
                  </a:lnTo>
                  <a:lnTo>
                    <a:pt x="89" y="230"/>
                  </a:lnTo>
                  <a:lnTo>
                    <a:pt x="89" y="228"/>
                  </a:lnTo>
                  <a:lnTo>
                    <a:pt x="91" y="224"/>
                  </a:lnTo>
                  <a:lnTo>
                    <a:pt x="91" y="220"/>
                  </a:lnTo>
                  <a:lnTo>
                    <a:pt x="91" y="217"/>
                  </a:lnTo>
                  <a:lnTo>
                    <a:pt x="93" y="211"/>
                  </a:lnTo>
                  <a:lnTo>
                    <a:pt x="93" y="205"/>
                  </a:lnTo>
                  <a:lnTo>
                    <a:pt x="95" y="200"/>
                  </a:lnTo>
                  <a:lnTo>
                    <a:pt x="97" y="192"/>
                  </a:lnTo>
                  <a:lnTo>
                    <a:pt x="97" y="188"/>
                  </a:lnTo>
                  <a:lnTo>
                    <a:pt x="97" y="184"/>
                  </a:lnTo>
                  <a:lnTo>
                    <a:pt x="97" y="181"/>
                  </a:lnTo>
                  <a:lnTo>
                    <a:pt x="97" y="177"/>
                  </a:lnTo>
                  <a:lnTo>
                    <a:pt x="97" y="171"/>
                  </a:lnTo>
                  <a:lnTo>
                    <a:pt x="97" y="169"/>
                  </a:lnTo>
                  <a:lnTo>
                    <a:pt x="97" y="165"/>
                  </a:lnTo>
                  <a:lnTo>
                    <a:pt x="97" y="162"/>
                  </a:lnTo>
                  <a:lnTo>
                    <a:pt x="97" y="156"/>
                  </a:lnTo>
                  <a:lnTo>
                    <a:pt x="97" y="152"/>
                  </a:lnTo>
                  <a:lnTo>
                    <a:pt x="97" y="146"/>
                  </a:lnTo>
                  <a:lnTo>
                    <a:pt x="97" y="142"/>
                  </a:lnTo>
                  <a:lnTo>
                    <a:pt x="97" y="139"/>
                  </a:lnTo>
                  <a:lnTo>
                    <a:pt x="97" y="135"/>
                  </a:lnTo>
                  <a:lnTo>
                    <a:pt x="97" y="129"/>
                  </a:lnTo>
                  <a:lnTo>
                    <a:pt x="97" y="127"/>
                  </a:lnTo>
                  <a:lnTo>
                    <a:pt x="95" y="122"/>
                  </a:lnTo>
                  <a:lnTo>
                    <a:pt x="93" y="116"/>
                  </a:lnTo>
                  <a:lnTo>
                    <a:pt x="91" y="112"/>
                  </a:lnTo>
                  <a:lnTo>
                    <a:pt x="91" y="106"/>
                  </a:lnTo>
                  <a:lnTo>
                    <a:pt x="89" y="103"/>
                  </a:lnTo>
                  <a:lnTo>
                    <a:pt x="87" y="97"/>
                  </a:lnTo>
                  <a:lnTo>
                    <a:pt x="85" y="93"/>
                  </a:lnTo>
                  <a:lnTo>
                    <a:pt x="83" y="87"/>
                  </a:lnTo>
                  <a:lnTo>
                    <a:pt x="82" y="82"/>
                  </a:lnTo>
                  <a:lnTo>
                    <a:pt x="78" y="78"/>
                  </a:lnTo>
                  <a:lnTo>
                    <a:pt x="76" y="72"/>
                  </a:lnTo>
                  <a:lnTo>
                    <a:pt x="74" y="66"/>
                  </a:lnTo>
                  <a:lnTo>
                    <a:pt x="72" y="63"/>
                  </a:lnTo>
                  <a:lnTo>
                    <a:pt x="68" y="57"/>
                  </a:lnTo>
                  <a:lnTo>
                    <a:pt x="66" y="53"/>
                  </a:lnTo>
                  <a:lnTo>
                    <a:pt x="63" y="47"/>
                  </a:lnTo>
                  <a:lnTo>
                    <a:pt x="59" y="44"/>
                  </a:lnTo>
                  <a:lnTo>
                    <a:pt x="57" y="38"/>
                  </a:lnTo>
                  <a:lnTo>
                    <a:pt x="53" y="34"/>
                  </a:lnTo>
                  <a:lnTo>
                    <a:pt x="51" y="30"/>
                  </a:lnTo>
                  <a:lnTo>
                    <a:pt x="45" y="23"/>
                  </a:lnTo>
                  <a:lnTo>
                    <a:pt x="42" y="17"/>
                  </a:lnTo>
                  <a:lnTo>
                    <a:pt x="36" y="9"/>
                  </a:lnTo>
                  <a:lnTo>
                    <a:pt x="32" y="6"/>
                  </a:lnTo>
                  <a:lnTo>
                    <a:pt x="28" y="4"/>
                  </a:lnTo>
                  <a:lnTo>
                    <a:pt x="26" y="2"/>
                  </a:lnTo>
                  <a:lnTo>
                    <a:pt x="23" y="0"/>
                  </a:lnTo>
                  <a:lnTo>
                    <a:pt x="17" y="2"/>
                  </a:lnTo>
                  <a:lnTo>
                    <a:pt x="13" y="4"/>
                  </a:lnTo>
                  <a:lnTo>
                    <a:pt x="9" y="6"/>
                  </a:lnTo>
                  <a:lnTo>
                    <a:pt x="4" y="9"/>
                  </a:lnTo>
                  <a:lnTo>
                    <a:pt x="2" y="13"/>
                  </a:lnTo>
                  <a:lnTo>
                    <a:pt x="0" y="13"/>
                  </a:lnTo>
                  <a:lnTo>
                    <a:pt x="0"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6" name="Freeform 139">
              <a:extLst>
                <a:ext uri="{FF2B5EF4-FFF2-40B4-BE49-F238E27FC236}">
                  <a16:creationId xmlns:a16="http://schemas.microsoft.com/office/drawing/2014/main" id="{C73D4185-77C2-4457-8123-CCB98E11F257}"/>
                </a:ext>
              </a:extLst>
            </p:cNvPr>
            <p:cNvSpPr>
              <a:spLocks/>
            </p:cNvSpPr>
            <p:nvPr/>
          </p:nvSpPr>
          <p:spPr bwMode="auto">
            <a:xfrm>
              <a:off x="1340" y="1929"/>
              <a:ext cx="19" cy="66"/>
            </a:xfrm>
            <a:custGeom>
              <a:avLst/>
              <a:gdLst>
                <a:gd name="T0" fmla="*/ 2 w 38"/>
                <a:gd name="T1" fmla="*/ 1 h 131"/>
                <a:gd name="T2" fmla="*/ 2 w 38"/>
                <a:gd name="T3" fmla="*/ 3 h 131"/>
                <a:gd name="T4" fmla="*/ 2 w 38"/>
                <a:gd name="T5" fmla="*/ 4 h 131"/>
                <a:gd name="T6" fmla="*/ 2 w 38"/>
                <a:gd name="T7" fmla="*/ 7 h 131"/>
                <a:gd name="T8" fmla="*/ 1 w 38"/>
                <a:gd name="T9" fmla="*/ 8 h 131"/>
                <a:gd name="T10" fmla="*/ 1 w 38"/>
                <a:gd name="T11" fmla="*/ 11 h 131"/>
                <a:gd name="T12" fmla="*/ 1 w 38"/>
                <a:gd name="T13" fmla="*/ 14 h 131"/>
                <a:gd name="T14" fmla="*/ 1 w 38"/>
                <a:gd name="T15" fmla="*/ 17 h 131"/>
                <a:gd name="T16" fmla="*/ 0 w 38"/>
                <a:gd name="T17" fmla="*/ 19 h 131"/>
                <a:gd name="T18" fmla="*/ 0 w 38"/>
                <a:gd name="T19" fmla="*/ 22 h 131"/>
                <a:gd name="T20" fmla="*/ 0 w 38"/>
                <a:gd name="T21" fmla="*/ 24 h 131"/>
                <a:gd name="T22" fmla="*/ 0 w 38"/>
                <a:gd name="T23" fmla="*/ 27 h 131"/>
                <a:gd name="T24" fmla="*/ 0 w 38"/>
                <a:gd name="T25" fmla="*/ 28 h 131"/>
                <a:gd name="T26" fmla="*/ 0 w 38"/>
                <a:gd name="T27" fmla="*/ 30 h 131"/>
                <a:gd name="T28" fmla="*/ 1 w 38"/>
                <a:gd name="T29" fmla="*/ 32 h 131"/>
                <a:gd name="T30" fmla="*/ 4 w 38"/>
                <a:gd name="T31" fmla="*/ 32 h 131"/>
                <a:gd name="T32" fmla="*/ 6 w 38"/>
                <a:gd name="T33" fmla="*/ 33 h 131"/>
                <a:gd name="T34" fmla="*/ 8 w 38"/>
                <a:gd name="T35" fmla="*/ 32 h 131"/>
                <a:gd name="T36" fmla="*/ 8 w 38"/>
                <a:gd name="T37" fmla="*/ 31 h 131"/>
                <a:gd name="T38" fmla="*/ 8 w 38"/>
                <a:gd name="T39" fmla="*/ 27 h 131"/>
                <a:gd name="T40" fmla="*/ 9 w 38"/>
                <a:gd name="T41" fmla="*/ 25 h 131"/>
                <a:gd name="T42" fmla="*/ 9 w 38"/>
                <a:gd name="T43" fmla="*/ 22 h 131"/>
                <a:gd name="T44" fmla="*/ 9 w 38"/>
                <a:gd name="T45" fmla="*/ 20 h 131"/>
                <a:gd name="T46" fmla="*/ 9 w 38"/>
                <a:gd name="T47" fmla="*/ 17 h 131"/>
                <a:gd name="T48" fmla="*/ 9 w 38"/>
                <a:gd name="T49" fmla="*/ 15 h 131"/>
                <a:gd name="T50" fmla="*/ 9 w 38"/>
                <a:gd name="T51" fmla="*/ 12 h 131"/>
                <a:gd name="T52" fmla="*/ 10 w 38"/>
                <a:gd name="T53" fmla="*/ 10 h 131"/>
                <a:gd name="T54" fmla="*/ 10 w 38"/>
                <a:gd name="T55" fmla="*/ 8 h 131"/>
                <a:gd name="T56" fmla="*/ 10 w 38"/>
                <a:gd name="T57" fmla="*/ 6 h 131"/>
                <a:gd name="T58" fmla="*/ 10 w 38"/>
                <a:gd name="T59" fmla="*/ 4 h 131"/>
                <a:gd name="T60" fmla="*/ 10 w 38"/>
                <a:gd name="T61" fmla="*/ 2 h 131"/>
                <a:gd name="T62" fmla="*/ 9 w 38"/>
                <a:gd name="T63" fmla="*/ 1 h 131"/>
                <a:gd name="T64" fmla="*/ 8 w 38"/>
                <a:gd name="T65" fmla="*/ 0 h 131"/>
                <a:gd name="T66" fmla="*/ 5 w 38"/>
                <a:gd name="T67" fmla="*/ 0 h 131"/>
                <a:gd name="T68" fmla="*/ 3 w 38"/>
                <a:gd name="T69" fmla="*/ 1 h 131"/>
                <a:gd name="T70" fmla="*/ 3 w 38"/>
                <a:gd name="T71" fmla="*/ 1 h 13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8" h="131">
                  <a:moveTo>
                    <a:pt x="10" y="2"/>
                  </a:moveTo>
                  <a:lnTo>
                    <a:pt x="8" y="4"/>
                  </a:lnTo>
                  <a:lnTo>
                    <a:pt x="8" y="8"/>
                  </a:lnTo>
                  <a:lnTo>
                    <a:pt x="8" y="10"/>
                  </a:lnTo>
                  <a:lnTo>
                    <a:pt x="8" y="11"/>
                  </a:lnTo>
                  <a:lnTo>
                    <a:pt x="6" y="15"/>
                  </a:lnTo>
                  <a:lnTo>
                    <a:pt x="6" y="19"/>
                  </a:lnTo>
                  <a:lnTo>
                    <a:pt x="6" y="25"/>
                  </a:lnTo>
                  <a:lnTo>
                    <a:pt x="4" y="29"/>
                  </a:lnTo>
                  <a:lnTo>
                    <a:pt x="4" y="32"/>
                  </a:lnTo>
                  <a:lnTo>
                    <a:pt x="4" y="38"/>
                  </a:lnTo>
                  <a:lnTo>
                    <a:pt x="4" y="44"/>
                  </a:lnTo>
                  <a:lnTo>
                    <a:pt x="4" y="49"/>
                  </a:lnTo>
                  <a:lnTo>
                    <a:pt x="4" y="53"/>
                  </a:lnTo>
                  <a:lnTo>
                    <a:pt x="4" y="59"/>
                  </a:lnTo>
                  <a:lnTo>
                    <a:pt x="4" y="65"/>
                  </a:lnTo>
                  <a:lnTo>
                    <a:pt x="2" y="70"/>
                  </a:lnTo>
                  <a:lnTo>
                    <a:pt x="0" y="74"/>
                  </a:lnTo>
                  <a:lnTo>
                    <a:pt x="0" y="82"/>
                  </a:lnTo>
                  <a:lnTo>
                    <a:pt x="0" y="86"/>
                  </a:lnTo>
                  <a:lnTo>
                    <a:pt x="0" y="91"/>
                  </a:lnTo>
                  <a:lnTo>
                    <a:pt x="0" y="95"/>
                  </a:lnTo>
                  <a:lnTo>
                    <a:pt x="0" y="101"/>
                  </a:lnTo>
                  <a:lnTo>
                    <a:pt x="0" y="105"/>
                  </a:lnTo>
                  <a:lnTo>
                    <a:pt x="0" y="108"/>
                  </a:lnTo>
                  <a:lnTo>
                    <a:pt x="0" y="112"/>
                  </a:lnTo>
                  <a:lnTo>
                    <a:pt x="0" y="114"/>
                  </a:lnTo>
                  <a:lnTo>
                    <a:pt x="0" y="120"/>
                  </a:lnTo>
                  <a:lnTo>
                    <a:pt x="4" y="124"/>
                  </a:lnTo>
                  <a:lnTo>
                    <a:pt x="4" y="125"/>
                  </a:lnTo>
                  <a:lnTo>
                    <a:pt x="10" y="127"/>
                  </a:lnTo>
                  <a:lnTo>
                    <a:pt x="14" y="127"/>
                  </a:lnTo>
                  <a:lnTo>
                    <a:pt x="17" y="131"/>
                  </a:lnTo>
                  <a:lnTo>
                    <a:pt x="21" y="131"/>
                  </a:lnTo>
                  <a:lnTo>
                    <a:pt x="25" y="129"/>
                  </a:lnTo>
                  <a:lnTo>
                    <a:pt x="29" y="127"/>
                  </a:lnTo>
                  <a:lnTo>
                    <a:pt x="31" y="125"/>
                  </a:lnTo>
                  <a:lnTo>
                    <a:pt x="31" y="122"/>
                  </a:lnTo>
                  <a:lnTo>
                    <a:pt x="31" y="116"/>
                  </a:lnTo>
                  <a:lnTo>
                    <a:pt x="31" y="108"/>
                  </a:lnTo>
                  <a:lnTo>
                    <a:pt x="33" y="103"/>
                  </a:lnTo>
                  <a:lnTo>
                    <a:pt x="33" y="97"/>
                  </a:lnTo>
                  <a:lnTo>
                    <a:pt x="33" y="93"/>
                  </a:lnTo>
                  <a:lnTo>
                    <a:pt x="34" y="87"/>
                  </a:lnTo>
                  <a:lnTo>
                    <a:pt x="34" y="84"/>
                  </a:lnTo>
                  <a:lnTo>
                    <a:pt x="34" y="78"/>
                  </a:lnTo>
                  <a:lnTo>
                    <a:pt x="34" y="74"/>
                  </a:lnTo>
                  <a:lnTo>
                    <a:pt x="36" y="68"/>
                  </a:lnTo>
                  <a:lnTo>
                    <a:pt x="36" y="65"/>
                  </a:lnTo>
                  <a:lnTo>
                    <a:pt x="36" y="57"/>
                  </a:lnTo>
                  <a:lnTo>
                    <a:pt x="36" y="53"/>
                  </a:lnTo>
                  <a:lnTo>
                    <a:pt x="36" y="48"/>
                  </a:lnTo>
                  <a:lnTo>
                    <a:pt x="38" y="44"/>
                  </a:lnTo>
                  <a:lnTo>
                    <a:pt x="38" y="40"/>
                  </a:lnTo>
                  <a:lnTo>
                    <a:pt x="38" y="34"/>
                  </a:lnTo>
                  <a:lnTo>
                    <a:pt x="38" y="29"/>
                  </a:lnTo>
                  <a:lnTo>
                    <a:pt x="38" y="25"/>
                  </a:lnTo>
                  <a:lnTo>
                    <a:pt x="38" y="21"/>
                  </a:lnTo>
                  <a:lnTo>
                    <a:pt x="38" y="19"/>
                  </a:lnTo>
                  <a:lnTo>
                    <a:pt x="38" y="15"/>
                  </a:lnTo>
                  <a:lnTo>
                    <a:pt x="38" y="11"/>
                  </a:lnTo>
                  <a:lnTo>
                    <a:pt x="38" y="8"/>
                  </a:lnTo>
                  <a:lnTo>
                    <a:pt x="38" y="6"/>
                  </a:lnTo>
                  <a:lnTo>
                    <a:pt x="36" y="4"/>
                  </a:lnTo>
                  <a:lnTo>
                    <a:pt x="33" y="0"/>
                  </a:lnTo>
                  <a:lnTo>
                    <a:pt x="29" y="0"/>
                  </a:lnTo>
                  <a:lnTo>
                    <a:pt x="23" y="0"/>
                  </a:lnTo>
                  <a:lnTo>
                    <a:pt x="17" y="0"/>
                  </a:lnTo>
                  <a:lnTo>
                    <a:pt x="12" y="2"/>
                  </a:lnTo>
                  <a:lnTo>
                    <a:pt x="10"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7" name="Freeform 140">
              <a:extLst>
                <a:ext uri="{FF2B5EF4-FFF2-40B4-BE49-F238E27FC236}">
                  <a16:creationId xmlns:a16="http://schemas.microsoft.com/office/drawing/2014/main" id="{88071C95-9F3D-4565-8A90-B1B032DB7EC5}"/>
                </a:ext>
              </a:extLst>
            </p:cNvPr>
            <p:cNvSpPr>
              <a:spLocks/>
            </p:cNvSpPr>
            <p:nvPr/>
          </p:nvSpPr>
          <p:spPr bwMode="auto">
            <a:xfrm>
              <a:off x="1354" y="1706"/>
              <a:ext cx="23" cy="72"/>
            </a:xfrm>
            <a:custGeom>
              <a:avLst/>
              <a:gdLst>
                <a:gd name="T0" fmla="*/ 1 w 45"/>
                <a:gd name="T1" fmla="*/ 2 h 145"/>
                <a:gd name="T2" fmla="*/ 1 w 45"/>
                <a:gd name="T3" fmla="*/ 3 h 145"/>
                <a:gd name="T4" fmla="*/ 2 w 45"/>
                <a:gd name="T5" fmla="*/ 5 h 145"/>
                <a:gd name="T6" fmla="*/ 2 w 45"/>
                <a:gd name="T7" fmla="*/ 8 h 145"/>
                <a:gd name="T8" fmla="*/ 2 w 45"/>
                <a:gd name="T9" fmla="*/ 11 h 145"/>
                <a:gd name="T10" fmla="*/ 3 w 45"/>
                <a:gd name="T11" fmla="*/ 14 h 145"/>
                <a:gd name="T12" fmla="*/ 3 w 45"/>
                <a:gd name="T13" fmla="*/ 16 h 145"/>
                <a:gd name="T14" fmla="*/ 3 w 45"/>
                <a:gd name="T15" fmla="*/ 19 h 145"/>
                <a:gd name="T16" fmla="*/ 3 w 45"/>
                <a:gd name="T17" fmla="*/ 22 h 145"/>
                <a:gd name="T18" fmla="*/ 2 w 45"/>
                <a:gd name="T19" fmla="*/ 25 h 145"/>
                <a:gd name="T20" fmla="*/ 2 w 45"/>
                <a:gd name="T21" fmla="*/ 27 h 145"/>
                <a:gd name="T22" fmla="*/ 1 w 45"/>
                <a:gd name="T23" fmla="*/ 30 h 145"/>
                <a:gd name="T24" fmla="*/ 0 w 45"/>
                <a:gd name="T25" fmla="*/ 32 h 145"/>
                <a:gd name="T26" fmla="*/ 0 w 45"/>
                <a:gd name="T27" fmla="*/ 33 h 145"/>
                <a:gd name="T28" fmla="*/ 0 w 45"/>
                <a:gd name="T29" fmla="*/ 34 h 145"/>
                <a:gd name="T30" fmla="*/ 3 w 45"/>
                <a:gd name="T31" fmla="*/ 35 h 145"/>
                <a:gd name="T32" fmla="*/ 6 w 45"/>
                <a:gd name="T33" fmla="*/ 35 h 145"/>
                <a:gd name="T34" fmla="*/ 8 w 45"/>
                <a:gd name="T35" fmla="*/ 35 h 145"/>
                <a:gd name="T36" fmla="*/ 9 w 45"/>
                <a:gd name="T37" fmla="*/ 34 h 145"/>
                <a:gd name="T38" fmla="*/ 9 w 45"/>
                <a:gd name="T39" fmla="*/ 32 h 145"/>
                <a:gd name="T40" fmla="*/ 10 w 45"/>
                <a:gd name="T41" fmla="*/ 29 h 145"/>
                <a:gd name="T42" fmla="*/ 10 w 45"/>
                <a:gd name="T43" fmla="*/ 27 h 145"/>
                <a:gd name="T44" fmla="*/ 11 w 45"/>
                <a:gd name="T45" fmla="*/ 24 h 145"/>
                <a:gd name="T46" fmla="*/ 11 w 45"/>
                <a:gd name="T47" fmla="*/ 22 h 145"/>
                <a:gd name="T48" fmla="*/ 11 w 45"/>
                <a:gd name="T49" fmla="*/ 20 h 145"/>
                <a:gd name="T50" fmla="*/ 11 w 45"/>
                <a:gd name="T51" fmla="*/ 17 h 145"/>
                <a:gd name="T52" fmla="*/ 11 w 45"/>
                <a:gd name="T53" fmla="*/ 14 h 145"/>
                <a:gd name="T54" fmla="*/ 11 w 45"/>
                <a:gd name="T55" fmla="*/ 12 h 145"/>
                <a:gd name="T56" fmla="*/ 11 w 45"/>
                <a:gd name="T57" fmla="*/ 10 h 145"/>
                <a:gd name="T58" fmla="*/ 11 w 45"/>
                <a:gd name="T59" fmla="*/ 7 h 145"/>
                <a:gd name="T60" fmla="*/ 10 w 45"/>
                <a:gd name="T61" fmla="*/ 5 h 145"/>
                <a:gd name="T62" fmla="*/ 8 w 45"/>
                <a:gd name="T63" fmla="*/ 2 h 145"/>
                <a:gd name="T64" fmla="*/ 6 w 45"/>
                <a:gd name="T65" fmla="*/ 0 h 145"/>
                <a:gd name="T66" fmla="*/ 5 w 45"/>
                <a:gd name="T67" fmla="*/ 0 h 145"/>
                <a:gd name="T68" fmla="*/ 3 w 45"/>
                <a:gd name="T69" fmla="*/ 0 h 145"/>
                <a:gd name="T70" fmla="*/ 1 w 45"/>
                <a:gd name="T71" fmla="*/ 1 h 145"/>
                <a:gd name="T72" fmla="*/ 1 w 45"/>
                <a:gd name="T73" fmla="*/ 1 h 1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5" h="145">
                  <a:moveTo>
                    <a:pt x="4" y="6"/>
                  </a:moveTo>
                  <a:lnTo>
                    <a:pt x="4" y="8"/>
                  </a:lnTo>
                  <a:lnTo>
                    <a:pt x="4" y="12"/>
                  </a:lnTo>
                  <a:lnTo>
                    <a:pt x="4" y="14"/>
                  </a:lnTo>
                  <a:lnTo>
                    <a:pt x="5" y="19"/>
                  </a:lnTo>
                  <a:lnTo>
                    <a:pt x="5" y="23"/>
                  </a:lnTo>
                  <a:lnTo>
                    <a:pt x="5" y="29"/>
                  </a:lnTo>
                  <a:lnTo>
                    <a:pt x="5" y="33"/>
                  </a:lnTo>
                  <a:lnTo>
                    <a:pt x="7" y="38"/>
                  </a:lnTo>
                  <a:lnTo>
                    <a:pt x="7" y="44"/>
                  </a:lnTo>
                  <a:lnTo>
                    <a:pt x="9" y="52"/>
                  </a:lnTo>
                  <a:lnTo>
                    <a:pt x="9" y="57"/>
                  </a:lnTo>
                  <a:lnTo>
                    <a:pt x="9" y="63"/>
                  </a:lnTo>
                  <a:lnTo>
                    <a:pt x="9" y="67"/>
                  </a:lnTo>
                  <a:lnTo>
                    <a:pt x="9" y="74"/>
                  </a:lnTo>
                  <a:lnTo>
                    <a:pt x="9" y="78"/>
                  </a:lnTo>
                  <a:lnTo>
                    <a:pt x="9" y="84"/>
                  </a:lnTo>
                  <a:lnTo>
                    <a:pt x="9" y="90"/>
                  </a:lnTo>
                  <a:lnTo>
                    <a:pt x="7" y="95"/>
                  </a:lnTo>
                  <a:lnTo>
                    <a:pt x="5" y="101"/>
                  </a:lnTo>
                  <a:lnTo>
                    <a:pt x="5" y="107"/>
                  </a:lnTo>
                  <a:lnTo>
                    <a:pt x="5" y="111"/>
                  </a:lnTo>
                  <a:lnTo>
                    <a:pt x="5" y="116"/>
                  </a:lnTo>
                  <a:lnTo>
                    <a:pt x="4" y="120"/>
                  </a:lnTo>
                  <a:lnTo>
                    <a:pt x="2" y="126"/>
                  </a:lnTo>
                  <a:lnTo>
                    <a:pt x="0" y="128"/>
                  </a:lnTo>
                  <a:lnTo>
                    <a:pt x="0" y="131"/>
                  </a:lnTo>
                  <a:lnTo>
                    <a:pt x="0" y="135"/>
                  </a:lnTo>
                  <a:lnTo>
                    <a:pt x="0" y="137"/>
                  </a:lnTo>
                  <a:lnTo>
                    <a:pt x="4" y="139"/>
                  </a:lnTo>
                  <a:lnTo>
                    <a:pt x="9" y="141"/>
                  </a:lnTo>
                  <a:lnTo>
                    <a:pt x="15" y="143"/>
                  </a:lnTo>
                  <a:lnTo>
                    <a:pt x="21" y="143"/>
                  </a:lnTo>
                  <a:lnTo>
                    <a:pt x="26" y="145"/>
                  </a:lnTo>
                  <a:lnTo>
                    <a:pt x="30" y="143"/>
                  </a:lnTo>
                  <a:lnTo>
                    <a:pt x="34" y="143"/>
                  </a:lnTo>
                  <a:lnTo>
                    <a:pt x="34" y="139"/>
                  </a:lnTo>
                  <a:lnTo>
                    <a:pt x="36" y="135"/>
                  </a:lnTo>
                  <a:lnTo>
                    <a:pt x="36" y="130"/>
                  </a:lnTo>
                  <a:lnTo>
                    <a:pt x="40" y="122"/>
                  </a:lnTo>
                  <a:lnTo>
                    <a:pt x="40" y="118"/>
                  </a:lnTo>
                  <a:lnTo>
                    <a:pt x="40" y="114"/>
                  </a:lnTo>
                  <a:lnTo>
                    <a:pt x="40" y="109"/>
                  </a:lnTo>
                  <a:lnTo>
                    <a:pt x="42" y="105"/>
                  </a:lnTo>
                  <a:lnTo>
                    <a:pt x="42" y="99"/>
                  </a:lnTo>
                  <a:lnTo>
                    <a:pt x="42" y="95"/>
                  </a:lnTo>
                  <a:lnTo>
                    <a:pt x="43" y="90"/>
                  </a:lnTo>
                  <a:lnTo>
                    <a:pt x="43" y="86"/>
                  </a:lnTo>
                  <a:lnTo>
                    <a:pt x="43" y="80"/>
                  </a:lnTo>
                  <a:lnTo>
                    <a:pt x="43" y="74"/>
                  </a:lnTo>
                  <a:lnTo>
                    <a:pt x="43" y="69"/>
                  </a:lnTo>
                  <a:lnTo>
                    <a:pt x="45" y="63"/>
                  </a:lnTo>
                  <a:lnTo>
                    <a:pt x="43" y="59"/>
                  </a:lnTo>
                  <a:lnTo>
                    <a:pt x="43" y="54"/>
                  </a:lnTo>
                  <a:lnTo>
                    <a:pt x="43" y="50"/>
                  </a:lnTo>
                  <a:lnTo>
                    <a:pt x="43" y="44"/>
                  </a:lnTo>
                  <a:lnTo>
                    <a:pt x="43" y="40"/>
                  </a:lnTo>
                  <a:lnTo>
                    <a:pt x="42" y="35"/>
                  </a:lnTo>
                  <a:lnTo>
                    <a:pt x="42" y="31"/>
                  </a:lnTo>
                  <a:lnTo>
                    <a:pt x="40" y="27"/>
                  </a:lnTo>
                  <a:lnTo>
                    <a:pt x="40" y="21"/>
                  </a:lnTo>
                  <a:lnTo>
                    <a:pt x="36" y="16"/>
                  </a:lnTo>
                  <a:lnTo>
                    <a:pt x="32" y="10"/>
                  </a:lnTo>
                  <a:lnTo>
                    <a:pt x="30" y="6"/>
                  </a:lnTo>
                  <a:lnTo>
                    <a:pt x="24" y="2"/>
                  </a:lnTo>
                  <a:lnTo>
                    <a:pt x="23" y="2"/>
                  </a:lnTo>
                  <a:lnTo>
                    <a:pt x="17" y="0"/>
                  </a:lnTo>
                  <a:lnTo>
                    <a:pt x="13" y="0"/>
                  </a:lnTo>
                  <a:lnTo>
                    <a:pt x="9" y="2"/>
                  </a:lnTo>
                  <a:lnTo>
                    <a:pt x="5" y="2"/>
                  </a:lnTo>
                  <a:lnTo>
                    <a:pt x="4" y="4"/>
                  </a:lnTo>
                  <a:lnTo>
                    <a:pt x="4"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8" name="Freeform 141">
              <a:extLst>
                <a:ext uri="{FF2B5EF4-FFF2-40B4-BE49-F238E27FC236}">
                  <a16:creationId xmlns:a16="http://schemas.microsoft.com/office/drawing/2014/main" id="{E332B7E7-C6F6-40BE-A3B9-5D10125BE908}"/>
                </a:ext>
              </a:extLst>
            </p:cNvPr>
            <p:cNvSpPr>
              <a:spLocks/>
            </p:cNvSpPr>
            <p:nvPr/>
          </p:nvSpPr>
          <p:spPr bwMode="auto">
            <a:xfrm>
              <a:off x="1271" y="1612"/>
              <a:ext cx="33" cy="82"/>
            </a:xfrm>
            <a:custGeom>
              <a:avLst/>
              <a:gdLst>
                <a:gd name="T0" fmla="*/ 0 w 67"/>
                <a:gd name="T1" fmla="*/ 3 h 166"/>
                <a:gd name="T2" fmla="*/ 0 w 67"/>
                <a:gd name="T3" fmla="*/ 5 h 166"/>
                <a:gd name="T4" fmla="*/ 1 w 67"/>
                <a:gd name="T5" fmla="*/ 7 h 166"/>
                <a:gd name="T6" fmla="*/ 1 w 67"/>
                <a:gd name="T7" fmla="*/ 10 h 166"/>
                <a:gd name="T8" fmla="*/ 2 w 67"/>
                <a:gd name="T9" fmla="*/ 13 h 166"/>
                <a:gd name="T10" fmla="*/ 3 w 67"/>
                <a:gd name="T11" fmla="*/ 16 h 166"/>
                <a:gd name="T12" fmla="*/ 3 w 67"/>
                <a:gd name="T13" fmla="*/ 19 h 166"/>
                <a:gd name="T14" fmla="*/ 4 w 67"/>
                <a:gd name="T15" fmla="*/ 23 h 166"/>
                <a:gd name="T16" fmla="*/ 4 w 67"/>
                <a:gd name="T17" fmla="*/ 26 h 166"/>
                <a:gd name="T18" fmla="*/ 5 w 67"/>
                <a:gd name="T19" fmla="*/ 29 h 166"/>
                <a:gd name="T20" fmla="*/ 6 w 67"/>
                <a:gd name="T21" fmla="*/ 32 h 166"/>
                <a:gd name="T22" fmla="*/ 7 w 67"/>
                <a:gd name="T23" fmla="*/ 35 h 166"/>
                <a:gd name="T24" fmla="*/ 8 w 67"/>
                <a:gd name="T25" fmla="*/ 37 h 166"/>
                <a:gd name="T26" fmla="*/ 9 w 67"/>
                <a:gd name="T27" fmla="*/ 39 h 166"/>
                <a:gd name="T28" fmla="*/ 10 w 67"/>
                <a:gd name="T29" fmla="*/ 40 h 166"/>
                <a:gd name="T30" fmla="*/ 12 w 67"/>
                <a:gd name="T31" fmla="*/ 41 h 166"/>
                <a:gd name="T32" fmla="*/ 14 w 67"/>
                <a:gd name="T33" fmla="*/ 40 h 166"/>
                <a:gd name="T34" fmla="*/ 15 w 67"/>
                <a:gd name="T35" fmla="*/ 38 h 166"/>
                <a:gd name="T36" fmla="*/ 16 w 67"/>
                <a:gd name="T37" fmla="*/ 36 h 166"/>
                <a:gd name="T38" fmla="*/ 15 w 67"/>
                <a:gd name="T39" fmla="*/ 33 h 166"/>
                <a:gd name="T40" fmla="*/ 15 w 67"/>
                <a:gd name="T41" fmla="*/ 30 h 166"/>
                <a:gd name="T42" fmla="*/ 14 w 67"/>
                <a:gd name="T43" fmla="*/ 28 h 166"/>
                <a:gd name="T44" fmla="*/ 14 w 67"/>
                <a:gd name="T45" fmla="*/ 25 h 166"/>
                <a:gd name="T46" fmla="*/ 13 w 67"/>
                <a:gd name="T47" fmla="*/ 22 h 166"/>
                <a:gd name="T48" fmla="*/ 13 w 67"/>
                <a:gd name="T49" fmla="*/ 19 h 166"/>
                <a:gd name="T50" fmla="*/ 12 w 67"/>
                <a:gd name="T51" fmla="*/ 16 h 166"/>
                <a:gd name="T52" fmla="*/ 11 w 67"/>
                <a:gd name="T53" fmla="*/ 13 h 166"/>
                <a:gd name="T54" fmla="*/ 10 w 67"/>
                <a:gd name="T55" fmla="*/ 10 h 166"/>
                <a:gd name="T56" fmla="*/ 10 w 67"/>
                <a:gd name="T57" fmla="*/ 7 h 166"/>
                <a:gd name="T58" fmla="*/ 9 w 67"/>
                <a:gd name="T59" fmla="*/ 5 h 166"/>
                <a:gd name="T60" fmla="*/ 9 w 67"/>
                <a:gd name="T61" fmla="*/ 3 h 166"/>
                <a:gd name="T62" fmla="*/ 8 w 67"/>
                <a:gd name="T63" fmla="*/ 1 h 166"/>
                <a:gd name="T64" fmla="*/ 7 w 67"/>
                <a:gd name="T65" fmla="*/ 0 h 166"/>
                <a:gd name="T66" fmla="*/ 4 w 67"/>
                <a:gd name="T67" fmla="*/ 0 h 166"/>
                <a:gd name="T68" fmla="*/ 2 w 67"/>
                <a:gd name="T69" fmla="*/ 2 h 166"/>
                <a:gd name="T70" fmla="*/ 0 w 67"/>
                <a:gd name="T71" fmla="*/ 3 h 166"/>
                <a:gd name="T72" fmla="*/ 0 w 67"/>
                <a:gd name="T73" fmla="*/ 3 h 16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7" h="166">
                  <a:moveTo>
                    <a:pt x="0" y="13"/>
                  </a:moveTo>
                  <a:lnTo>
                    <a:pt x="0" y="15"/>
                  </a:lnTo>
                  <a:lnTo>
                    <a:pt x="0" y="19"/>
                  </a:lnTo>
                  <a:lnTo>
                    <a:pt x="0" y="23"/>
                  </a:lnTo>
                  <a:lnTo>
                    <a:pt x="2" y="27"/>
                  </a:lnTo>
                  <a:lnTo>
                    <a:pt x="4" y="31"/>
                  </a:lnTo>
                  <a:lnTo>
                    <a:pt x="4" y="36"/>
                  </a:lnTo>
                  <a:lnTo>
                    <a:pt x="6" y="40"/>
                  </a:lnTo>
                  <a:lnTo>
                    <a:pt x="8" y="46"/>
                  </a:lnTo>
                  <a:lnTo>
                    <a:pt x="8" y="53"/>
                  </a:lnTo>
                  <a:lnTo>
                    <a:pt x="10" y="59"/>
                  </a:lnTo>
                  <a:lnTo>
                    <a:pt x="12" y="67"/>
                  </a:lnTo>
                  <a:lnTo>
                    <a:pt x="14" y="72"/>
                  </a:lnTo>
                  <a:lnTo>
                    <a:pt x="14" y="78"/>
                  </a:lnTo>
                  <a:lnTo>
                    <a:pt x="17" y="88"/>
                  </a:lnTo>
                  <a:lnTo>
                    <a:pt x="17" y="93"/>
                  </a:lnTo>
                  <a:lnTo>
                    <a:pt x="17" y="99"/>
                  </a:lnTo>
                  <a:lnTo>
                    <a:pt x="19" y="107"/>
                  </a:lnTo>
                  <a:lnTo>
                    <a:pt x="23" y="112"/>
                  </a:lnTo>
                  <a:lnTo>
                    <a:pt x="23" y="118"/>
                  </a:lnTo>
                  <a:lnTo>
                    <a:pt x="25" y="126"/>
                  </a:lnTo>
                  <a:lnTo>
                    <a:pt x="27" y="131"/>
                  </a:lnTo>
                  <a:lnTo>
                    <a:pt x="29" y="137"/>
                  </a:lnTo>
                  <a:lnTo>
                    <a:pt x="29" y="141"/>
                  </a:lnTo>
                  <a:lnTo>
                    <a:pt x="31" y="146"/>
                  </a:lnTo>
                  <a:lnTo>
                    <a:pt x="33" y="150"/>
                  </a:lnTo>
                  <a:lnTo>
                    <a:pt x="33" y="156"/>
                  </a:lnTo>
                  <a:lnTo>
                    <a:pt x="36" y="160"/>
                  </a:lnTo>
                  <a:lnTo>
                    <a:pt x="38" y="162"/>
                  </a:lnTo>
                  <a:lnTo>
                    <a:pt x="40" y="164"/>
                  </a:lnTo>
                  <a:lnTo>
                    <a:pt x="46" y="166"/>
                  </a:lnTo>
                  <a:lnTo>
                    <a:pt x="50" y="166"/>
                  </a:lnTo>
                  <a:lnTo>
                    <a:pt x="54" y="166"/>
                  </a:lnTo>
                  <a:lnTo>
                    <a:pt x="57" y="162"/>
                  </a:lnTo>
                  <a:lnTo>
                    <a:pt x="63" y="160"/>
                  </a:lnTo>
                  <a:lnTo>
                    <a:pt x="63" y="156"/>
                  </a:lnTo>
                  <a:lnTo>
                    <a:pt x="67" y="150"/>
                  </a:lnTo>
                  <a:lnTo>
                    <a:pt x="65" y="145"/>
                  </a:lnTo>
                  <a:lnTo>
                    <a:pt x="63" y="137"/>
                  </a:lnTo>
                  <a:lnTo>
                    <a:pt x="63" y="133"/>
                  </a:lnTo>
                  <a:lnTo>
                    <a:pt x="63" y="129"/>
                  </a:lnTo>
                  <a:lnTo>
                    <a:pt x="61" y="124"/>
                  </a:lnTo>
                  <a:lnTo>
                    <a:pt x="61" y="120"/>
                  </a:lnTo>
                  <a:lnTo>
                    <a:pt x="59" y="114"/>
                  </a:lnTo>
                  <a:lnTo>
                    <a:pt x="57" y="107"/>
                  </a:lnTo>
                  <a:lnTo>
                    <a:pt x="57" y="103"/>
                  </a:lnTo>
                  <a:lnTo>
                    <a:pt x="57" y="97"/>
                  </a:lnTo>
                  <a:lnTo>
                    <a:pt x="54" y="89"/>
                  </a:lnTo>
                  <a:lnTo>
                    <a:pt x="54" y="84"/>
                  </a:lnTo>
                  <a:lnTo>
                    <a:pt x="52" y="78"/>
                  </a:lnTo>
                  <a:lnTo>
                    <a:pt x="52" y="72"/>
                  </a:lnTo>
                  <a:lnTo>
                    <a:pt x="48" y="65"/>
                  </a:lnTo>
                  <a:lnTo>
                    <a:pt x="48" y="57"/>
                  </a:lnTo>
                  <a:lnTo>
                    <a:pt x="46" y="53"/>
                  </a:lnTo>
                  <a:lnTo>
                    <a:pt x="44" y="48"/>
                  </a:lnTo>
                  <a:lnTo>
                    <a:pt x="42" y="42"/>
                  </a:lnTo>
                  <a:lnTo>
                    <a:pt x="42" y="36"/>
                  </a:lnTo>
                  <a:lnTo>
                    <a:pt x="40" y="31"/>
                  </a:lnTo>
                  <a:lnTo>
                    <a:pt x="38" y="27"/>
                  </a:lnTo>
                  <a:lnTo>
                    <a:pt x="38" y="21"/>
                  </a:lnTo>
                  <a:lnTo>
                    <a:pt x="38" y="17"/>
                  </a:lnTo>
                  <a:lnTo>
                    <a:pt x="36" y="13"/>
                  </a:lnTo>
                  <a:lnTo>
                    <a:pt x="35" y="10"/>
                  </a:lnTo>
                  <a:lnTo>
                    <a:pt x="33" y="4"/>
                  </a:lnTo>
                  <a:lnTo>
                    <a:pt x="29" y="0"/>
                  </a:lnTo>
                  <a:lnTo>
                    <a:pt x="25" y="0"/>
                  </a:lnTo>
                  <a:lnTo>
                    <a:pt x="19" y="2"/>
                  </a:lnTo>
                  <a:lnTo>
                    <a:pt x="14" y="4"/>
                  </a:lnTo>
                  <a:lnTo>
                    <a:pt x="8" y="8"/>
                  </a:lnTo>
                  <a:lnTo>
                    <a:pt x="4" y="10"/>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99" name="Freeform 145">
              <a:extLst>
                <a:ext uri="{FF2B5EF4-FFF2-40B4-BE49-F238E27FC236}">
                  <a16:creationId xmlns:a16="http://schemas.microsoft.com/office/drawing/2014/main" id="{E20AC69C-5731-4CE7-BEEA-673FE59A6E5D}"/>
                </a:ext>
              </a:extLst>
            </p:cNvPr>
            <p:cNvSpPr>
              <a:spLocks/>
            </p:cNvSpPr>
            <p:nvPr/>
          </p:nvSpPr>
          <p:spPr bwMode="auto">
            <a:xfrm>
              <a:off x="1431" y="2227"/>
              <a:ext cx="44" cy="105"/>
            </a:xfrm>
            <a:custGeom>
              <a:avLst/>
              <a:gdLst>
                <a:gd name="T0" fmla="*/ 14 w 87"/>
                <a:gd name="T1" fmla="*/ 0 h 209"/>
                <a:gd name="T2" fmla="*/ 14 w 87"/>
                <a:gd name="T3" fmla="*/ 1 h 209"/>
                <a:gd name="T4" fmla="*/ 14 w 87"/>
                <a:gd name="T5" fmla="*/ 4 h 209"/>
                <a:gd name="T6" fmla="*/ 14 w 87"/>
                <a:gd name="T7" fmla="*/ 7 h 209"/>
                <a:gd name="T8" fmla="*/ 13 w 87"/>
                <a:gd name="T9" fmla="*/ 10 h 209"/>
                <a:gd name="T10" fmla="*/ 13 w 87"/>
                <a:gd name="T11" fmla="*/ 13 h 209"/>
                <a:gd name="T12" fmla="*/ 12 w 87"/>
                <a:gd name="T13" fmla="*/ 15 h 209"/>
                <a:gd name="T14" fmla="*/ 12 w 87"/>
                <a:gd name="T15" fmla="*/ 17 h 209"/>
                <a:gd name="T16" fmla="*/ 11 w 87"/>
                <a:gd name="T17" fmla="*/ 19 h 209"/>
                <a:gd name="T18" fmla="*/ 10 w 87"/>
                <a:gd name="T19" fmla="*/ 21 h 209"/>
                <a:gd name="T20" fmla="*/ 10 w 87"/>
                <a:gd name="T21" fmla="*/ 24 h 209"/>
                <a:gd name="T22" fmla="*/ 9 w 87"/>
                <a:gd name="T23" fmla="*/ 26 h 209"/>
                <a:gd name="T24" fmla="*/ 8 w 87"/>
                <a:gd name="T25" fmla="*/ 29 h 209"/>
                <a:gd name="T26" fmla="*/ 7 w 87"/>
                <a:gd name="T27" fmla="*/ 32 h 209"/>
                <a:gd name="T28" fmla="*/ 6 w 87"/>
                <a:gd name="T29" fmla="*/ 34 h 209"/>
                <a:gd name="T30" fmla="*/ 6 w 87"/>
                <a:gd name="T31" fmla="*/ 36 h 209"/>
                <a:gd name="T32" fmla="*/ 5 w 87"/>
                <a:gd name="T33" fmla="*/ 38 h 209"/>
                <a:gd name="T34" fmla="*/ 3 w 87"/>
                <a:gd name="T35" fmla="*/ 42 h 209"/>
                <a:gd name="T36" fmla="*/ 2 w 87"/>
                <a:gd name="T37" fmla="*/ 45 h 209"/>
                <a:gd name="T38" fmla="*/ 1 w 87"/>
                <a:gd name="T39" fmla="*/ 47 h 209"/>
                <a:gd name="T40" fmla="*/ 0 w 87"/>
                <a:gd name="T41" fmla="*/ 48 h 209"/>
                <a:gd name="T42" fmla="*/ 1 w 87"/>
                <a:gd name="T43" fmla="*/ 50 h 209"/>
                <a:gd name="T44" fmla="*/ 3 w 87"/>
                <a:gd name="T45" fmla="*/ 52 h 209"/>
                <a:gd name="T46" fmla="*/ 5 w 87"/>
                <a:gd name="T47" fmla="*/ 53 h 209"/>
                <a:gd name="T48" fmla="*/ 7 w 87"/>
                <a:gd name="T49" fmla="*/ 51 h 209"/>
                <a:gd name="T50" fmla="*/ 9 w 87"/>
                <a:gd name="T51" fmla="*/ 48 h 209"/>
                <a:gd name="T52" fmla="*/ 11 w 87"/>
                <a:gd name="T53" fmla="*/ 46 h 209"/>
                <a:gd name="T54" fmla="*/ 13 w 87"/>
                <a:gd name="T55" fmla="*/ 42 h 209"/>
                <a:gd name="T56" fmla="*/ 14 w 87"/>
                <a:gd name="T57" fmla="*/ 39 h 209"/>
                <a:gd name="T58" fmla="*/ 15 w 87"/>
                <a:gd name="T59" fmla="*/ 36 h 209"/>
                <a:gd name="T60" fmla="*/ 16 w 87"/>
                <a:gd name="T61" fmla="*/ 34 h 209"/>
                <a:gd name="T62" fmla="*/ 17 w 87"/>
                <a:gd name="T63" fmla="*/ 32 h 209"/>
                <a:gd name="T64" fmla="*/ 17 w 87"/>
                <a:gd name="T65" fmla="*/ 30 h 209"/>
                <a:gd name="T66" fmla="*/ 18 w 87"/>
                <a:gd name="T67" fmla="*/ 28 h 209"/>
                <a:gd name="T68" fmla="*/ 18 w 87"/>
                <a:gd name="T69" fmla="*/ 26 h 209"/>
                <a:gd name="T70" fmla="*/ 19 w 87"/>
                <a:gd name="T71" fmla="*/ 24 h 209"/>
                <a:gd name="T72" fmla="*/ 19 w 87"/>
                <a:gd name="T73" fmla="*/ 21 h 209"/>
                <a:gd name="T74" fmla="*/ 20 w 87"/>
                <a:gd name="T75" fmla="*/ 19 h 209"/>
                <a:gd name="T76" fmla="*/ 20 w 87"/>
                <a:gd name="T77" fmla="*/ 17 h 209"/>
                <a:gd name="T78" fmla="*/ 21 w 87"/>
                <a:gd name="T79" fmla="*/ 14 h 209"/>
                <a:gd name="T80" fmla="*/ 22 w 87"/>
                <a:gd name="T81" fmla="*/ 10 h 209"/>
                <a:gd name="T82" fmla="*/ 22 w 87"/>
                <a:gd name="T83" fmla="*/ 7 h 209"/>
                <a:gd name="T84" fmla="*/ 22 w 87"/>
                <a:gd name="T85" fmla="*/ 5 h 209"/>
                <a:gd name="T86" fmla="*/ 22 w 87"/>
                <a:gd name="T87" fmla="*/ 3 h 209"/>
                <a:gd name="T88" fmla="*/ 22 w 87"/>
                <a:gd name="T89" fmla="*/ 2 h 209"/>
                <a:gd name="T90" fmla="*/ 19 w 87"/>
                <a:gd name="T91" fmla="*/ 1 h 209"/>
                <a:gd name="T92" fmla="*/ 16 w 87"/>
                <a:gd name="T93" fmla="*/ 0 h 209"/>
                <a:gd name="T94" fmla="*/ 15 w 87"/>
                <a:gd name="T95" fmla="*/ 0 h 209"/>
                <a:gd name="T96" fmla="*/ 15 w 87"/>
                <a:gd name="T97" fmla="*/ 0 h 2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7" h="209">
                  <a:moveTo>
                    <a:pt x="57" y="0"/>
                  </a:moveTo>
                  <a:lnTo>
                    <a:pt x="55" y="0"/>
                  </a:lnTo>
                  <a:lnTo>
                    <a:pt x="55" y="2"/>
                  </a:lnTo>
                  <a:lnTo>
                    <a:pt x="55" y="4"/>
                  </a:lnTo>
                  <a:lnTo>
                    <a:pt x="55" y="9"/>
                  </a:lnTo>
                  <a:lnTo>
                    <a:pt x="53" y="13"/>
                  </a:lnTo>
                  <a:lnTo>
                    <a:pt x="53" y="19"/>
                  </a:lnTo>
                  <a:lnTo>
                    <a:pt x="53" y="25"/>
                  </a:lnTo>
                  <a:lnTo>
                    <a:pt x="51" y="32"/>
                  </a:lnTo>
                  <a:lnTo>
                    <a:pt x="49" y="40"/>
                  </a:lnTo>
                  <a:lnTo>
                    <a:pt x="49" y="47"/>
                  </a:lnTo>
                  <a:lnTo>
                    <a:pt x="49" y="49"/>
                  </a:lnTo>
                  <a:lnTo>
                    <a:pt x="47" y="53"/>
                  </a:lnTo>
                  <a:lnTo>
                    <a:pt x="47" y="59"/>
                  </a:lnTo>
                  <a:lnTo>
                    <a:pt x="47" y="65"/>
                  </a:lnTo>
                  <a:lnTo>
                    <a:pt x="45" y="66"/>
                  </a:lnTo>
                  <a:lnTo>
                    <a:pt x="43" y="70"/>
                  </a:lnTo>
                  <a:lnTo>
                    <a:pt x="43" y="76"/>
                  </a:lnTo>
                  <a:lnTo>
                    <a:pt x="43" y="80"/>
                  </a:lnTo>
                  <a:lnTo>
                    <a:pt x="40" y="84"/>
                  </a:lnTo>
                  <a:lnTo>
                    <a:pt x="40" y="89"/>
                  </a:lnTo>
                  <a:lnTo>
                    <a:pt x="38" y="93"/>
                  </a:lnTo>
                  <a:lnTo>
                    <a:pt x="38" y="97"/>
                  </a:lnTo>
                  <a:lnTo>
                    <a:pt x="36" y="104"/>
                  </a:lnTo>
                  <a:lnTo>
                    <a:pt x="34" y="112"/>
                  </a:lnTo>
                  <a:lnTo>
                    <a:pt x="30" y="116"/>
                  </a:lnTo>
                  <a:lnTo>
                    <a:pt x="28" y="120"/>
                  </a:lnTo>
                  <a:lnTo>
                    <a:pt x="28" y="125"/>
                  </a:lnTo>
                  <a:lnTo>
                    <a:pt x="26" y="129"/>
                  </a:lnTo>
                  <a:lnTo>
                    <a:pt x="24" y="133"/>
                  </a:lnTo>
                  <a:lnTo>
                    <a:pt x="24" y="139"/>
                  </a:lnTo>
                  <a:lnTo>
                    <a:pt x="22" y="141"/>
                  </a:lnTo>
                  <a:lnTo>
                    <a:pt x="19" y="144"/>
                  </a:lnTo>
                  <a:lnTo>
                    <a:pt x="17" y="152"/>
                  </a:lnTo>
                  <a:lnTo>
                    <a:pt x="15" y="161"/>
                  </a:lnTo>
                  <a:lnTo>
                    <a:pt x="11" y="167"/>
                  </a:lnTo>
                  <a:lnTo>
                    <a:pt x="7" y="173"/>
                  </a:lnTo>
                  <a:lnTo>
                    <a:pt x="5" y="179"/>
                  </a:lnTo>
                  <a:lnTo>
                    <a:pt x="3" y="184"/>
                  </a:lnTo>
                  <a:lnTo>
                    <a:pt x="2" y="188"/>
                  </a:lnTo>
                  <a:lnTo>
                    <a:pt x="0" y="192"/>
                  </a:lnTo>
                  <a:lnTo>
                    <a:pt x="0" y="194"/>
                  </a:lnTo>
                  <a:lnTo>
                    <a:pt x="2" y="198"/>
                  </a:lnTo>
                  <a:lnTo>
                    <a:pt x="9" y="201"/>
                  </a:lnTo>
                  <a:lnTo>
                    <a:pt x="11" y="205"/>
                  </a:lnTo>
                  <a:lnTo>
                    <a:pt x="15" y="207"/>
                  </a:lnTo>
                  <a:lnTo>
                    <a:pt x="19" y="209"/>
                  </a:lnTo>
                  <a:lnTo>
                    <a:pt x="24" y="207"/>
                  </a:lnTo>
                  <a:lnTo>
                    <a:pt x="28" y="203"/>
                  </a:lnTo>
                  <a:lnTo>
                    <a:pt x="34" y="198"/>
                  </a:lnTo>
                  <a:lnTo>
                    <a:pt x="36" y="192"/>
                  </a:lnTo>
                  <a:lnTo>
                    <a:pt x="38" y="186"/>
                  </a:lnTo>
                  <a:lnTo>
                    <a:pt x="43" y="181"/>
                  </a:lnTo>
                  <a:lnTo>
                    <a:pt x="47" y="175"/>
                  </a:lnTo>
                  <a:lnTo>
                    <a:pt x="49" y="167"/>
                  </a:lnTo>
                  <a:lnTo>
                    <a:pt x="53" y="161"/>
                  </a:lnTo>
                  <a:lnTo>
                    <a:pt x="55" y="154"/>
                  </a:lnTo>
                  <a:lnTo>
                    <a:pt x="59" y="148"/>
                  </a:lnTo>
                  <a:lnTo>
                    <a:pt x="59" y="142"/>
                  </a:lnTo>
                  <a:lnTo>
                    <a:pt x="62" y="139"/>
                  </a:lnTo>
                  <a:lnTo>
                    <a:pt x="62" y="135"/>
                  </a:lnTo>
                  <a:lnTo>
                    <a:pt x="64" y="131"/>
                  </a:lnTo>
                  <a:lnTo>
                    <a:pt x="66" y="127"/>
                  </a:lnTo>
                  <a:lnTo>
                    <a:pt x="68" y="123"/>
                  </a:lnTo>
                  <a:lnTo>
                    <a:pt x="68" y="118"/>
                  </a:lnTo>
                  <a:lnTo>
                    <a:pt x="70" y="114"/>
                  </a:lnTo>
                  <a:lnTo>
                    <a:pt x="70" y="110"/>
                  </a:lnTo>
                  <a:lnTo>
                    <a:pt x="72" y="106"/>
                  </a:lnTo>
                  <a:lnTo>
                    <a:pt x="72" y="101"/>
                  </a:lnTo>
                  <a:lnTo>
                    <a:pt x="74" y="97"/>
                  </a:lnTo>
                  <a:lnTo>
                    <a:pt x="74" y="93"/>
                  </a:lnTo>
                  <a:lnTo>
                    <a:pt x="76" y="89"/>
                  </a:lnTo>
                  <a:lnTo>
                    <a:pt x="76" y="84"/>
                  </a:lnTo>
                  <a:lnTo>
                    <a:pt x="78" y="78"/>
                  </a:lnTo>
                  <a:lnTo>
                    <a:pt x="78" y="74"/>
                  </a:lnTo>
                  <a:lnTo>
                    <a:pt x="78" y="70"/>
                  </a:lnTo>
                  <a:lnTo>
                    <a:pt x="80" y="66"/>
                  </a:lnTo>
                  <a:lnTo>
                    <a:pt x="81" y="61"/>
                  </a:lnTo>
                  <a:lnTo>
                    <a:pt x="83" y="53"/>
                  </a:lnTo>
                  <a:lnTo>
                    <a:pt x="83" y="47"/>
                  </a:lnTo>
                  <a:lnTo>
                    <a:pt x="85" y="40"/>
                  </a:lnTo>
                  <a:lnTo>
                    <a:pt x="85" y="32"/>
                  </a:lnTo>
                  <a:lnTo>
                    <a:pt x="87" y="25"/>
                  </a:lnTo>
                  <a:lnTo>
                    <a:pt x="87" y="21"/>
                  </a:lnTo>
                  <a:lnTo>
                    <a:pt x="87" y="17"/>
                  </a:lnTo>
                  <a:lnTo>
                    <a:pt x="87" y="13"/>
                  </a:lnTo>
                  <a:lnTo>
                    <a:pt x="87" y="11"/>
                  </a:lnTo>
                  <a:lnTo>
                    <a:pt x="87" y="9"/>
                  </a:lnTo>
                  <a:lnTo>
                    <a:pt x="85" y="6"/>
                  </a:lnTo>
                  <a:lnTo>
                    <a:pt x="80" y="4"/>
                  </a:lnTo>
                  <a:lnTo>
                    <a:pt x="76" y="2"/>
                  </a:lnTo>
                  <a:lnTo>
                    <a:pt x="70" y="2"/>
                  </a:lnTo>
                  <a:lnTo>
                    <a:pt x="64" y="0"/>
                  </a:lnTo>
                  <a:lnTo>
                    <a:pt x="59" y="0"/>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600" name="Freeform 146">
              <a:extLst>
                <a:ext uri="{FF2B5EF4-FFF2-40B4-BE49-F238E27FC236}">
                  <a16:creationId xmlns:a16="http://schemas.microsoft.com/office/drawing/2014/main" id="{B0B31597-1EEA-4E3F-9BE6-0934ABF0E15D}"/>
                </a:ext>
              </a:extLst>
            </p:cNvPr>
            <p:cNvSpPr>
              <a:spLocks/>
            </p:cNvSpPr>
            <p:nvPr/>
          </p:nvSpPr>
          <p:spPr bwMode="auto">
            <a:xfrm>
              <a:off x="1469" y="2260"/>
              <a:ext cx="35" cy="62"/>
            </a:xfrm>
            <a:custGeom>
              <a:avLst/>
              <a:gdLst>
                <a:gd name="T0" fmla="*/ 11 w 70"/>
                <a:gd name="T1" fmla="*/ 0 h 123"/>
                <a:gd name="T2" fmla="*/ 11 w 70"/>
                <a:gd name="T3" fmla="*/ 0 h 123"/>
                <a:gd name="T4" fmla="*/ 10 w 70"/>
                <a:gd name="T5" fmla="*/ 1 h 123"/>
                <a:gd name="T6" fmla="*/ 9 w 70"/>
                <a:gd name="T7" fmla="*/ 3 h 123"/>
                <a:gd name="T8" fmla="*/ 9 w 70"/>
                <a:gd name="T9" fmla="*/ 4 h 123"/>
                <a:gd name="T10" fmla="*/ 8 w 70"/>
                <a:gd name="T11" fmla="*/ 5 h 123"/>
                <a:gd name="T12" fmla="*/ 8 w 70"/>
                <a:gd name="T13" fmla="*/ 6 h 123"/>
                <a:gd name="T14" fmla="*/ 7 w 70"/>
                <a:gd name="T15" fmla="*/ 7 h 123"/>
                <a:gd name="T16" fmla="*/ 7 w 70"/>
                <a:gd name="T17" fmla="*/ 8 h 123"/>
                <a:gd name="T18" fmla="*/ 6 w 70"/>
                <a:gd name="T19" fmla="*/ 9 h 123"/>
                <a:gd name="T20" fmla="*/ 6 w 70"/>
                <a:gd name="T21" fmla="*/ 11 h 123"/>
                <a:gd name="T22" fmla="*/ 6 w 70"/>
                <a:gd name="T23" fmla="*/ 12 h 123"/>
                <a:gd name="T24" fmla="*/ 6 w 70"/>
                <a:gd name="T25" fmla="*/ 13 h 123"/>
                <a:gd name="T26" fmla="*/ 5 w 70"/>
                <a:gd name="T27" fmla="*/ 14 h 123"/>
                <a:gd name="T28" fmla="*/ 4 w 70"/>
                <a:gd name="T29" fmla="*/ 15 h 123"/>
                <a:gd name="T30" fmla="*/ 4 w 70"/>
                <a:gd name="T31" fmla="*/ 17 h 123"/>
                <a:gd name="T32" fmla="*/ 3 w 70"/>
                <a:gd name="T33" fmla="*/ 18 h 123"/>
                <a:gd name="T34" fmla="*/ 3 w 70"/>
                <a:gd name="T35" fmla="*/ 19 h 123"/>
                <a:gd name="T36" fmla="*/ 2 w 70"/>
                <a:gd name="T37" fmla="*/ 20 h 123"/>
                <a:gd name="T38" fmla="*/ 2 w 70"/>
                <a:gd name="T39" fmla="*/ 21 h 123"/>
                <a:gd name="T40" fmla="*/ 2 w 70"/>
                <a:gd name="T41" fmla="*/ 23 h 123"/>
                <a:gd name="T42" fmla="*/ 1 w 70"/>
                <a:gd name="T43" fmla="*/ 24 h 123"/>
                <a:gd name="T44" fmla="*/ 1 w 70"/>
                <a:gd name="T45" fmla="*/ 26 h 123"/>
                <a:gd name="T46" fmla="*/ 0 w 70"/>
                <a:gd name="T47" fmla="*/ 27 h 123"/>
                <a:gd name="T48" fmla="*/ 1 w 70"/>
                <a:gd name="T49" fmla="*/ 28 h 123"/>
                <a:gd name="T50" fmla="*/ 1 w 70"/>
                <a:gd name="T51" fmla="*/ 28 h 123"/>
                <a:gd name="T52" fmla="*/ 1 w 70"/>
                <a:gd name="T53" fmla="*/ 29 h 123"/>
                <a:gd name="T54" fmla="*/ 2 w 70"/>
                <a:gd name="T55" fmla="*/ 30 h 123"/>
                <a:gd name="T56" fmla="*/ 3 w 70"/>
                <a:gd name="T57" fmla="*/ 31 h 123"/>
                <a:gd name="T58" fmla="*/ 5 w 70"/>
                <a:gd name="T59" fmla="*/ 31 h 123"/>
                <a:gd name="T60" fmla="*/ 6 w 70"/>
                <a:gd name="T61" fmla="*/ 31 h 123"/>
                <a:gd name="T62" fmla="*/ 6 w 70"/>
                <a:gd name="T63" fmla="*/ 31 h 123"/>
                <a:gd name="T64" fmla="*/ 7 w 70"/>
                <a:gd name="T65" fmla="*/ 31 h 123"/>
                <a:gd name="T66" fmla="*/ 8 w 70"/>
                <a:gd name="T67" fmla="*/ 30 h 123"/>
                <a:gd name="T68" fmla="*/ 8 w 70"/>
                <a:gd name="T69" fmla="*/ 29 h 123"/>
                <a:gd name="T70" fmla="*/ 9 w 70"/>
                <a:gd name="T71" fmla="*/ 27 h 123"/>
                <a:gd name="T72" fmla="*/ 9 w 70"/>
                <a:gd name="T73" fmla="*/ 26 h 123"/>
                <a:gd name="T74" fmla="*/ 10 w 70"/>
                <a:gd name="T75" fmla="*/ 24 h 123"/>
                <a:gd name="T76" fmla="*/ 10 w 70"/>
                <a:gd name="T77" fmla="*/ 24 h 123"/>
                <a:gd name="T78" fmla="*/ 11 w 70"/>
                <a:gd name="T79" fmla="*/ 23 h 123"/>
                <a:gd name="T80" fmla="*/ 11 w 70"/>
                <a:gd name="T81" fmla="*/ 22 h 123"/>
                <a:gd name="T82" fmla="*/ 12 w 70"/>
                <a:gd name="T83" fmla="*/ 20 h 123"/>
                <a:gd name="T84" fmla="*/ 12 w 70"/>
                <a:gd name="T85" fmla="*/ 19 h 123"/>
                <a:gd name="T86" fmla="*/ 13 w 70"/>
                <a:gd name="T87" fmla="*/ 18 h 123"/>
                <a:gd name="T88" fmla="*/ 13 w 70"/>
                <a:gd name="T89" fmla="*/ 17 h 123"/>
                <a:gd name="T90" fmla="*/ 14 w 70"/>
                <a:gd name="T91" fmla="*/ 16 h 123"/>
                <a:gd name="T92" fmla="*/ 14 w 70"/>
                <a:gd name="T93" fmla="*/ 15 h 123"/>
                <a:gd name="T94" fmla="*/ 15 w 70"/>
                <a:gd name="T95" fmla="*/ 14 h 123"/>
                <a:gd name="T96" fmla="*/ 15 w 70"/>
                <a:gd name="T97" fmla="*/ 13 h 123"/>
                <a:gd name="T98" fmla="*/ 15 w 70"/>
                <a:gd name="T99" fmla="*/ 11 h 123"/>
                <a:gd name="T100" fmla="*/ 16 w 70"/>
                <a:gd name="T101" fmla="*/ 10 h 123"/>
                <a:gd name="T102" fmla="*/ 16 w 70"/>
                <a:gd name="T103" fmla="*/ 9 h 123"/>
                <a:gd name="T104" fmla="*/ 16 w 70"/>
                <a:gd name="T105" fmla="*/ 8 h 123"/>
                <a:gd name="T106" fmla="*/ 17 w 70"/>
                <a:gd name="T107" fmla="*/ 6 h 123"/>
                <a:gd name="T108" fmla="*/ 17 w 70"/>
                <a:gd name="T109" fmla="*/ 5 h 123"/>
                <a:gd name="T110" fmla="*/ 18 w 70"/>
                <a:gd name="T111" fmla="*/ 5 h 123"/>
                <a:gd name="T112" fmla="*/ 18 w 70"/>
                <a:gd name="T113" fmla="*/ 5 h 123"/>
                <a:gd name="T114" fmla="*/ 11 w 70"/>
                <a:gd name="T115" fmla="*/ 0 h 123"/>
                <a:gd name="T116" fmla="*/ 11 w 70"/>
                <a:gd name="T117" fmla="*/ 0 h 1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0" h="123">
                  <a:moveTo>
                    <a:pt x="42" y="0"/>
                  </a:moveTo>
                  <a:lnTo>
                    <a:pt x="42" y="0"/>
                  </a:lnTo>
                  <a:lnTo>
                    <a:pt x="40" y="3"/>
                  </a:lnTo>
                  <a:lnTo>
                    <a:pt x="36" y="9"/>
                  </a:lnTo>
                  <a:lnTo>
                    <a:pt x="34" y="15"/>
                  </a:lnTo>
                  <a:lnTo>
                    <a:pt x="32" y="19"/>
                  </a:lnTo>
                  <a:lnTo>
                    <a:pt x="32" y="22"/>
                  </a:lnTo>
                  <a:lnTo>
                    <a:pt x="28" y="26"/>
                  </a:lnTo>
                  <a:lnTo>
                    <a:pt x="26" y="32"/>
                  </a:lnTo>
                  <a:lnTo>
                    <a:pt x="24" y="36"/>
                  </a:lnTo>
                  <a:lnTo>
                    <a:pt x="23" y="41"/>
                  </a:lnTo>
                  <a:lnTo>
                    <a:pt x="23" y="45"/>
                  </a:lnTo>
                  <a:lnTo>
                    <a:pt x="21" y="51"/>
                  </a:lnTo>
                  <a:lnTo>
                    <a:pt x="17" y="55"/>
                  </a:lnTo>
                  <a:lnTo>
                    <a:pt x="15" y="60"/>
                  </a:lnTo>
                  <a:lnTo>
                    <a:pt x="13" y="66"/>
                  </a:lnTo>
                  <a:lnTo>
                    <a:pt x="11" y="72"/>
                  </a:lnTo>
                  <a:lnTo>
                    <a:pt x="9" y="76"/>
                  </a:lnTo>
                  <a:lnTo>
                    <a:pt x="7" y="79"/>
                  </a:lnTo>
                  <a:lnTo>
                    <a:pt x="7" y="83"/>
                  </a:lnTo>
                  <a:lnTo>
                    <a:pt x="5" y="89"/>
                  </a:lnTo>
                  <a:lnTo>
                    <a:pt x="2" y="96"/>
                  </a:lnTo>
                  <a:lnTo>
                    <a:pt x="2" y="102"/>
                  </a:lnTo>
                  <a:lnTo>
                    <a:pt x="0" y="108"/>
                  </a:lnTo>
                  <a:lnTo>
                    <a:pt x="2" y="110"/>
                  </a:lnTo>
                  <a:lnTo>
                    <a:pt x="2" y="112"/>
                  </a:lnTo>
                  <a:lnTo>
                    <a:pt x="4" y="116"/>
                  </a:lnTo>
                  <a:lnTo>
                    <a:pt x="7" y="117"/>
                  </a:lnTo>
                  <a:lnTo>
                    <a:pt x="11" y="121"/>
                  </a:lnTo>
                  <a:lnTo>
                    <a:pt x="17" y="121"/>
                  </a:lnTo>
                  <a:lnTo>
                    <a:pt x="21" y="123"/>
                  </a:lnTo>
                  <a:lnTo>
                    <a:pt x="24" y="123"/>
                  </a:lnTo>
                  <a:lnTo>
                    <a:pt x="28" y="121"/>
                  </a:lnTo>
                  <a:lnTo>
                    <a:pt x="30" y="119"/>
                  </a:lnTo>
                  <a:lnTo>
                    <a:pt x="32" y="116"/>
                  </a:lnTo>
                  <a:lnTo>
                    <a:pt x="34" y="108"/>
                  </a:lnTo>
                  <a:lnTo>
                    <a:pt x="36" y="102"/>
                  </a:lnTo>
                  <a:lnTo>
                    <a:pt x="38" y="96"/>
                  </a:lnTo>
                  <a:lnTo>
                    <a:pt x="40" y="93"/>
                  </a:lnTo>
                  <a:lnTo>
                    <a:pt x="42" y="89"/>
                  </a:lnTo>
                  <a:lnTo>
                    <a:pt x="43" y="85"/>
                  </a:lnTo>
                  <a:lnTo>
                    <a:pt x="45" y="79"/>
                  </a:lnTo>
                  <a:lnTo>
                    <a:pt x="47" y="76"/>
                  </a:lnTo>
                  <a:lnTo>
                    <a:pt x="49" y="72"/>
                  </a:lnTo>
                  <a:lnTo>
                    <a:pt x="51" y="68"/>
                  </a:lnTo>
                  <a:lnTo>
                    <a:pt x="53" y="62"/>
                  </a:lnTo>
                  <a:lnTo>
                    <a:pt x="55" y="57"/>
                  </a:lnTo>
                  <a:lnTo>
                    <a:pt x="57" y="53"/>
                  </a:lnTo>
                  <a:lnTo>
                    <a:pt x="57" y="49"/>
                  </a:lnTo>
                  <a:lnTo>
                    <a:pt x="59" y="43"/>
                  </a:lnTo>
                  <a:lnTo>
                    <a:pt x="61" y="39"/>
                  </a:lnTo>
                  <a:lnTo>
                    <a:pt x="62" y="34"/>
                  </a:lnTo>
                  <a:lnTo>
                    <a:pt x="64" y="32"/>
                  </a:lnTo>
                  <a:lnTo>
                    <a:pt x="66" y="24"/>
                  </a:lnTo>
                  <a:lnTo>
                    <a:pt x="68" y="20"/>
                  </a:lnTo>
                  <a:lnTo>
                    <a:pt x="70" y="19"/>
                  </a:lnTo>
                  <a:lnTo>
                    <a:pt x="70" y="17"/>
                  </a:lnTo>
                  <a:lnTo>
                    <a:pt x="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22538" name="Group 150">
            <a:extLst>
              <a:ext uri="{FF2B5EF4-FFF2-40B4-BE49-F238E27FC236}">
                <a16:creationId xmlns:a16="http://schemas.microsoft.com/office/drawing/2014/main" id="{6B4E4D3A-AC6B-49FE-967F-9E5F752399E9}"/>
              </a:ext>
            </a:extLst>
          </p:cNvPr>
          <p:cNvGrpSpPr>
            <a:grpSpLocks noChangeAspect="1"/>
          </p:cNvGrpSpPr>
          <p:nvPr/>
        </p:nvGrpSpPr>
        <p:grpSpPr bwMode="auto">
          <a:xfrm>
            <a:off x="838200" y="2667000"/>
            <a:ext cx="1295400" cy="1000125"/>
            <a:chOff x="240" y="2112"/>
            <a:chExt cx="1082" cy="835"/>
          </a:xfrm>
        </p:grpSpPr>
        <p:sp>
          <p:nvSpPr>
            <p:cNvPr id="22539" name="AutoShape 151">
              <a:extLst>
                <a:ext uri="{FF2B5EF4-FFF2-40B4-BE49-F238E27FC236}">
                  <a16:creationId xmlns:a16="http://schemas.microsoft.com/office/drawing/2014/main" id="{7F5B621D-7CF3-4021-BF0E-73D43702F4C3}"/>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2540" name="Freeform 152">
              <a:extLst>
                <a:ext uri="{FF2B5EF4-FFF2-40B4-BE49-F238E27FC236}">
                  <a16:creationId xmlns:a16="http://schemas.microsoft.com/office/drawing/2014/main" id="{6648B371-D084-4302-A9E4-66366D9C59DB}"/>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1" name="Freeform 153">
              <a:extLst>
                <a:ext uri="{FF2B5EF4-FFF2-40B4-BE49-F238E27FC236}">
                  <a16:creationId xmlns:a16="http://schemas.microsoft.com/office/drawing/2014/main" id="{05B351A4-FAB5-405A-ABCD-4272F8B2EBCB}"/>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2" name="Freeform 154">
              <a:extLst>
                <a:ext uri="{FF2B5EF4-FFF2-40B4-BE49-F238E27FC236}">
                  <a16:creationId xmlns:a16="http://schemas.microsoft.com/office/drawing/2014/main" id="{D7739DE3-BC22-4C9B-8765-D44C4C78AA1F}"/>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3" name="Freeform 155">
              <a:extLst>
                <a:ext uri="{FF2B5EF4-FFF2-40B4-BE49-F238E27FC236}">
                  <a16:creationId xmlns:a16="http://schemas.microsoft.com/office/drawing/2014/main" id="{9A9FB5EB-D7E5-4E8B-93BC-C160DA45A955}"/>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4" name="Freeform 156">
              <a:extLst>
                <a:ext uri="{FF2B5EF4-FFF2-40B4-BE49-F238E27FC236}">
                  <a16:creationId xmlns:a16="http://schemas.microsoft.com/office/drawing/2014/main" id="{E7D1716C-9BBC-4B85-9E18-C98FF485C7EB}"/>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5" name="Freeform 157">
              <a:extLst>
                <a:ext uri="{FF2B5EF4-FFF2-40B4-BE49-F238E27FC236}">
                  <a16:creationId xmlns:a16="http://schemas.microsoft.com/office/drawing/2014/main" id="{B53642C5-3DA1-4F9A-BFAC-DC846C7AF1AE}"/>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6" name="Freeform 158">
              <a:extLst>
                <a:ext uri="{FF2B5EF4-FFF2-40B4-BE49-F238E27FC236}">
                  <a16:creationId xmlns:a16="http://schemas.microsoft.com/office/drawing/2014/main" id="{8FAC8744-4157-4285-A814-1D0BD3664706}"/>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7" name="Freeform 159">
              <a:extLst>
                <a:ext uri="{FF2B5EF4-FFF2-40B4-BE49-F238E27FC236}">
                  <a16:creationId xmlns:a16="http://schemas.microsoft.com/office/drawing/2014/main" id="{DEACB9AF-53A1-4069-A904-6541FC279F1F}"/>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8" name="Freeform 160">
              <a:extLst>
                <a:ext uri="{FF2B5EF4-FFF2-40B4-BE49-F238E27FC236}">
                  <a16:creationId xmlns:a16="http://schemas.microsoft.com/office/drawing/2014/main" id="{2105ADC9-DC02-4C4B-8790-91399B06312B}"/>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49" name="Freeform 161">
              <a:extLst>
                <a:ext uri="{FF2B5EF4-FFF2-40B4-BE49-F238E27FC236}">
                  <a16:creationId xmlns:a16="http://schemas.microsoft.com/office/drawing/2014/main" id="{E199532F-F9A5-4116-9272-D623DFD728BB}"/>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50" name="Rectangle 162">
              <a:extLst>
                <a:ext uri="{FF2B5EF4-FFF2-40B4-BE49-F238E27FC236}">
                  <a16:creationId xmlns:a16="http://schemas.microsoft.com/office/drawing/2014/main" id="{AE2C382A-5CEE-4EA3-BFA0-3524F8AB5352}"/>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551" name="Rectangle 163">
              <a:extLst>
                <a:ext uri="{FF2B5EF4-FFF2-40B4-BE49-F238E27FC236}">
                  <a16:creationId xmlns:a16="http://schemas.microsoft.com/office/drawing/2014/main" id="{7480912B-1D85-43DE-804E-93234E162797}"/>
                </a:ext>
              </a:extLst>
            </p:cNvPr>
            <p:cNvSpPr>
              <a:spLocks noChangeArrowheads="1"/>
            </p:cNvSpPr>
            <p:nvPr/>
          </p:nvSpPr>
          <p:spPr bwMode="auto">
            <a:xfrm>
              <a:off x="796" y="2367"/>
              <a:ext cx="375" cy="36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552" name="Rectangle 164">
              <a:extLst>
                <a:ext uri="{FF2B5EF4-FFF2-40B4-BE49-F238E27FC236}">
                  <a16:creationId xmlns:a16="http://schemas.microsoft.com/office/drawing/2014/main" id="{DF4C7D2F-7B72-461C-8F58-4B3A2B56F5A0}"/>
                </a:ext>
              </a:extLst>
            </p:cNvPr>
            <p:cNvSpPr>
              <a:spLocks noChangeArrowheads="1"/>
            </p:cNvSpPr>
            <p:nvPr/>
          </p:nvSpPr>
          <p:spPr bwMode="auto">
            <a:xfrm>
              <a:off x="770" y="2808"/>
              <a:ext cx="397" cy="7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553" name="Freeform 165">
              <a:extLst>
                <a:ext uri="{FF2B5EF4-FFF2-40B4-BE49-F238E27FC236}">
                  <a16:creationId xmlns:a16="http://schemas.microsoft.com/office/drawing/2014/main" id="{DB14BF34-2275-4340-B3C1-4CCB8D4D5DA5}"/>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54" name="Rectangle 166">
              <a:extLst>
                <a:ext uri="{FF2B5EF4-FFF2-40B4-BE49-F238E27FC236}">
                  <a16:creationId xmlns:a16="http://schemas.microsoft.com/office/drawing/2014/main" id="{2E48E621-15C0-403C-9B03-70B039B1D01A}"/>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22555" name="Freeform 167">
              <a:extLst>
                <a:ext uri="{FF2B5EF4-FFF2-40B4-BE49-F238E27FC236}">
                  <a16:creationId xmlns:a16="http://schemas.microsoft.com/office/drawing/2014/main" id="{DB0730D9-64DD-4C58-9C77-DFDD15AEA2E1}"/>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56" name="Freeform 168">
              <a:extLst>
                <a:ext uri="{FF2B5EF4-FFF2-40B4-BE49-F238E27FC236}">
                  <a16:creationId xmlns:a16="http://schemas.microsoft.com/office/drawing/2014/main" id="{BB583EA5-44E9-4C8A-A133-7AA83C44B8ED}"/>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57" name="Freeform 169">
              <a:extLst>
                <a:ext uri="{FF2B5EF4-FFF2-40B4-BE49-F238E27FC236}">
                  <a16:creationId xmlns:a16="http://schemas.microsoft.com/office/drawing/2014/main" id="{B872367A-5944-4222-98B0-CDD8777ABB54}"/>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58" name="Freeform 170">
              <a:extLst>
                <a:ext uri="{FF2B5EF4-FFF2-40B4-BE49-F238E27FC236}">
                  <a16:creationId xmlns:a16="http://schemas.microsoft.com/office/drawing/2014/main" id="{5E79C4F6-6D9E-46C3-BF3A-F30890FE16E2}"/>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59" name="Freeform 171">
              <a:extLst>
                <a:ext uri="{FF2B5EF4-FFF2-40B4-BE49-F238E27FC236}">
                  <a16:creationId xmlns:a16="http://schemas.microsoft.com/office/drawing/2014/main" id="{12C7FDF0-FF63-4E99-9FB8-0D0E969E4DA8}"/>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0" name="Freeform 172">
              <a:extLst>
                <a:ext uri="{FF2B5EF4-FFF2-40B4-BE49-F238E27FC236}">
                  <a16:creationId xmlns:a16="http://schemas.microsoft.com/office/drawing/2014/main" id="{8751A341-4576-4808-8FB6-2535FA02745D}"/>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1" name="Freeform 173">
              <a:extLst>
                <a:ext uri="{FF2B5EF4-FFF2-40B4-BE49-F238E27FC236}">
                  <a16:creationId xmlns:a16="http://schemas.microsoft.com/office/drawing/2014/main" id="{4620F7AF-B1B0-4BDF-89DD-4A21BAED3B50}"/>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2" name="Freeform 174">
              <a:extLst>
                <a:ext uri="{FF2B5EF4-FFF2-40B4-BE49-F238E27FC236}">
                  <a16:creationId xmlns:a16="http://schemas.microsoft.com/office/drawing/2014/main" id="{4040FDE4-E5B7-43F3-B175-D2AD40CEE51E}"/>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3" name="Freeform 175">
              <a:extLst>
                <a:ext uri="{FF2B5EF4-FFF2-40B4-BE49-F238E27FC236}">
                  <a16:creationId xmlns:a16="http://schemas.microsoft.com/office/drawing/2014/main" id="{6B2D0F9B-BF68-4E41-A12A-89301461DB78}"/>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4" name="Freeform 176">
              <a:extLst>
                <a:ext uri="{FF2B5EF4-FFF2-40B4-BE49-F238E27FC236}">
                  <a16:creationId xmlns:a16="http://schemas.microsoft.com/office/drawing/2014/main" id="{FE0D385A-2AE1-4163-9F82-C1144D6DB1CA}"/>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5" name="Freeform 177">
              <a:extLst>
                <a:ext uri="{FF2B5EF4-FFF2-40B4-BE49-F238E27FC236}">
                  <a16:creationId xmlns:a16="http://schemas.microsoft.com/office/drawing/2014/main" id="{311319CB-E55E-410E-AFD7-A790ECEE0A88}"/>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6" name="Freeform 178">
              <a:extLst>
                <a:ext uri="{FF2B5EF4-FFF2-40B4-BE49-F238E27FC236}">
                  <a16:creationId xmlns:a16="http://schemas.microsoft.com/office/drawing/2014/main" id="{74653EDB-B120-4AFD-BB4A-9808D813F7EF}"/>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7" name="Freeform 179">
              <a:extLst>
                <a:ext uri="{FF2B5EF4-FFF2-40B4-BE49-F238E27FC236}">
                  <a16:creationId xmlns:a16="http://schemas.microsoft.com/office/drawing/2014/main" id="{5527231F-B7EC-4CF4-B043-0ECA1242193D}"/>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8" name="Freeform 180">
              <a:extLst>
                <a:ext uri="{FF2B5EF4-FFF2-40B4-BE49-F238E27FC236}">
                  <a16:creationId xmlns:a16="http://schemas.microsoft.com/office/drawing/2014/main" id="{E3DCF6B3-49FE-458D-8440-4E068B7528CB}"/>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2569" name="Freeform 181">
              <a:extLst>
                <a:ext uri="{FF2B5EF4-FFF2-40B4-BE49-F238E27FC236}">
                  <a16:creationId xmlns:a16="http://schemas.microsoft.com/office/drawing/2014/main" id="{FF3BDA25-EDAF-4251-8470-2B132CC3CD6A}"/>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2BC954D1-0E20-449E-97DD-0A8820D7BE66}"/>
              </a:ext>
            </a:extLst>
          </p:cNvPr>
          <p:cNvSpPr>
            <a:spLocks noGrp="1" noChangeArrowheads="1"/>
          </p:cNvSpPr>
          <p:nvPr>
            <p:ph type="title"/>
          </p:nvPr>
        </p:nvSpPr>
        <p:spPr>
          <a:xfrm>
            <a:off x="762000" y="1752600"/>
            <a:ext cx="7772400" cy="1143000"/>
          </a:xfrm>
        </p:spPr>
        <p:txBody>
          <a:bodyPr/>
          <a:lstStyle/>
          <a:p>
            <a:pPr eaLnBrk="1" hangingPunct="1"/>
            <a:r>
              <a:rPr lang="en-US" altLang="en-US" sz="3200"/>
              <a:t>Is Maria’s experiment fair?</a:t>
            </a:r>
            <a:br>
              <a:rPr lang="en-US" altLang="en-US" sz="3200"/>
            </a:br>
            <a:br>
              <a:rPr lang="en-US" altLang="en-US" sz="3200"/>
            </a:br>
            <a:r>
              <a:rPr lang="en-US" altLang="en-US" sz="3200"/>
              <a:t>YES?  NO?</a:t>
            </a:r>
          </a:p>
        </p:txBody>
      </p:sp>
      <p:sp>
        <p:nvSpPr>
          <p:cNvPr id="14339" name="Rectangle 3">
            <a:extLst>
              <a:ext uri="{FF2B5EF4-FFF2-40B4-BE49-F238E27FC236}">
                <a16:creationId xmlns:a16="http://schemas.microsoft.com/office/drawing/2014/main" id="{FD1DFA25-5911-423C-A2DD-55A1F44065C8}"/>
              </a:ext>
            </a:extLst>
          </p:cNvPr>
          <p:cNvSpPr>
            <a:spLocks noGrp="1" noChangeArrowheads="1"/>
          </p:cNvSpPr>
          <p:nvPr>
            <p:ph type="body" idx="1"/>
          </p:nvPr>
        </p:nvSpPr>
        <p:spPr>
          <a:xfrm>
            <a:off x="838200" y="3048000"/>
            <a:ext cx="7693025" cy="2827338"/>
          </a:xfrm>
        </p:spPr>
        <p:txBody>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solidFill>
                  <a:srgbClr val="009900"/>
                </a:solidFill>
              </a:rPr>
              <a:t>YES!</a:t>
            </a:r>
            <a:r>
              <a:rPr lang="en-US" altLang="en-US"/>
              <a:t>  It seems fair since Maria only changed the feeder color!</a:t>
            </a:r>
          </a:p>
          <a:p>
            <a:pPr eaLnBrk="1" hangingPunct="1"/>
            <a:endParaRPr lang="en-US" altLang="en-US"/>
          </a:p>
        </p:txBody>
      </p:sp>
      <p:grpSp>
        <p:nvGrpSpPr>
          <p:cNvPr id="24580" name="Group 8">
            <a:extLst>
              <a:ext uri="{FF2B5EF4-FFF2-40B4-BE49-F238E27FC236}">
                <a16:creationId xmlns:a16="http://schemas.microsoft.com/office/drawing/2014/main" id="{C3841956-3A45-4753-8344-0EEFD5B93EFE}"/>
              </a:ext>
            </a:extLst>
          </p:cNvPr>
          <p:cNvGrpSpPr>
            <a:grpSpLocks noChangeAspect="1"/>
          </p:cNvGrpSpPr>
          <p:nvPr/>
        </p:nvGrpSpPr>
        <p:grpSpPr bwMode="auto">
          <a:xfrm>
            <a:off x="1371600" y="4572000"/>
            <a:ext cx="1389063" cy="1812925"/>
            <a:chOff x="864" y="2880"/>
            <a:chExt cx="875" cy="1142"/>
          </a:xfrm>
        </p:grpSpPr>
        <p:sp>
          <p:nvSpPr>
            <p:cNvPr id="24626" name="AutoShape 7">
              <a:extLst>
                <a:ext uri="{FF2B5EF4-FFF2-40B4-BE49-F238E27FC236}">
                  <a16:creationId xmlns:a16="http://schemas.microsoft.com/office/drawing/2014/main" id="{E519DFA0-1AB0-446F-97BB-37321DDE95AD}"/>
                </a:ext>
              </a:extLst>
            </p:cNvPr>
            <p:cNvSpPr>
              <a:spLocks noChangeAspect="1" noChangeArrowheads="1" noTextEdit="1"/>
            </p:cNvSpPr>
            <p:nvPr/>
          </p:nvSpPr>
          <p:spPr bwMode="auto">
            <a:xfrm>
              <a:off x="864" y="2880"/>
              <a:ext cx="875"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4627" name="Freeform 9">
              <a:extLst>
                <a:ext uri="{FF2B5EF4-FFF2-40B4-BE49-F238E27FC236}">
                  <a16:creationId xmlns:a16="http://schemas.microsoft.com/office/drawing/2014/main" id="{53D743C4-AA58-406C-9601-D6F22894D385}"/>
                </a:ext>
              </a:extLst>
            </p:cNvPr>
            <p:cNvSpPr>
              <a:spLocks/>
            </p:cNvSpPr>
            <p:nvPr/>
          </p:nvSpPr>
          <p:spPr bwMode="auto">
            <a:xfrm>
              <a:off x="866" y="3050"/>
              <a:ext cx="870" cy="971"/>
            </a:xfrm>
            <a:custGeom>
              <a:avLst/>
              <a:gdLst>
                <a:gd name="T0" fmla="*/ 128 w 1739"/>
                <a:gd name="T1" fmla="*/ 2 h 1943"/>
                <a:gd name="T2" fmla="*/ 109 w 1739"/>
                <a:gd name="T3" fmla="*/ 3 h 1943"/>
                <a:gd name="T4" fmla="*/ 90 w 1739"/>
                <a:gd name="T5" fmla="*/ 5 h 1943"/>
                <a:gd name="T6" fmla="*/ 74 w 1739"/>
                <a:gd name="T7" fmla="*/ 10 h 1943"/>
                <a:gd name="T8" fmla="*/ 57 w 1739"/>
                <a:gd name="T9" fmla="*/ 17 h 1943"/>
                <a:gd name="T10" fmla="*/ 41 w 1739"/>
                <a:gd name="T11" fmla="*/ 27 h 1943"/>
                <a:gd name="T12" fmla="*/ 25 w 1739"/>
                <a:gd name="T13" fmla="*/ 44 h 1943"/>
                <a:gd name="T14" fmla="*/ 13 w 1739"/>
                <a:gd name="T15" fmla="*/ 70 h 1943"/>
                <a:gd name="T16" fmla="*/ 6 w 1739"/>
                <a:gd name="T17" fmla="*/ 122 h 1943"/>
                <a:gd name="T18" fmla="*/ 14 w 1739"/>
                <a:gd name="T19" fmla="*/ 169 h 1943"/>
                <a:gd name="T20" fmla="*/ 18 w 1739"/>
                <a:gd name="T21" fmla="*/ 228 h 1943"/>
                <a:gd name="T22" fmla="*/ 12 w 1739"/>
                <a:gd name="T23" fmla="*/ 282 h 1943"/>
                <a:gd name="T24" fmla="*/ 3 w 1739"/>
                <a:gd name="T25" fmla="*/ 348 h 1943"/>
                <a:gd name="T26" fmla="*/ 1 w 1739"/>
                <a:gd name="T27" fmla="*/ 399 h 1943"/>
                <a:gd name="T28" fmla="*/ 7 w 1739"/>
                <a:gd name="T29" fmla="*/ 435 h 1943"/>
                <a:gd name="T30" fmla="*/ 15 w 1739"/>
                <a:gd name="T31" fmla="*/ 448 h 1943"/>
                <a:gd name="T32" fmla="*/ 22 w 1739"/>
                <a:gd name="T33" fmla="*/ 456 h 1943"/>
                <a:gd name="T34" fmla="*/ 34 w 1739"/>
                <a:gd name="T35" fmla="*/ 465 h 1943"/>
                <a:gd name="T36" fmla="*/ 50 w 1739"/>
                <a:gd name="T37" fmla="*/ 472 h 1943"/>
                <a:gd name="T38" fmla="*/ 65 w 1739"/>
                <a:gd name="T39" fmla="*/ 478 h 1943"/>
                <a:gd name="T40" fmla="*/ 81 w 1739"/>
                <a:gd name="T41" fmla="*/ 482 h 1943"/>
                <a:gd name="T42" fmla="*/ 100 w 1739"/>
                <a:gd name="T43" fmla="*/ 484 h 1943"/>
                <a:gd name="T44" fmla="*/ 119 w 1739"/>
                <a:gd name="T45" fmla="*/ 485 h 1943"/>
                <a:gd name="T46" fmla="*/ 141 w 1739"/>
                <a:gd name="T47" fmla="*/ 484 h 1943"/>
                <a:gd name="T48" fmla="*/ 163 w 1739"/>
                <a:gd name="T49" fmla="*/ 481 h 1943"/>
                <a:gd name="T50" fmla="*/ 181 w 1739"/>
                <a:gd name="T51" fmla="*/ 476 h 1943"/>
                <a:gd name="T52" fmla="*/ 196 w 1739"/>
                <a:gd name="T53" fmla="*/ 472 h 1943"/>
                <a:gd name="T54" fmla="*/ 210 w 1739"/>
                <a:gd name="T55" fmla="*/ 467 h 1943"/>
                <a:gd name="T56" fmla="*/ 223 w 1739"/>
                <a:gd name="T57" fmla="*/ 463 h 1943"/>
                <a:gd name="T58" fmla="*/ 237 w 1739"/>
                <a:gd name="T59" fmla="*/ 458 h 1943"/>
                <a:gd name="T60" fmla="*/ 251 w 1739"/>
                <a:gd name="T61" fmla="*/ 454 h 1943"/>
                <a:gd name="T62" fmla="*/ 266 w 1739"/>
                <a:gd name="T63" fmla="*/ 451 h 1943"/>
                <a:gd name="T64" fmla="*/ 281 w 1739"/>
                <a:gd name="T65" fmla="*/ 450 h 1943"/>
                <a:gd name="T66" fmla="*/ 298 w 1739"/>
                <a:gd name="T67" fmla="*/ 450 h 1943"/>
                <a:gd name="T68" fmla="*/ 314 w 1739"/>
                <a:gd name="T69" fmla="*/ 450 h 1943"/>
                <a:gd name="T70" fmla="*/ 328 w 1739"/>
                <a:gd name="T71" fmla="*/ 450 h 1943"/>
                <a:gd name="T72" fmla="*/ 342 w 1739"/>
                <a:gd name="T73" fmla="*/ 449 h 1943"/>
                <a:gd name="T74" fmla="*/ 359 w 1739"/>
                <a:gd name="T75" fmla="*/ 446 h 1943"/>
                <a:gd name="T76" fmla="*/ 376 w 1739"/>
                <a:gd name="T77" fmla="*/ 440 h 1943"/>
                <a:gd name="T78" fmla="*/ 393 w 1739"/>
                <a:gd name="T79" fmla="*/ 428 h 1943"/>
                <a:gd name="T80" fmla="*/ 409 w 1739"/>
                <a:gd name="T81" fmla="*/ 409 h 1943"/>
                <a:gd name="T82" fmla="*/ 421 w 1739"/>
                <a:gd name="T83" fmla="*/ 388 h 1943"/>
                <a:gd name="T84" fmla="*/ 428 w 1739"/>
                <a:gd name="T85" fmla="*/ 365 h 1943"/>
                <a:gd name="T86" fmla="*/ 427 w 1739"/>
                <a:gd name="T87" fmla="*/ 299 h 1943"/>
                <a:gd name="T88" fmla="*/ 415 w 1739"/>
                <a:gd name="T89" fmla="*/ 234 h 1943"/>
                <a:gd name="T90" fmla="*/ 420 w 1739"/>
                <a:gd name="T91" fmla="*/ 198 h 1943"/>
                <a:gd name="T92" fmla="*/ 431 w 1739"/>
                <a:gd name="T93" fmla="*/ 144 h 1943"/>
                <a:gd name="T94" fmla="*/ 434 w 1739"/>
                <a:gd name="T95" fmla="*/ 72 h 1943"/>
                <a:gd name="T96" fmla="*/ 426 w 1739"/>
                <a:gd name="T97" fmla="*/ 42 h 1943"/>
                <a:gd name="T98" fmla="*/ 415 w 1739"/>
                <a:gd name="T99" fmla="*/ 28 h 1943"/>
                <a:gd name="T100" fmla="*/ 405 w 1739"/>
                <a:gd name="T101" fmla="*/ 22 h 1943"/>
                <a:gd name="T102" fmla="*/ 394 w 1739"/>
                <a:gd name="T103" fmla="*/ 18 h 1943"/>
                <a:gd name="T104" fmla="*/ 379 w 1739"/>
                <a:gd name="T105" fmla="*/ 15 h 1943"/>
                <a:gd name="T106" fmla="*/ 362 w 1739"/>
                <a:gd name="T107" fmla="*/ 11 h 1943"/>
                <a:gd name="T108" fmla="*/ 328 w 1739"/>
                <a:gd name="T109" fmla="*/ 7 h 1943"/>
                <a:gd name="T110" fmla="*/ 290 w 1739"/>
                <a:gd name="T111" fmla="*/ 3 h 1943"/>
                <a:gd name="T112" fmla="*/ 259 w 1739"/>
                <a:gd name="T113" fmla="*/ 1 h 1943"/>
                <a:gd name="T114" fmla="*/ 244 w 1739"/>
                <a:gd name="T115" fmla="*/ 0 h 19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9" h="1943">
                  <a:moveTo>
                    <a:pt x="562" y="11"/>
                  </a:moveTo>
                  <a:lnTo>
                    <a:pt x="546" y="10"/>
                  </a:lnTo>
                  <a:lnTo>
                    <a:pt x="530" y="10"/>
                  </a:lnTo>
                  <a:lnTo>
                    <a:pt x="511" y="9"/>
                  </a:lnTo>
                  <a:lnTo>
                    <a:pt x="493" y="9"/>
                  </a:lnTo>
                  <a:lnTo>
                    <a:pt x="473" y="10"/>
                  </a:lnTo>
                  <a:lnTo>
                    <a:pt x="454" y="11"/>
                  </a:lnTo>
                  <a:lnTo>
                    <a:pt x="433" y="13"/>
                  </a:lnTo>
                  <a:lnTo>
                    <a:pt x="411" y="15"/>
                  </a:lnTo>
                  <a:lnTo>
                    <a:pt x="395" y="17"/>
                  </a:lnTo>
                  <a:lnTo>
                    <a:pt x="377" y="20"/>
                  </a:lnTo>
                  <a:lnTo>
                    <a:pt x="360" y="23"/>
                  </a:lnTo>
                  <a:lnTo>
                    <a:pt x="344" y="26"/>
                  </a:lnTo>
                  <a:lnTo>
                    <a:pt x="327" y="30"/>
                  </a:lnTo>
                  <a:lnTo>
                    <a:pt x="310" y="36"/>
                  </a:lnTo>
                  <a:lnTo>
                    <a:pt x="293" y="40"/>
                  </a:lnTo>
                  <a:lnTo>
                    <a:pt x="276" y="46"/>
                  </a:lnTo>
                  <a:lnTo>
                    <a:pt x="259" y="53"/>
                  </a:lnTo>
                  <a:lnTo>
                    <a:pt x="243" y="61"/>
                  </a:lnTo>
                  <a:lnTo>
                    <a:pt x="227" y="69"/>
                  </a:lnTo>
                  <a:lnTo>
                    <a:pt x="210" y="77"/>
                  </a:lnTo>
                  <a:lnTo>
                    <a:pt x="194" y="88"/>
                  </a:lnTo>
                  <a:lnTo>
                    <a:pt x="179" y="98"/>
                  </a:lnTo>
                  <a:lnTo>
                    <a:pt x="164" y="109"/>
                  </a:lnTo>
                  <a:lnTo>
                    <a:pt x="151" y="122"/>
                  </a:lnTo>
                  <a:lnTo>
                    <a:pt x="133" y="139"/>
                  </a:lnTo>
                  <a:lnTo>
                    <a:pt x="116" y="158"/>
                  </a:lnTo>
                  <a:lnTo>
                    <a:pt x="100" y="179"/>
                  </a:lnTo>
                  <a:lnTo>
                    <a:pt x="86" y="202"/>
                  </a:lnTo>
                  <a:lnTo>
                    <a:pt x="72" y="226"/>
                  </a:lnTo>
                  <a:lnTo>
                    <a:pt x="61" y="251"/>
                  </a:lnTo>
                  <a:lnTo>
                    <a:pt x="50" y="280"/>
                  </a:lnTo>
                  <a:lnTo>
                    <a:pt x="41" y="310"/>
                  </a:lnTo>
                  <a:lnTo>
                    <a:pt x="27" y="376"/>
                  </a:lnTo>
                  <a:lnTo>
                    <a:pt x="23" y="436"/>
                  </a:lnTo>
                  <a:lnTo>
                    <a:pt x="24" y="491"/>
                  </a:lnTo>
                  <a:lnTo>
                    <a:pt x="30" y="543"/>
                  </a:lnTo>
                  <a:lnTo>
                    <a:pt x="38" y="587"/>
                  </a:lnTo>
                  <a:lnTo>
                    <a:pt x="46" y="630"/>
                  </a:lnTo>
                  <a:lnTo>
                    <a:pt x="55" y="678"/>
                  </a:lnTo>
                  <a:lnTo>
                    <a:pt x="63" y="728"/>
                  </a:lnTo>
                  <a:lnTo>
                    <a:pt x="69" y="784"/>
                  </a:lnTo>
                  <a:lnTo>
                    <a:pt x="72" y="846"/>
                  </a:lnTo>
                  <a:lnTo>
                    <a:pt x="71" y="915"/>
                  </a:lnTo>
                  <a:lnTo>
                    <a:pt x="65" y="992"/>
                  </a:lnTo>
                  <a:lnTo>
                    <a:pt x="61" y="1029"/>
                  </a:lnTo>
                  <a:lnTo>
                    <a:pt x="54" y="1075"/>
                  </a:lnTo>
                  <a:lnTo>
                    <a:pt x="46" y="1129"/>
                  </a:lnTo>
                  <a:lnTo>
                    <a:pt x="36" y="1189"/>
                  </a:lnTo>
                  <a:lnTo>
                    <a:pt x="26" y="1255"/>
                  </a:lnTo>
                  <a:lnTo>
                    <a:pt x="17" y="1323"/>
                  </a:lnTo>
                  <a:lnTo>
                    <a:pt x="9" y="1392"/>
                  </a:lnTo>
                  <a:lnTo>
                    <a:pt x="3" y="1461"/>
                  </a:lnTo>
                  <a:lnTo>
                    <a:pt x="1" y="1508"/>
                  </a:lnTo>
                  <a:lnTo>
                    <a:pt x="0" y="1554"/>
                  </a:lnTo>
                  <a:lnTo>
                    <a:pt x="1" y="1598"/>
                  </a:lnTo>
                  <a:lnTo>
                    <a:pt x="3" y="1639"/>
                  </a:lnTo>
                  <a:lnTo>
                    <a:pt x="8" y="1678"/>
                  </a:lnTo>
                  <a:lnTo>
                    <a:pt x="16" y="1712"/>
                  </a:lnTo>
                  <a:lnTo>
                    <a:pt x="26" y="1743"/>
                  </a:lnTo>
                  <a:lnTo>
                    <a:pt x="39" y="1769"/>
                  </a:lnTo>
                  <a:lnTo>
                    <a:pt x="45" y="1777"/>
                  </a:lnTo>
                  <a:lnTo>
                    <a:pt x="50" y="1786"/>
                  </a:lnTo>
                  <a:lnTo>
                    <a:pt x="57" y="1794"/>
                  </a:lnTo>
                  <a:lnTo>
                    <a:pt x="64" y="1801"/>
                  </a:lnTo>
                  <a:lnTo>
                    <a:pt x="71" y="1809"/>
                  </a:lnTo>
                  <a:lnTo>
                    <a:pt x="78" y="1817"/>
                  </a:lnTo>
                  <a:lnTo>
                    <a:pt x="86" y="1824"/>
                  </a:lnTo>
                  <a:lnTo>
                    <a:pt x="94" y="1831"/>
                  </a:lnTo>
                  <a:lnTo>
                    <a:pt x="107" y="1841"/>
                  </a:lnTo>
                  <a:lnTo>
                    <a:pt x="121" y="1851"/>
                  </a:lnTo>
                  <a:lnTo>
                    <a:pt x="134" y="1860"/>
                  </a:lnTo>
                  <a:lnTo>
                    <a:pt x="149" y="1868"/>
                  </a:lnTo>
                  <a:lnTo>
                    <a:pt x="164" y="1876"/>
                  </a:lnTo>
                  <a:lnTo>
                    <a:pt x="180" y="1884"/>
                  </a:lnTo>
                  <a:lnTo>
                    <a:pt x="197" y="1891"/>
                  </a:lnTo>
                  <a:lnTo>
                    <a:pt x="213" y="1898"/>
                  </a:lnTo>
                  <a:lnTo>
                    <a:pt x="228" y="1904"/>
                  </a:lnTo>
                  <a:lnTo>
                    <a:pt x="243" y="1908"/>
                  </a:lnTo>
                  <a:lnTo>
                    <a:pt x="258" y="1913"/>
                  </a:lnTo>
                  <a:lnTo>
                    <a:pt x="274" y="1917"/>
                  </a:lnTo>
                  <a:lnTo>
                    <a:pt x="290" y="1922"/>
                  </a:lnTo>
                  <a:lnTo>
                    <a:pt x="306" y="1926"/>
                  </a:lnTo>
                  <a:lnTo>
                    <a:pt x="322" y="1929"/>
                  </a:lnTo>
                  <a:lnTo>
                    <a:pt x="338" y="1931"/>
                  </a:lnTo>
                  <a:lnTo>
                    <a:pt x="358" y="1935"/>
                  </a:lnTo>
                  <a:lnTo>
                    <a:pt x="377" y="1937"/>
                  </a:lnTo>
                  <a:lnTo>
                    <a:pt x="397" y="1939"/>
                  </a:lnTo>
                  <a:lnTo>
                    <a:pt x="417" y="1941"/>
                  </a:lnTo>
                  <a:lnTo>
                    <a:pt x="435" y="1942"/>
                  </a:lnTo>
                  <a:lnTo>
                    <a:pt x="455" y="1943"/>
                  </a:lnTo>
                  <a:lnTo>
                    <a:pt x="474" y="1943"/>
                  </a:lnTo>
                  <a:lnTo>
                    <a:pt x="494" y="1943"/>
                  </a:lnTo>
                  <a:lnTo>
                    <a:pt x="518" y="1943"/>
                  </a:lnTo>
                  <a:lnTo>
                    <a:pt x="541" y="1942"/>
                  </a:lnTo>
                  <a:lnTo>
                    <a:pt x="564" y="1939"/>
                  </a:lnTo>
                  <a:lnTo>
                    <a:pt x="587" y="1937"/>
                  </a:lnTo>
                  <a:lnTo>
                    <a:pt x="609" y="1934"/>
                  </a:lnTo>
                  <a:lnTo>
                    <a:pt x="631" y="1930"/>
                  </a:lnTo>
                  <a:lnTo>
                    <a:pt x="652" y="1926"/>
                  </a:lnTo>
                  <a:lnTo>
                    <a:pt x="671" y="1921"/>
                  </a:lnTo>
                  <a:lnTo>
                    <a:pt x="689" y="1916"/>
                  </a:lnTo>
                  <a:lnTo>
                    <a:pt x="705" y="1912"/>
                  </a:lnTo>
                  <a:lnTo>
                    <a:pt x="721" y="1907"/>
                  </a:lnTo>
                  <a:lnTo>
                    <a:pt x="737" y="1904"/>
                  </a:lnTo>
                  <a:lnTo>
                    <a:pt x="752" y="1899"/>
                  </a:lnTo>
                  <a:lnTo>
                    <a:pt x="767" y="1894"/>
                  </a:lnTo>
                  <a:lnTo>
                    <a:pt x="782" y="1890"/>
                  </a:lnTo>
                  <a:lnTo>
                    <a:pt x="797" y="1884"/>
                  </a:lnTo>
                  <a:lnTo>
                    <a:pt x="811" y="1879"/>
                  </a:lnTo>
                  <a:lnTo>
                    <a:pt x="824" y="1875"/>
                  </a:lnTo>
                  <a:lnTo>
                    <a:pt x="837" y="1870"/>
                  </a:lnTo>
                  <a:lnTo>
                    <a:pt x="851" y="1866"/>
                  </a:lnTo>
                  <a:lnTo>
                    <a:pt x="864" y="1862"/>
                  </a:lnTo>
                  <a:lnTo>
                    <a:pt x="876" y="1858"/>
                  </a:lnTo>
                  <a:lnTo>
                    <a:pt x="889" y="1853"/>
                  </a:lnTo>
                  <a:lnTo>
                    <a:pt x="902" y="1848"/>
                  </a:lnTo>
                  <a:lnTo>
                    <a:pt x="917" y="1844"/>
                  </a:lnTo>
                  <a:lnTo>
                    <a:pt x="932" y="1838"/>
                  </a:lnTo>
                  <a:lnTo>
                    <a:pt x="947" y="1833"/>
                  </a:lnTo>
                  <a:lnTo>
                    <a:pt x="960" y="1829"/>
                  </a:lnTo>
                  <a:lnTo>
                    <a:pt x="975" y="1825"/>
                  </a:lnTo>
                  <a:lnTo>
                    <a:pt x="989" y="1821"/>
                  </a:lnTo>
                  <a:lnTo>
                    <a:pt x="1004" y="1817"/>
                  </a:lnTo>
                  <a:lnTo>
                    <a:pt x="1018" y="1814"/>
                  </a:lnTo>
                  <a:lnTo>
                    <a:pt x="1033" y="1811"/>
                  </a:lnTo>
                  <a:lnTo>
                    <a:pt x="1048" y="1808"/>
                  </a:lnTo>
                  <a:lnTo>
                    <a:pt x="1062" y="1806"/>
                  </a:lnTo>
                  <a:lnTo>
                    <a:pt x="1077" y="1805"/>
                  </a:lnTo>
                  <a:lnTo>
                    <a:pt x="1092" y="1802"/>
                  </a:lnTo>
                  <a:lnTo>
                    <a:pt x="1107" y="1801"/>
                  </a:lnTo>
                  <a:lnTo>
                    <a:pt x="1122" y="1801"/>
                  </a:lnTo>
                  <a:lnTo>
                    <a:pt x="1138" y="1801"/>
                  </a:lnTo>
                  <a:lnTo>
                    <a:pt x="1155" y="1801"/>
                  </a:lnTo>
                  <a:lnTo>
                    <a:pt x="1172" y="1801"/>
                  </a:lnTo>
                  <a:lnTo>
                    <a:pt x="1189" y="1802"/>
                  </a:lnTo>
                  <a:lnTo>
                    <a:pt x="1206" y="1802"/>
                  </a:lnTo>
                  <a:lnTo>
                    <a:pt x="1222" y="1802"/>
                  </a:lnTo>
                  <a:lnTo>
                    <a:pt x="1237" y="1802"/>
                  </a:lnTo>
                  <a:lnTo>
                    <a:pt x="1253" y="1802"/>
                  </a:lnTo>
                  <a:lnTo>
                    <a:pt x="1268" y="1802"/>
                  </a:lnTo>
                  <a:lnTo>
                    <a:pt x="1283" y="1802"/>
                  </a:lnTo>
                  <a:lnTo>
                    <a:pt x="1298" y="1802"/>
                  </a:lnTo>
                  <a:lnTo>
                    <a:pt x="1312" y="1802"/>
                  </a:lnTo>
                  <a:lnTo>
                    <a:pt x="1326" y="1801"/>
                  </a:lnTo>
                  <a:lnTo>
                    <a:pt x="1339" y="1800"/>
                  </a:lnTo>
                  <a:lnTo>
                    <a:pt x="1353" y="1800"/>
                  </a:lnTo>
                  <a:lnTo>
                    <a:pt x="1367" y="1798"/>
                  </a:lnTo>
                  <a:lnTo>
                    <a:pt x="1380" y="1796"/>
                  </a:lnTo>
                  <a:lnTo>
                    <a:pt x="1398" y="1794"/>
                  </a:lnTo>
                  <a:lnTo>
                    <a:pt x="1417" y="1790"/>
                  </a:lnTo>
                  <a:lnTo>
                    <a:pt x="1434" y="1786"/>
                  </a:lnTo>
                  <a:lnTo>
                    <a:pt x="1451" y="1780"/>
                  </a:lnTo>
                  <a:lnTo>
                    <a:pt x="1467" y="1775"/>
                  </a:lnTo>
                  <a:lnTo>
                    <a:pt x="1485" y="1769"/>
                  </a:lnTo>
                  <a:lnTo>
                    <a:pt x="1501" y="1761"/>
                  </a:lnTo>
                  <a:lnTo>
                    <a:pt x="1517" y="1752"/>
                  </a:lnTo>
                  <a:lnTo>
                    <a:pt x="1534" y="1740"/>
                  </a:lnTo>
                  <a:lnTo>
                    <a:pt x="1551" y="1727"/>
                  </a:lnTo>
                  <a:lnTo>
                    <a:pt x="1569" y="1714"/>
                  </a:lnTo>
                  <a:lnTo>
                    <a:pt x="1586" y="1697"/>
                  </a:lnTo>
                  <a:lnTo>
                    <a:pt x="1602" y="1680"/>
                  </a:lnTo>
                  <a:lnTo>
                    <a:pt x="1618" y="1661"/>
                  </a:lnTo>
                  <a:lnTo>
                    <a:pt x="1634" y="1639"/>
                  </a:lnTo>
                  <a:lnTo>
                    <a:pt x="1651" y="1616"/>
                  </a:lnTo>
                  <a:lnTo>
                    <a:pt x="1663" y="1595"/>
                  </a:lnTo>
                  <a:lnTo>
                    <a:pt x="1674" y="1574"/>
                  </a:lnTo>
                  <a:lnTo>
                    <a:pt x="1683" y="1552"/>
                  </a:lnTo>
                  <a:lnTo>
                    <a:pt x="1692" y="1530"/>
                  </a:lnTo>
                  <a:lnTo>
                    <a:pt x="1699" y="1508"/>
                  </a:lnTo>
                  <a:lnTo>
                    <a:pt x="1705" y="1485"/>
                  </a:lnTo>
                  <a:lnTo>
                    <a:pt x="1709" y="1462"/>
                  </a:lnTo>
                  <a:lnTo>
                    <a:pt x="1713" y="1439"/>
                  </a:lnTo>
                  <a:lnTo>
                    <a:pt x="1719" y="1359"/>
                  </a:lnTo>
                  <a:lnTo>
                    <a:pt x="1715" y="1278"/>
                  </a:lnTo>
                  <a:lnTo>
                    <a:pt x="1706" y="1198"/>
                  </a:lnTo>
                  <a:lnTo>
                    <a:pt x="1692" y="1122"/>
                  </a:lnTo>
                  <a:lnTo>
                    <a:pt x="1678" y="1053"/>
                  </a:lnTo>
                  <a:lnTo>
                    <a:pt x="1667" y="991"/>
                  </a:lnTo>
                  <a:lnTo>
                    <a:pt x="1660" y="938"/>
                  </a:lnTo>
                  <a:lnTo>
                    <a:pt x="1660" y="896"/>
                  </a:lnTo>
                  <a:lnTo>
                    <a:pt x="1664" y="870"/>
                  </a:lnTo>
                  <a:lnTo>
                    <a:pt x="1671" y="835"/>
                  </a:lnTo>
                  <a:lnTo>
                    <a:pt x="1679" y="794"/>
                  </a:lnTo>
                  <a:lnTo>
                    <a:pt x="1690" y="747"/>
                  </a:lnTo>
                  <a:lnTo>
                    <a:pt x="1700" y="694"/>
                  </a:lnTo>
                  <a:lnTo>
                    <a:pt x="1710" y="637"/>
                  </a:lnTo>
                  <a:lnTo>
                    <a:pt x="1721" y="578"/>
                  </a:lnTo>
                  <a:lnTo>
                    <a:pt x="1729" y="517"/>
                  </a:lnTo>
                  <a:lnTo>
                    <a:pt x="1737" y="439"/>
                  </a:lnTo>
                  <a:lnTo>
                    <a:pt x="1739" y="362"/>
                  </a:lnTo>
                  <a:lnTo>
                    <a:pt x="1735" y="289"/>
                  </a:lnTo>
                  <a:lnTo>
                    <a:pt x="1722" y="224"/>
                  </a:lnTo>
                  <a:lnTo>
                    <a:pt x="1716" y="204"/>
                  </a:lnTo>
                  <a:lnTo>
                    <a:pt x="1709" y="185"/>
                  </a:lnTo>
                  <a:lnTo>
                    <a:pt x="1701" y="168"/>
                  </a:lnTo>
                  <a:lnTo>
                    <a:pt x="1692" y="152"/>
                  </a:lnTo>
                  <a:lnTo>
                    <a:pt x="1682" y="138"/>
                  </a:lnTo>
                  <a:lnTo>
                    <a:pt x="1670" y="124"/>
                  </a:lnTo>
                  <a:lnTo>
                    <a:pt x="1657" y="113"/>
                  </a:lnTo>
                  <a:lnTo>
                    <a:pt x="1644" y="103"/>
                  </a:lnTo>
                  <a:lnTo>
                    <a:pt x="1637" y="98"/>
                  </a:lnTo>
                  <a:lnTo>
                    <a:pt x="1629" y="94"/>
                  </a:lnTo>
                  <a:lnTo>
                    <a:pt x="1619" y="90"/>
                  </a:lnTo>
                  <a:lnTo>
                    <a:pt x="1609" y="86"/>
                  </a:lnTo>
                  <a:lnTo>
                    <a:pt x="1598" y="82"/>
                  </a:lnTo>
                  <a:lnTo>
                    <a:pt x="1586" y="78"/>
                  </a:lnTo>
                  <a:lnTo>
                    <a:pt x="1573" y="75"/>
                  </a:lnTo>
                  <a:lnTo>
                    <a:pt x="1560" y="70"/>
                  </a:lnTo>
                  <a:lnTo>
                    <a:pt x="1545" y="67"/>
                  </a:lnTo>
                  <a:lnTo>
                    <a:pt x="1530" y="63"/>
                  </a:lnTo>
                  <a:lnTo>
                    <a:pt x="1513" y="60"/>
                  </a:lnTo>
                  <a:lnTo>
                    <a:pt x="1497" y="56"/>
                  </a:lnTo>
                  <a:lnTo>
                    <a:pt x="1480" y="54"/>
                  </a:lnTo>
                  <a:lnTo>
                    <a:pt x="1463" y="51"/>
                  </a:lnTo>
                  <a:lnTo>
                    <a:pt x="1445" y="47"/>
                  </a:lnTo>
                  <a:lnTo>
                    <a:pt x="1427" y="45"/>
                  </a:lnTo>
                  <a:lnTo>
                    <a:pt x="1389" y="39"/>
                  </a:lnTo>
                  <a:lnTo>
                    <a:pt x="1350" y="35"/>
                  </a:lnTo>
                  <a:lnTo>
                    <a:pt x="1311" y="29"/>
                  </a:lnTo>
                  <a:lnTo>
                    <a:pt x="1271" y="25"/>
                  </a:lnTo>
                  <a:lnTo>
                    <a:pt x="1232" y="21"/>
                  </a:lnTo>
                  <a:lnTo>
                    <a:pt x="1194" y="17"/>
                  </a:lnTo>
                  <a:lnTo>
                    <a:pt x="1157" y="14"/>
                  </a:lnTo>
                  <a:lnTo>
                    <a:pt x="1123" y="10"/>
                  </a:lnTo>
                  <a:lnTo>
                    <a:pt x="1091" y="8"/>
                  </a:lnTo>
                  <a:lnTo>
                    <a:pt x="1062" y="6"/>
                  </a:lnTo>
                  <a:lnTo>
                    <a:pt x="1035" y="5"/>
                  </a:lnTo>
                  <a:lnTo>
                    <a:pt x="1013" y="2"/>
                  </a:lnTo>
                  <a:lnTo>
                    <a:pt x="995" y="1"/>
                  </a:lnTo>
                  <a:lnTo>
                    <a:pt x="981" y="1"/>
                  </a:lnTo>
                  <a:lnTo>
                    <a:pt x="973" y="0"/>
                  </a:lnTo>
                  <a:lnTo>
                    <a:pt x="970" y="0"/>
                  </a:lnTo>
                  <a:lnTo>
                    <a:pt x="562" y="11"/>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8" name="Freeform 10">
              <a:extLst>
                <a:ext uri="{FF2B5EF4-FFF2-40B4-BE49-F238E27FC236}">
                  <a16:creationId xmlns:a16="http://schemas.microsoft.com/office/drawing/2014/main" id="{0720F911-8FAA-4F74-BF27-32D172AD4637}"/>
                </a:ext>
              </a:extLst>
            </p:cNvPr>
            <p:cNvSpPr>
              <a:spLocks/>
            </p:cNvSpPr>
            <p:nvPr/>
          </p:nvSpPr>
          <p:spPr bwMode="auto">
            <a:xfrm>
              <a:off x="1254" y="3115"/>
              <a:ext cx="256" cy="74"/>
            </a:xfrm>
            <a:custGeom>
              <a:avLst/>
              <a:gdLst>
                <a:gd name="T0" fmla="*/ 6 w 511"/>
                <a:gd name="T1" fmla="*/ 0 h 148"/>
                <a:gd name="T2" fmla="*/ 10 w 511"/>
                <a:gd name="T3" fmla="*/ 3 h 148"/>
                <a:gd name="T4" fmla="*/ 15 w 511"/>
                <a:gd name="T5" fmla="*/ 6 h 148"/>
                <a:gd name="T6" fmla="*/ 21 w 511"/>
                <a:gd name="T7" fmla="*/ 8 h 148"/>
                <a:gd name="T8" fmla="*/ 27 w 511"/>
                <a:gd name="T9" fmla="*/ 11 h 148"/>
                <a:gd name="T10" fmla="*/ 34 w 511"/>
                <a:gd name="T11" fmla="*/ 14 h 148"/>
                <a:gd name="T12" fmla="*/ 42 w 511"/>
                <a:gd name="T13" fmla="*/ 17 h 148"/>
                <a:gd name="T14" fmla="*/ 50 w 511"/>
                <a:gd name="T15" fmla="*/ 19 h 148"/>
                <a:gd name="T16" fmla="*/ 58 w 511"/>
                <a:gd name="T17" fmla="*/ 21 h 148"/>
                <a:gd name="T18" fmla="*/ 66 w 511"/>
                <a:gd name="T19" fmla="*/ 23 h 148"/>
                <a:gd name="T20" fmla="*/ 75 w 511"/>
                <a:gd name="T21" fmla="*/ 25 h 148"/>
                <a:gd name="T22" fmla="*/ 84 w 511"/>
                <a:gd name="T23" fmla="*/ 27 h 148"/>
                <a:gd name="T24" fmla="*/ 92 w 511"/>
                <a:gd name="T25" fmla="*/ 29 h 148"/>
                <a:gd name="T26" fmla="*/ 100 w 511"/>
                <a:gd name="T27" fmla="*/ 30 h 148"/>
                <a:gd name="T28" fmla="*/ 108 w 511"/>
                <a:gd name="T29" fmla="*/ 31 h 148"/>
                <a:gd name="T30" fmla="*/ 116 w 511"/>
                <a:gd name="T31" fmla="*/ 31 h 148"/>
                <a:gd name="T32" fmla="*/ 123 w 511"/>
                <a:gd name="T33" fmla="*/ 32 h 148"/>
                <a:gd name="T34" fmla="*/ 128 w 511"/>
                <a:gd name="T35" fmla="*/ 37 h 148"/>
                <a:gd name="T36" fmla="*/ 125 w 511"/>
                <a:gd name="T37" fmla="*/ 37 h 148"/>
                <a:gd name="T38" fmla="*/ 121 w 511"/>
                <a:gd name="T39" fmla="*/ 37 h 148"/>
                <a:gd name="T40" fmla="*/ 117 w 511"/>
                <a:gd name="T41" fmla="*/ 37 h 148"/>
                <a:gd name="T42" fmla="*/ 114 w 511"/>
                <a:gd name="T43" fmla="*/ 37 h 148"/>
                <a:gd name="T44" fmla="*/ 110 w 511"/>
                <a:gd name="T45" fmla="*/ 37 h 148"/>
                <a:gd name="T46" fmla="*/ 106 w 511"/>
                <a:gd name="T47" fmla="*/ 37 h 148"/>
                <a:gd name="T48" fmla="*/ 102 w 511"/>
                <a:gd name="T49" fmla="*/ 36 h 148"/>
                <a:gd name="T50" fmla="*/ 98 w 511"/>
                <a:gd name="T51" fmla="*/ 36 h 148"/>
                <a:gd name="T52" fmla="*/ 93 w 511"/>
                <a:gd name="T53" fmla="*/ 35 h 148"/>
                <a:gd name="T54" fmla="*/ 89 w 511"/>
                <a:gd name="T55" fmla="*/ 34 h 148"/>
                <a:gd name="T56" fmla="*/ 84 w 511"/>
                <a:gd name="T57" fmla="*/ 34 h 148"/>
                <a:gd name="T58" fmla="*/ 80 w 511"/>
                <a:gd name="T59" fmla="*/ 33 h 148"/>
                <a:gd name="T60" fmla="*/ 74 w 511"/>
                <a:gd name="T61" fmla="*/ 32 h 148"/>
                <a:gd name="T62" fmla="*/ 69 w 511"/>
                <a:gd name="T63" fmla="*/ 31 h 148"/>
                <a:gd name="T64" fmla="*/ 64 w 511"/>
                <a:gd name="T65" fmla="*/ 29 h 148"/>
                <a:gd name="T66" fmla="*/ 59 w 511"/>
                <a:gd name="T67" fmla="*/ 28 h 148"/>
                <a:gd name="T68" fmla="*/ 53 w 511"/>
                <a:gd name="T69" fmla="*/ 26 h 148"/>
                <a:gd name="T70" fmla="*/ 48 w 511"/>
                <a:gd name="T71" fmla="*/ 25 h 148"/>
                <a:gd name="T72" fmla="*/ 43 w 511"/>
                <a:gd name="T73" fmla="*/ 23 h 148"/>
                <a:gd name="T74" fmla="*/ 38 w 511"/>
                <a:gd name="T75" fmla="*/ 21 h 148"/>
                <a:gd name="T76" fmla="*/ 34 w 511"/>
                <a:gd name="T77" fmla="*/ 20 h 148"/>
                <a:gd name="T78" fmla="*/ 29 w 511"/>
                <a:gd name="T79" fmla="*/ 18 h 148"/>
                <a:gd name="T80" fmla="*/ 25 w 511"/>
                <a:gd name="T81" fmla="*/ 16 h 148"/>
                <a:gd name="T82" fmla="*/ 21 w 511"/>
                <a:gd name="T83" fmla="*/ 15 h 148"/>
                <a:gd name="T84" fmla="*/ 18 w 511"/>
                <a:gd name="T85" fmla="*/ 13 h 148"/>
                <a:gd name="T86" fmla="*/ 14 w 511"/>
                <a:gd name="T87" fmla="*/ 11 h 148"/>
                <a:gd name="T88" fmla="*/ 11 w 511"/>
                <a:gd name="T89" fmla="*/ 10 h 148"/>
                <a:gd name="T90" fmla="*/ 8 w 511"/>
                <a:gd name="T91" fmla="*/ 8 h 148"/>
                <a:gd name="T92" fmla="*/ 6 w 511"/>
                <a:gd name="T93" fmla="*/ 6 h 148"/>
                <a:gd name="T94" fmla="*/ 4 w 511"/>
                <a:gd name="T95" fmla="*/ 5 h 148"/>
                <a:gd name="T96" fmla="*/ 2 w 511"/>
                <a:gd name="T97" fmla="*/ 4 h 148"/>
                <a:gd name="T98" fmla="*/ 0 w 511"/>
                <a:gd name="T99" fmla="*/ 3 h 148"/>
                <a:gd name="T100" fmla="*/ 6 w 511"/>
                <a:gd name="T101" fmla="*/ 0 h 1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1" h="148">
                  <a:moveTo>
                    <a:pt x="24" y="0"/>
                  </a:moveTo>
                  <a:lnTo>
                    <a:pt x="39" y="11"/>
                  </a:lnTo>
                  <a:lnTo>
                    <a:pt x="59" y="21"/>
                  </a:lnTo>
                  <a:lnTo>
                    <a:pt x="82" y="32"/>
                  </a:lnTo>
                  <a:lnTo>
                    <a:pt x="107" y="43"/>
                  </a:lnTo>
                  <a:lnTo>
                    <a:pt x="135" y="54"/>
                  </a:lnTo>
                  <a:lnTo>
                    <a:pt x="165" y="65"/>
                  </a:lnTo>
                  <a:lnTo>
                    <a:pt x="197" y="74"/>
                  </a:lnTo>
                  <a:lnTo>
                    <a:pt x="230" y="83"/>
                  </a:lnTo>
                  <a:lnTo>
                    <a:pt x="264" y="92"/>
                  </a:lnTo>
                  <a:lnTo>
                    <a:pt x="298" y="100"/>
                  </a:lnTo>
                  <a:lnTo>
                    <a:pt x="333" y="107"/>
                  </a:lnTo>
                  <a:lnTo>
                    <a:pt x="366" y="113"/>
                  </a:lnTo>
                  <a:lnTo>
                    <a:pt x="400" y="119"/>
                  </a:lnTo>
                  <a:lnTo>
                    <a:pt x="432" y="122"/>
                  </a:lnTo>
                  <a:lnTo>
                    <a:pt x="462" y="123"/>
                  </a:lnTo>
                  <a:lnTo>
                    <a:pt x="491" y="125"/>
                  </a:lnTo>
                  <a:lnTo>
                    <a:pt x="511" y="147"/>
                  </a:lnTo>
                  <a:lnTo>
                    <a:pt x="498" y="148"/>
                  </a:lnTo>
                  <a:lnTo>
                    <a:pt x="483" y="148"/>
                  </a:lnTo>
                  <a:lnTo>
                    <a:pt x="468" y="148"/>
                  </a:lnTo>
                  <a:lnTo>
                    <a:pt x="453" y="148"/>
                  </a:lnTo>
                  <a:lnTo>
                    <a:pt x="438" y="147"/>
                  </a:lnTo>
                  <a:lnTo>
                    <a:pt x="422" y="145"/>
                  </a:lnTo>
                  <a:lnTo>
                    <a:pt x="405" y="144"/>
                  </a:lnTo>
                  <a:lnTo>
                    <a:pt x="389" y="142"/>
                  </a:lnTo>
                  <a:lnTo>
                    <a:pt x="372" y="140"/>
                  </a:lnTo>
                  <a:lnTo>
                    <a:pt x="354" y="136"/>
                  </a:lnTo>
                  <a:lnTo>
                    <a:pt x="335" y="134"/>
                  </a:lnTo>
                  <a:lnTo>
                    <a:pt x="317" y="129"/>
                  </a:lnTo>
                  <a:lnTo>
                    <a:pt x="296" y="126"/>
                  </a:lnTo>
                  <a:lnTo>
                    <a:pt x="276" y="121"/>
                  </a:lnTo>
                  <a:lnTo>
                    <a:pt x="255" y="115"/>
                  </a:lnTo>
                  <a:lnTo>
                    <a:pt x="233" y="110"/>
                  </a:lnTo>
                  <a:lnTo>
                    <a:pt x="212" y="104"/>
                  </a:lnTo>
                  <a:lnTo>
                    <a:pt x="191" y="98"/>
                  </a:lnTo>
                  <a:lnTo>
                    <a:pt x="172" y="91"/>
                  </a:lnTo>
                  <a:lnTo>
                    <a:pt x="152" y="84"/>
                  </a:lnTo>
                  <a:lnTo>
                    <a:pt x="135" y="77"/>
                  </a:lnTo>
                  <a:lnTo>
                    <a:pt x="116" y="70"/>
                  </a:lnTo>
                  <a:lnTo>
                    <a:pt x="100" y="64"/>
                  </a:lnTo>
                  <a:lnTo>
                    <a:pt x="84" y="57"/>
                  </a:lnTo>
                  <a:lnTo>
                    <a:pt x="69" y="50"/>
                  </a:lnTo>
                  <a:lnTo>
                    <a:pt x="56" y="43"/>
                  </a:lnTo>
                  <a:lnTo>
                    <a:pt x="44" y="37"/>
                  </a:lnTo>
                  <a:lnTo>
                    <a:pt x="32" y="30"/>
                  </a:lnTo>
                  <a:lnTo>
                    <a:pt x="22" y="24"/>
                  </a:lnTo>
                  <a:lnTo>
                    <a:pt x="14" y="20"/>
                  </a:lnTo>
                  <a:lnTo>
                    <a:pt x="6" y="15"/>
                  </a:lnTo>
                  <a:lnTo>
                    <a:pt x="0"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9" name="Freeform 11">
              <a:extLst>
                <a:ext uri="{FF2B5EF4-FFF2-40B4-BE49-F238E27FC236}">
                  <a16:creationId xmlns:a16="http://schemas.microsoft.com/office/drawing/2014/main" id="{8C22B9D3-16A2-4A73-8A2E-7E42DDDA9574}"/>
                </a:ext>
              </a:extLst>
            </p:cNvPr>
            <p:cNvSpPr>
              <a:spLocks/>
            </p:cNvSpPr>
            <p:nvPr/>
          </p:nvSpPr>
          <p:spPr bwMode="auto">
            <a:xfrm>
              <a:off x="1122" y="3605"/>
              <a:ext cx="256" cy="74"/>
            </a:xfrm>
            <a:custGeom>
              <a:avLst/>
              <a:gdLst>
                <a:gd name="T0" fmla="*/ 6 w 513"/>
                <a:gd name="T1" fmla="*/ 0 h 147"/>
                <a:gd name="T2" fmla="*/ 10 w 513"/>
                <a:gd name="T3" fmla="*/ 3 h 147"/>
                <a:gd name="T4" fmla="*/ 15 w 513"/>
                <a:gd name="T5" fmla="*/ 6 h 147"/>
                <a:gd name="T6" fmla="*/ 20 w 513"/>
                <a:gd name="T7" fmla="*/ 8 h 147"/>
                <a:gd name="T8" fmla="*/ 26 w 513"/>
                <a:gd name="T9" fmla="*/ 11 h 147"/>
                <a:gd name="T10" fmla="*/ 33 w 513"/>
                <a:gd name="T11" fmla="*/ 14 h 147"/>
                <a:gd name="T12" fmla="*/ 41 w 513"/>
                <a:gd name="T13" fmla="*/ 16 h 147"/>
                <a:gd name="T14" fmla="*/ 49 w 513"/>
                <a:gd name="T15" fmla="*/ 19 h 147"/>
                <a:gd name="T16" fmla="*/ 57 w 513"/>
                <a:gd name="T17" fmla="*/ 21 h 147"/>
                <a:gd name="T18" fmla="*/ 66 w 513"/>
                <a:gd name="T19" fmla="*/ 23 h 147"/>
                <a:gd name="T20" fmla="*/ 74 w 513"/>
                <a:gd name="T21" fmla="*/ 25 h 147"/>
                <a:gd name="T22" fmla="*/ 83 w 513"/>
                <a:gd name="T23" fmla="*/ 27 h 147"/>
                <a:gd name="T24" fmla="*/ 91 w 513"/>
                <a:gd name="T25" fmla="*/ 29 h 147"/>
                <a:gd name="T26" fmla="*/ 100 w 513"/>
                <a:gd name="T27" fmla="*/ 30 h 147"/>
                <a:gd name="T28" fmla="*/ 108 w 513"/>
                <a:gd name="T29" fmla="*/ 31 h 147"/>
                <a:gd name="T30" fmla="*/ 115 w 513"/>
                <a:gd name="T31" fmla="*/ 31 h 147"/>
                <a:gd name="T32" fmla="*/ 122 w 513"/>
                <a:gd name="T33" fmla="*/ 31 h 147"/>
                <a:gd name="T34" fmla="*/ 128 w 513"/>
                <a:gd name="T35" fmla="*/ 37 h 147"/>
                <a:gd name="T36" fmla="*/ 124 w 513"/>
                <a:gd name="T37" fmla="*/ 37 h 147"/>
                <a:gd name="T38" fmla="*/ 121 w 513"/>
                <a:gd name="T39" fmla="*/ 37 h 147"/>
                <a:gd name="T40" fmla="*/ 117 w 513"/>
                <a:gd name="T41" fmla="*/ 37 h 147"/>
                <a:gd name="T42" fmla="*/ 113 w 513"/>
                <a:gd name="T43" fmla="*/ 37 h 147"/>
                <a:gd name="T44" fmla="*/ 109 w 513"/>
                <a:gd name="T45" fmla="*/ 37 h 147"/>
                <a:gd name="T46" fmla="*/ 105 w 513"/>
                <a:gd name="T47" fmla="*/ 37 h 147"/>
                <a:gd name="T48" fmla="*/ 101 w 513"/>
                <a:gd name="T49" fmla="*/ 36 h 147"/>
                <a:gd name="T50" fmla="*/ 97 w 513"/>
                <a:gd name="T51" fmla="*/ 36 h 147"/>
                <a:gd name="T52" fmla="*/ 93 w 513"/>
                <a:gd name="T53" fmla="*/ 35 h 147"/>
                <a:gd name="T54" fmla="*/ 88 w 513"/>
                <a:gd name="T55" fmla="*/ 34 h 147"/>
                <a:gd name="T56" fmla="*/ 83 w 513"/>
                <a:gd name="T57" fmla="*/ 34 h 147"/>
                <a:gd name="T58" fmla="*/ 79 w 513"/>
                <a:gd name="T59" fmla="*/ 33 h 147"/>
                <a:gd name="T60" fmla="*/ 74 w 513"/>
                <a:gd name="T61" fmla="*/ 32 h 147"/>
                <a:gd name="T62" fmla="*/ 69 w 513"/>
                <a:gd name="T63" fmla="*/ 31 h 147"/>
                <a:gd name="T64" fmla="*/ 63 w 513"/>
                <a:gd name="T65" fmla="*/ 29 h 147"/>
                <a:gd name="T66" fmla="*/ 58 w 513"/>
                <a:gd name="T67" fmla="*/ 28 h 147"/>
                <a:gd name="T68" fmla="*/ 53 w 513"/>
                <a:gd name="T69" fmla="*/ 26 h 147"/>
                <a:gd name="T70" fmla="*/ 47 w 513"/>
                <a:gd name="T71" fmla="*/ 25 h 147"/>
                <a:gd name="T72" fmla="*/ 43 w 513"/>
                <a:gd name="T73" fmla="*/ 23 h 147"/>
                <a:gd name="T74" fmla="*/ 38 w 513"/>
                <a:gd name="T75" fmla="*/ 21 h 147"/>
                <a:gd name="T76" fmla="*/ 33 w 513"/>
                <a:gd name="T77" fmla="*/ 20 h 147"/>
                <a:gd name="T78" fmla="*/ 29 w 513"/>
                <a:gd name="T79" fmla="*/ 18 h 147"/>
                <a:gd name="T80" fmla="*/ 25 w 513"/>
                <a:gd name="T81" fmla="*/ 16 h 147"/>
                <a:gd name="T82" fmla="*/ 21 w 513"/>
                <a:gd name="T83" fmla="*/ 14 h 147"/>
                <a:gd name="T84" fmla="*/ 17 w 513"/>
                <a:gd name="T85" fmla="*/ 13 h 147"/>
                <a:gd name="T86" fmla="*/ 14 w 513"/>
                <a:gd name="T87" fmla="*/ 11 h 147"/>
                <a:gd name="T88" fmla="*/ 11 w 513"/>
                <a:gd name="T89" fmla="*/ 9 h 147"/>
                <a:gd name="T90" fmla="*/ 8 w 513"/>
                <a:gd name="T91" fmla="*/ 8 h 147"/>
                <a:gd name="T92" fmla="*/ 5 w 513"/>
                <a:gd name="T93" fmla="*/ 6 h 147"/>
                <a:gd name="T94" fmla="*/ 3 w 513"/>
                <a:gd name="T95" fmla="*/ 5 h 147"/>
                <a:gd name="T96" fmla="*/ 1 w 513"/>
                <a:gd name="T97" fmla="*/ 4 h 147"/>
                <a:gd name="T98" fmla="*/ 0 w 513"/>
                <a:gd name="T99" fmla="*/ 3 h 147"/>
                <a:gd name="T100" fmla="*/ 6 w 513"/>
                <a:gd name="T101" fmla="*/ 0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3" h="147">
                  <a:moveTo>
                    <a:pt x="25" y="0"/>
                  </a:moveTo>
                  <a:lnTo>
                    <a:pt x="40" y="10"/>
                  </a:lnTo>
                  <a:lnTo>
                    <a:pt x="60" y="21"/>
                  </a:lnTo>
                  <a:lnTo>
                    <a:pt x="82" y="32"/>
                  </a:lnTo>
                  <a:lnTo>
                    <a:pt x="107" y="42"/>
                  </a:lnTo>
                  <a:lnTo>
                    <a:pt x="135" y="54"/>
                  </a:lnTo>
                  <a:lnTo>
                    <a:pt x="165" y="64"/>
                  </a:lnTo>
                  <a:lnTo>
                    <a:pt x="197" y="74"/>
                  </a:lnTo>
                  <a:lnTo>
                    <a:pt x="231" y="83"/>
                  </a:lnTo>
                  <a:lnTo>
                    <a:pt x="264" y="92"/>
                  </a:lnTo>
                  <a:lnTo>
                    <a:pt x="299" y="100"/>
                  </a:lnTo>
                  <a:lnTo>
                    <a:pt x="333" y="107"/>
                  </a:lnTo>
                  <a:lnTo>
                    <a:pt x="366" y="113"/>
                  </a:lnTo>
                  <a:lnTo>
                    <a:pt x="400" y="119"/>
                  </a:lnTo>
                  <a:lnTo>
                    <a:pt x="432" y="122"/>
                  </a:lnTo>
                  <a:lnTo>
                    <a:pt x="462" y="123"/>
                  </a:lnTo>
                  <a:lnTo>
                    <a:pt x="491" y="124"/>
                  </a:lnTo>
                  <a:lnTo>
                    <a:pt x="513" y="146"/>
                  </a:lnTo>
                  <a:lnTo>
                    <a:pt x="499" y="147"/>
                  </a:lnTo>
                  <a:lnTo>
                    <a:pt x="484" y="147"/>
                  </a:lnTo>
                  <a:lnTo>
                    <a:pt x="469" y="147"/>
                  </a:lnTo>
                  <a:lnTo>
                    <a:pt x="454" y="147"/>
                  </a:lnTo>
                  <a:lnTo>
                    <a:pt x="438" y="146"/>
                  </a:lnTo>
                  <a:lnTo>
                    <a:pt x="423" y="145"/>
                  </a:lnTo>
                  <a:lnTo>
                    <a:pt x="406" y="144"/>
                  </a:lnTo>
                  <a:lnTo>
                    <a:pt x="390" y="142"/>
                  </a:lnTo>
                  <a:lnTo>
                    <a:pt x="372" y="139"/>
                  </a:lnTo>
                  <a:lnTo>
                    <a:pt x="354" y="136"/>
                  </a:lnTo>
                  <a:lnTo>
                    <a:pt x="335" y="134"/>
                  </a:lnTo>
                  <a:lnTo>
                    <a:pt x="317" y="129"/>
                  </a:lnTo>
                  <a:lnTo>
                    <a:pt x="296" y="125"/>
                  </a:lnTo>
                  <a:lnTo>
                    <a:pt x="277" y="121"/>
                  </a:lnTo>
                  <a:lnTo>
                    <a:pt x="255" y="115"/>
                  </a:lnTo>
                  <a:lnTo>
                    <a:pt x="233" y="109"/>
                  </a:lnTo>
                  <a:lnTo>
                    <a:pt x="212" y="104"/>
                  </a:lnTo>
                  <a:lnTo>
                    <a:pt x="191" y="97"/>
                  </a:lnTo>
                  <a:lnTo>
                    <a:pt x="172" y="91"/>
                  </a:lnTo>
                  <a:lnTo>
                    <a:pt x="152" y="84"/>
                  </a:lnTo>
                  <a:lnTo>
                    <a:pt x="135" y="77"/>
                  </a:lnTo>
                  <a:lnTo>
                    <a:pt x="116" y="70"/>
                  </a:lnTo>
                  <a:lnTo>
                    <a:pt x="100" y="63"/>
                  </a:lnTo>
                  <a:lnTo>
                    <a:pt x="84" y="55"/>
                  </a:lnTo>
                  <a:lnTo>
                    <a:pt x="69" y="49"/>
                  </a:lnTo>
                  <a:lnTo>
                    <a:pt x="57" y="42"/>
                  </a:lnTo>
                  <a:lnTo>
                    <a:pt x="44" y="36"/>
                  </a:lnTo>
                  <a:lnTo>
                    <a:pt x="32" y="30"/>
                  </a:lnTo>
                  <a:lnTo>
                    <a:pt x="22" y="24"/>
                  </a:lnTo>
                  <a:lnTo>
                    <a:pt x="14" y="18"/>
                  </a:lnTo>
                  <a:lnTo>
                    <a:pt x="6" y="14"/>
                  </a:lnTo>
                  <a:lnTo>
                    <a:pt x="0" y="9"/>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0" name="Freeform 12">
              <a:extLst>
                <a:ext uri="{FF2B5EF4-FFF2-40B4-BE49-F238E27FC236}">
                  <a16:creationId xmlns:a16="http://schemas.microsoft.com/office/drawing/2014/main" id="{A25E959C-DC86-4D6C-A64F-2E1B5A8A354C}"/>
                </a:ext>
              </a:extLst>
            </p:cNvPr>
            <p:cNvSpPr>
              <a:spLocks/>
            </p:cNvSpPr>
            <p:nvPr/>
          </p:nvSpPr>
          <p:spPr bwMode="auto">
            <a:xfrm>
              <a:off x="1227" y="3246"/>
              <a:ext cx="225" cy="70"/>
            </a:xfrm>
            <a:custGeom>
              <a:avLst/>
              <a:gdLst>
                <a:gd name="T0" fmla="*/ 3 w 450"/>
                <a:gd name="T1" fmla="*/ 0 h 138"/>
                <a:gd name="T2" fmla="*/ 8 w 450"/>
                <a:gd name="T3" fmla="*/ 3 h 138"/>
                <a:gd name="T4" fmla="*/ 13 w 450"/>
                <a:gd name="T5" fmla="*/ 5 h 138"/>
                <a:gd name="T6" fmla="*/ 18 w 450"/>
                <a:gd name="T7" fmla="*/ 8 h 138"/>
                <a:gd name="T8" fmla="*/ 24 w 450"/>
                <a:gd name="T9" fmla="*/ 10 h 138"/>
                <a:gd name="T10" fmla="*/ 31 w 450"/>
                <a:gd name="T11" fmla="*/ 12 h 138"/>
                <a:gd name="T12" fmla="*/ 37 w 450"/>
                <a:gd name="T13" fmla="*/ 15 h 138"/>
                <a:gd name="T14" fmla="*/ 45 w 450"/>
                <a:gd name="T15" fmla="*/ 17 h 138"/>
                <a:gd name="T16" fmla="*/ 52 w 450"/>
                <a:gd name="T17" fmla="*/ 19 h 138"/>
                <a:gd name="T18" fmla="*/ 60 w 450"/>
                <a:gd name="T19" fmla="*/ 21 h 138"/>
                <a:gd name="T20" fmla="*/ 67 w 450"/>
                <a:gd name="T21" fmla="*/ 23 h 138"/>
                <a:gd name="T22" fmla="*/ 75 w 450"/>
                <a:gd name="T23" fmla="*/ 25 h 138"/>
                <a:gd name="T24" fmla="*/ 83 w 450"/>
                <a:gd name="T25" fmla="*/ 26 h 138"/>
                <a:gd name="T26" fmla="*/ 90 w 450"/>
                <a:gd name="T27" fmla="*/ 27 h 138"/>
                <a:gd name="T28" fmla="*/ 98 w 450"/>
                <a:gd name="T29" fmla="*/ 28 h 138"/>
                <a:gd name="T30" fmla="*/ 105 w 450"/>
                <a:gd name="T31" fmla="*/ 29 h 138"/>
                <a:gd name="T32" fmla="*/ 111 w 450"/>
                <a:gd name="T33" fmla="*/ 29 h 138"/>
                <a:gd name="T34" fmla="*/ 112 w 450"/>
                <a:gd name="T35" fmla="*/ 30 h 138"/>
                <a:gd name="T36" fmla="*/ 113 w 450"/>
                <a:gd name="T37" fmla="*/ 32 h 138"/>
                <a:gd name="T38" fmla="*/ 112 w 450"/>
                <a:gd name="T39" fmla="*/ 34 h 138"/>
                <a:gd name="T40" fmla="*/ 110 w 450"/>
                <a:gd name="T41" fmla="*/ 36 h 138"/>
                <a:gd name="T42" fmla="*/ 107 w 450"/>
                <a:gd name="T43" fmla="*/ 36 h 138"/>
                <a:gd name="T44" fmla="*/ 104 w 450"/>
                <a:gd name="T45" fmla="*/ 35 h 138"/>
                <a:gd name="T46" fmla="*/ 101 w 450"/>
                <a:gd name="T47" fmla="*/ 35 h 138"/>
                <a:gd name="T48" fmla="*/ 98 w 450"/>
                <a:gd name="T49" fmla="*/ 35 h 138"/>
                <a:gd name="T50" fmla="*/ 95 w 450"/>
                <a:gd name="T51" fmla="*/ 34 h 138"/>
                <a:gd name="T52" fmla="*/ 91 w 450"/>
                <a:gd name="T53" fmla="*/ 34 h 138"/>
                <a:gd name="T54" fmla="*/ 88 w 450"/>
                <a:gd name="T55" fmla="*/ 33 h 138"/>
                <a:gd name="T56" fmla="*/ 84 w 450"/>
                <a:gd name="T57" fmla="*/ 33 h 138"/>
                <a:gd name="T58" fmla="*/ 80 w 450"/>
                <a:gd name="T59" fmla="*/ 32 h 138"/>
                <a:gd name="T60" fmla="*/ 77 w 450"/>
                <a:gd name="T61" fmla="*/ 31 h 138"/>
                <a:gd name="T62" fmla="*/ 73 w 450"/>
                <a:gd name="T63" fmla="*/ 31 h 138"/>
                <a:gd name="T64" fmla="*/ 69 w 450"/>
                <a:gd name="T65" fmla="*/ 30 h 138"/>
                <a:gd name="T66" fmla="*/ 65 w 450"/>
                <a:gd name="T67" fmla="*/ 29 h 138"/>
                <a:gd name="T68" fmla="*/ 61 w 450"/>
                <a:gd name="T69" fmla="*/ 28 h 138"/>
                <a:gd name="T70" fmla="*/ 56 w 450"/>
                <a:gd name="T71" fmla="*/ 27 h 138"/>
                <a:gd name="T72" fmla="*/ 52 w 450"/>
                <a:gd name="T73" fmla="*/ 26 h 138"/>
                <a:gd name="T74" fmla="*/ 48 w 450"/>
                <a:gd name="T75" fmla="*/ 25 h 138"/>
                <a:gd name="T76" fmla="*/ 44 w 450"/>
                <a:gd name="T77" fmla="*/ 23 h 138"/>
                <a:gd name="T78" fmla="*/ 40 w 450"/>
                <a:gd name="T79" fmla="*/ 22 h 138"/>
                <a:gd name="T80" fmla="*/ 37 w 450"/>
                <a:gd name="T81" fmla="*/ 21 h 138"/>
                <a:gd name="T82" fmla="*/ 33 w 450"/>
                <a:gd name="T83" fmla="*/ 20 h 138"/>
                <a:gd name="T84" fmla="*/ 30 w 450"/>
                <a:gd name="T85" fmla="*/ 18 h 138"/>
                <a:gd name="T86" fmla="*/ 26 w 450"/>
                <a:gd name="T87" fmla="*/ 17 h 138"/>
                <a:gd name="T88" fmla="*/ 23 w 450"/>
                <a:gd name="T89" fmla="*/ 16 h 138"/>
                <a:gd name="T90" fmla="*/ 20 w 450"/>
                <a:gd name="T91" fmla="*/ 14 h 138"/>
                <a:gd name="T92" fmla="*/ 17 w 450"/>
                <a:gd name="T93" fmla="*/ 13 h 138"/>
                <a:gd name="T94" fmla="*/ 14 w 450"/>
                <a:gd name="T95" fmla="*/ 12 h 138"/>
                <a:gd name="T96" fmla="*/ 11 w 450"/>
                <a:gd name="T97" fmla="*/ 10 h 138"/>
                <a:gd name="T98" fmla="*/ 9 w 450"/>
                <a:gd name="T99" fmla="*/ 9 h 138"/>
                <a:gd name="T100" fmla="*/ 6 w 450"/>
                <a:gd name="T101" fmla="*/ 8 h 138"/>
                <a:gd name="T102" fmla="*/ 4 w 450"/>
                <a:gd name="T103" fmla="*/ 7 h 138"/>
                <a:gd name="T104" fmla="*/ 2 w 450"/>
                <a:gd name="T105" fmla="*/ 6 h 138"/>
                <a:gd name="T106" fmla="*/ 0 w 450"/>
                <a:gd name="T107" fmla="*/ 4 h 138"/>
                <a:gd name="T108" fmla="*/ 1 w 450"/>
                <a:gd name="T109" fmla="*/ 2 h 138"/>
                <a:gd name="T110" fmla="*/ 2 w 450"/>
                <a:gd name="T111" fmla="*/ 1 h 138"/>
                <a:gd name="T112" fmla="*/ 3 w 450"/>
                <a:gd name="T113" fmla="*/ 0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0" h="138">
                  <a:moveTo>
                    <a:pt x="12" y="0"/>
                  </a:moveTo>
                  <a:lnTo>
                    <a:pt x="30" y="9"/>
                  </a:lnTo>
                  <a:lnTo>
                    <a:pt x="49" y="19"/>
                  </a:lnTo>
                  <a:lnTo>
                    <a:pt x="71" y="30"/>
                  </a:lnTo>
                  <a:lnTo>
                    <a:pt x="95" y="39"/>
                  </a:lnTo>
                  <a:lnTo>
                    <a:pt x="121" y="48"/>
                  </a:lnTo>
                  <a:lnTo>
                    <a:pt x="148" y="58"/>
                  </a:lnTo>
                  <a:lnTo>
                    <a:pt x="177" y="67"/>
                  </a:lnTo>
                  <a:lnTo>
                    <a:pt x="207" y="75"/>
                  </a:lnTo>
                  <a:lnTo>
                    <a:pt x="237" y="83"/>
                  </a:lnTo>
                  <a:lnTo>
                    <a:pt x="268" y="90"/>
                  </a:lnTo>
                  <a:lnTo>
                    <a:pt x="299" y="97"/>
                  </a:lnTo>
                  <a:lnTo>
                    <a:pt x="329" y="102"/>
                  </a:lnTo>
                  <a:lnTo>
                    <a:pt x="359" y="107"/>
                  </a:lnTo>
                  <a:lnTo>
                    <a:pt x="389" y="111"/>
                  </a:lnTo>
                  <a:lnTo>
                    <a:pt x="417" y="114"/>
                  </a:lnTo>
                  <a:lnTo>
                    <a:pt x="443" y="115"/>
                  </a:lnTo>
                  <a:lnTo>
                    <a:pt x="448" y="119"/>
                  </a:lnTo>
                  <a:lnTo>
                    <a:pt x="450" y="127"/>
                  </a:lnTo>
                  <a:lnTo>
                    <a:pt x="447" y="135"/>
                  </a:lnTo>
                  <a:lnTo>
                    <a:pt x="439" y="138"/>
                  </a:lnTo>
                  <a:lnTo>
                    <a:pt x="427" y="138"/>
                  </a:lnTo>
                  <a:lnTo>
                    <a:pt x="415" y="137"/>
                  </a:lnTo>
                  <a:lnTo>
                    <a:pt x="402" y="136"/>
                  </a:lnTo>
                  <a:lnTo>
                    <a:pt x="389" y="136"/>
                  </a:lnTo>
                  <a:lnTo>
                    <a:pt x="377" y="134"/>
                  </a:lnTo>
                  <a:lnTo>
                    <a:pt x="363" y="132"/>
                  </a:lnTo>
                  <a:lnTo>
                    <a:pt x="349" y="130"/>
                  </a:lnTo>
                  <a:lnTo>
                    <a:pt x="335" y="128"/>
                  </a:lnTo>
                  <a:lnTo>
                    <a:pt x="320" y="126"/>
                  </a:lnTo>
                  <a:lnTo>
                    <a:pt x="305" y="123"/>
                  </a:lnTo>
                  <a:lnTo>
                    <a:pt x="290" y="120"/>
                  </a:lnTo>
                  <a:lnTo>
                    <a:pt x="274" y="116"/>
                  </a:lnTo>
                  <a:lnTo>
                    <a:pt x="258" y="113"/>
                  </a:lnTo>
                  <a:lnTo>
                    <a:pt x="242" y="109"/>
                  </a:lnTo>
                  <a:lnTo>
                    <a:pt x="224" y="105"/>
                  </a:lnTo>
                  <a:lnTo>
                    <a:pt x="206" y="100"/>
                  </a:lnTo>
                  <a:lnTo>
                    <a:pt x="190" y="96"/>
                  </a:lnTo>
                  <a:lnTo>
                    <a:pt x="175" y="91"/>
                  </a:lnTo>
                  <a:lnTo>
                    <a:pt x="160" y="86"/>
                  </a:lnTo>
                  <a:lnTo>
                    <a:pt x="145" y="82"/>
                  </a:lnTo>
                  <a:lnTo>
                    <a:pt x="131" y="76"/>
                  </a:lnTo>
                  <a:lnTo>
                    <a:pt x="117" y="71"/>
                  </a:lnTo>
                  <a:lnTo>
                    <a:pt x="103" y="66"/>
                  </a:lnTo>
                  <a:lnTo>
                    <a:pt x="91" y="61"/>
                  </a:lnTo>
                  <a:lnTo>
                    <a:pt x="78" y="55"/>
                  </a:lnTo>
                  <a:lnTo>
                    <a:pt x="67" y="51"/>
                  </a:lnTo>
                  <a:lnTo>
                    <a:pt x="54" y="45"/>
                  </a:lnTo>
                  <a:lnTo>
                    <a:pt x="44" y="40"/>
                  </a:lnTo>
                  <a:lnTo>
                    <a:pt x="33" y="34"/>
                  </a:lnTo>
                  <a:lnTo>
                    <a:pt x="23" y="30"/>
                  </a:lnTo>
                  <a:lnTo>
                    <a:pt x="14" y="25"/>
                  </a:lnTo>
                  <a:lnTo>
                    <a:pt x="6" y="21"/>
                  </a:lnTo>
                  <a:lnTo>
                    <a:pt x="0" y="14"/>
                  </a:lnTo>
                  <a:lnTo>
                    <a:pt x="2" y="6"/>
                  </a:lnTo>
                  <a:lnTo>
                    <a:pt x="7" y="1"/>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1" name="Freeform 13">
              <a:extLst>
                <a:ext uri="{FF2B5EF4-FFF2-40B4-BE49-F238E27FC236}">
                  <a16:creationId xmlns:a16="http://schemas.microsoft.com/office/drawing/2014/main" id="{582A38B3-8247-4D05-942A-E01FA2EDC3A8}"/>
                </a:ext>
              </a:extLst>
            </p:cNvPr>
            <p:cNvSpPr>
              <a:spLocks/>
            </p:cNvSpPr>
            <p:nvPr/>
          </p:nvSpPr>
          <p:spPr bwMode="auto">
            <a:xfrm>
              <a:off x="1342" y="3053"/>
              <a:ext cx="120" cy="41"/>
            </a:xfrm>
            <a:custGeom>
              <a:avLst/>
              <a:gdLst>
                <a:gd name="T0" fmla="*/ 1 w 241"/>
                <a:gd name="T1" fmla="*/ 0 h 82"/>
                <a:gd name="T2" fmla="*/ 3 w 241"/>
                <a:gd name="T3" fmla="*/ 2 h 82"/>
                <a:gd name="T4" fmla="*/ 6 w 241"/>
                <a:gd name="T5" fmla="*/ 3 h 82"/>
                <a:gd name="T6" fmla="*/ 9 w 241"/>
                <a:gd name="T7" fmla="*/ 5 h 82"/>
                <a:gd name="T8" fmla="*/ 13 w 241"/>
                <a:gd name="T9" fmla="*/ 6 h 82"/>
                <a:gd name="T10" fmla="*/ 16 w 241"/>
                <a:gd name="T11" fmla="*/ 8 h 82"/>
                <a:gd name="T12" fmla="*/ 20 w 241"/>
                <a:gd name="T13" fmla="*/ 9 h 82"/>
                <a:gd name="T14" fmla="*/ 24 w 241"/>
                <a:gd name="T15" fmla="*/ 10 h 82"/>
                <a:gd name="T16" fmla="*/ 28 w 241"/>
                <a:gd name="T17" fmla="*/ 11 h 82"/>
                <a:gd name="T18" fmla="*/ 32 w 241"/>
                <a:gd name="T19" fmla="*/ 12 h 82"/>
                <a:gd name="T20" fmla="*/ 37 w 241"/>
                <a:gd name="T21" fmla="*/ 13 h 82"/>
                <a:gd name="T22" fmla="*/ 41 w 241"/>
                <a:gd name="T23" fmla="*/ 14 h 82"/>
                <a:gd name="T24" fmla="*/ 45 w 241"/>
                <a:gd name="T25" fmla="*/ 15 h 82"/>
                <a:gd name="T26" fmla="*/ 49 w 241"/>
                <a:gd name="T27" fmla="*/ 15 h 82"/>
                <a:gd name="T28" fmla="*/ 53 w 241"/>
                <a:gd name="T29" fmla="*/ 15 h 82"/>
                <a:gd name="T30" fmla="*/ 56 w 241"/>
                <a:gd name="T31" fmla="*/ 15 h 82"/>
                <a:gd name="T32" fmla="*/ 60 w 241"/>
                <a:gd name="T33" fmla="*/ 15 h 82"/>
                <a:gd name="T34" fmla="*/ 58 w 241"/>
                <a:gd name="T35" fmla="*/ 21 h 82"/>
                <a:gd name="T36" fmla="*/ 55 w 241"/>
                <a:gd name="T37" fmla="*/ 21 h 82"/>
                <a:gd name="T38" fmla="*/ 51 w 241"/>
                <a:gd name="T39" fmla="*/ 21 h 82"/>
                <a:gd name="T40" fmla="*/ 47 w 241"/>
                <a:gd name="T41" fmla="*/ 20 h 82"/>
                <a:gd name="T42" fmla="*/ 43 w 241"/>
                <a:gd name="T43" fmla="*/ 20 h 82"/>
                <a:gd name="T44" fmla="*/ 39 w 241"/>
                <a:gd name="T45" fmla="*/ 19 h 82"/>
                <a:gd name="T46" fmla="*/ 35 w 241"/>
                <a:gd name="T47" fmla="*/ 18 h 82"/>
                <a:gd name="T48" fmla="*/ 31 w 241"/>
                <a:gd name="T49" fmla="*/ 18 h 82"/>
                <a:gd name="T50" fmla="*/ 27 w 241"/>
                <a:gd name="T51" fmla="*/ 17 h 82"/>
                <a:gd name="T52" fmla="*/ 23 w 241"/>
                <a:gd name="T53" fmla="*/ 16 h 82"/>
                <a:gd name="T54" fmla="*/ 20 w 241"/>
                <a:gd name="T55" fmla="*/ 14 h 82"/>
                <a:gd name="T56" fmla="*/ 16 w 241"/>
                <a:gd name="T57" fmla="*/ 13 h 82"/>
                <a:gd name="T58" fmla="*/ 12 w 241"/>
                <a:gd name="T59" fmla="*/ 12 h 82"/>
                <a:gd name="T60" fmla="*/ 9 w 241"/>
                <a:gd name="T61" fmla="*/ 10 h 82"/>
                <a:gd name="T62" fmla="*/ 5 w 241"/>
                <a:gd name="T63" fmla="*/ 9 h 82"/>
                <a:gd name="T64" fmla="*/ 3 w 241"/>
                <a:gd name="T65" fmla="*/ 8 h 82"/>
                <a:gd name="T66" fmla="*/ 0 w 241"/>
                <a:gd name="T67" fmla="*/ 6 h 82"/>
                <a:gd name="T68" fmla="*/ 1 w 241"/>
                <a:gd name="T69" fmla="*/ 0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1" h="82">
                  <a:moveTo>
                    <a:pt x="6" y="0"/>
                  </a:moveTo>
                  <a:lnTo>
                    <a:pt x="15" y="6"/>
                  </a:lnTo>
                  <a:lnTo>
                    <a:pt x="27" y="11"/>
                  </a:lnTo>
                  <a:lnTo>
                    <a:pt x="38" y="17"/>
                  </a:lnTo>
                  <a:lnTo>
                    <a:pt x="52" y="23"/>
                  </a:lnTo>
                  <a:lnTo>
                    <a:pt x="67" y="29"/>
                  </a:lnTo>
                  <a:lnTo>
                    <a:pt x="82" y="34"/>
                  </a:lnTo>
                  <a:lnTo>
                    <a:pt x="98" y="39"/>
                  </a:lnTo>
                  <a:lnTo>
                    <a:pt x="115" y="44"/>
                  </a:lnTo>
                  <a:lnTo>
                    <a:pt x="131" y="48"/>
                  </a:lnTo>
                  <a:lnTo>
                    <a:pt x="149" y="52"/>
                  </a:lnTo>
                  <a:lnTo>
                    <a:pt x="165" y="55"/>
                  </a:lnTo>
                  <a:lnTo>
                    <a:pt x="182" y="57"/>
                  </a:lnTo>
                  <a:lnTo>
                    <a:pt x="198" y="59"/>
                  </a:lnTo>
                  <a:lnTo>
                    <a:pt x="213" y="60"/>
                  </a:lnTo>
                  <a:lnTo>
                    <a:pt x="227" y="59"/>
                  </a:lnTo>
                  <a:lnTo>
                    <a:pt x="241" y="57"/>
                  </a:lnTo>
                  <a:lnTo>
                    <a:pt x="234" y="82"/>
                  </a:lnTo>
                  <a:lnTo>
                    <a:pt x="220" y="82"/>
                  </a:lnTo>
                  <a:lnTo>
                    <a:pt x="205" y="81"/>
                  </a:lnTo>
                  <a:lnTo>
                    <a:pt x="189" y="79"/>
                  </a:lnTo>
                  <a:lnTo>
                    <a:pt x="174" y="78"/>
                  </a:lnTo>
                  <a:lnTo>
                    <a:pt x="158" y="75"/>
                  </a:lnTo>
                  <a:lnTo>
                    <a:pt x="142" y="72"/>
                  </a:lnTo>
                  <a:lnTo>
                    <a:pt x="126" y="69"/>
                  </a:lnTo>
                  <a:lnTo>
                    <a:pt x="111" y="66"/>
                  </a:lnTo>
                  <a:lnTo>
                    <a:pt x="95" y="61"/>
                  </a:lnTo>
                  <a:lnTo>
                    <a:pt x="80" y="56"/>
                  </a:lnTo>
                  <a:lnTo>
                    <a:pt x="65" y="52"/>
                  </a:lnTo>
                  <a:lnTo>
                    <a:pt x="50" y="46"/>
                  </a:lnTo>
                  <a:lnTo>
                    <a:pt x="36" y="40"/>
                  </a:lnTo>
                  <a:lnTo>
                    <a:pt x="23" y="34"/>
                  </a:lnTo>
                  <a:lnTo>
                    <a:pt x="12" y="29"/>
                  </a:lnTo>
                  <a:lnTo>
                    <a:pt x="0" y="22"/>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2" name="Freeform 14">
              <a:extLst>
                <a:ext uri="{FF2B5EF4-FFF2-40B4-BE49-F238E27FC236}">
                  <a16:creationId xmlns:a16="http://schemas.microsoft.com/office/drawing/2014/main" id="{8A5B9208-9E7F-4A72-B88D-FA6E8BDFB992}"/>
                </a:ext>
              </a:extLst>
            </p:cNvPr>
            <p:cNvSpPr>
              <a:spLocks/>
            </p:cNvSpPr>
            <p:nvPr/>
          </p:nvSpPr>
          <p:spPr bwMode="auto">
            <a:xfrm>
              <a:off x="1202" y="3696"/>
              <a:ext cx="31" cy="31"/>
            </a:xfrm>
            <a:custGeom>
              <a:avLst/>
              <a:gdLst>
                <a:gd name="T0" fmla="*/ 15 w 63"/>
                <a:gd name="T1" fmla="*/ 7 h 62"/>
                <a:gd name="T2" fmla="*/ 13 w 63"/>
                <a:gd name="T3" fmla="*/ 10 h 62"/>
                <a:gd name="T4" fmla="*/ 11 w 63"/>
                <a:gd name="T5" fmla="*/ 11 h 62"/>
                <a:gd name="T6" fmla="*/ 9 w 63"/>
                <a:gd name="T7" fmla="*/ 12 h 62"/>
                <a:gd name="T8" fmla="*/ 7 w 63"/>
                <a:gd name="T9" fmla="*/ 12 h 62"/>
                <a:gd name="T10" fmla="*/ 5 w 63"/>
                <a:gd name="T11" fmla="*/ 10 h 62"/>
                <a:gd name="T12" fmla="*/ 4 w 63"/>
                <a:gd name="T13" fmla="*/ 8 h 62"/>
                <a:gd name="T14" fmla="*/ 3 w 63"/>
                <a:gd name="T15" fmla="*/ 6 h 62"/>
                <a:gd name="T16" fmla="*/ 4 w 63"/>
                <a:gd name="T17" fmla="*/ 3 h 62"/>
                <a:gd name="T18" fmla="*/ 4 w 63"/>
                <a:gd name="T19" fmla="*/ 2 h 62"/>
                <a:gd name="T20" fmla="*/ 5 w 63"/>
                <a:gd name="T21" fmla="*/ 1 h 62"/>
                <a:gd name="T22" fmla="*/ 5 w 63"/>
                <a:gd name="T23" fmla="*/ 1 h 62"/>
                <a:gd name="T24" fmla="*/ 5 w 63"/>
                <a:gd name="T25" fmla="*/ 0 h 62"/>
                <a:gd name="T26" fmla="*/ 4 w 63"/>
                <a:gd name="T27" fmla="*/ 1 h 62"/>
                <a:gd name="T28" fmla="*/ 2 w 63"/>
                <a:gd name="T29" fmla="*/ 2 h 62"/>
                <a:gd name="T30" fmla="*/ 1 w 63"/>
                <a:gd name="T31" fmla="*/ 3 h 62"/>
                <a:gd name="T32" fmla="*/ 0 w 63"/>
                <a:gd name="T33" fmla="*/ 5 h 62"/>
                <a:gd name="T34" fmla="*/ 0 w 63"/>
                <a:gd name="T35" fmla="*/ 8 h 62"/>
                <a:gd name="T36" fmla="*/ 0 w 63"/>
                <a:gd name="T37" fmla="*/ 11 h 62"/>
                <a:gd name="T38" fmla="*/ 2 w 63"/>
                <a:gd name="T39" fmla="*/ 14 h 62"/>
                <a:gd name="T40" fmla="*/ 5 w 63"/>
                <a:gd name="T41" fmla="*/ 15 h 62"/>
                <a:gd name="T42" fmla="*/ 6 w 63"/>
                <a:gd name="T43" fmla="*/ 16 h 62"/>
                <a:gd name="T44" fmla="*/ 8 w 63"/>
                <a:gd name="T45" fmla="*/ 16 h 62"/>
                <a:gd name="T46" fmla="*/ 9 w 63"/>
                <a:gd name="T47" fmla="*/ 16 h 62"/>
                <a:gd name="T48" fmla="*/ 11 w 63"/>
                <a:gd name="T49" fmla="*/ 15 h 62"/>
                <a:gd name="T50" fmla="*/ 12 w 63"/>
                <a:gd name="T51" fmla="*/ 14 h 62"/>
                <a:gd name="T52" fmla="*/ 13 w 63"/>
                <a:gd name="T53" fmla="*/ 14 h 62"/>
                <a:gd name="T54" fmla="*/ 14 w 63"/>
                <a:gd name="T55" fmla="*/ 12 h 62"/>
                <a:gd name="T56" fmla="*/ 15 w 63"/>
                <a:gd name="T57" fmla="*/ 11 h 62"/>
                <a:gd name="T58" fmla="*/ 15 w 63"/>
                <a:gd name="T59" fmla="*/ 9 h 62"/>
                <a:gd name="T60" fmla="*/ 15 w 63"/>
                <a:gd name="T61" fmla="*/ 8 h 62"/>
                <a:gd name="T62" fmla="*/ 15 w 63"/>
                <a:gd name="T63" fmla="*/ 7 h 62"/>
                <a:gd name="T64" fmla="*/ 15 w 63"/>
                <a:gd name="T65" fmla="*/ 6 h 62"/>
                <a:gd name="T66" fmla="*/ 15 w 63"/>
                <a:gd name="T67" fmla="*/ 6 h 62"/>
                <a:gd name="T68" fmla="*/ 15 w 63"/>
                <a:gd name="T69" fmla="*/ 6 h 62"/>
                <a:gd name="T70" fmla="*/ 15 w 63"/>
                <a:gd name="T71" fmla="*/ 7 h 62"/>
                <a:gd name="T72" fmla="*/ 15 w 63"/>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3" h="62">
                  <a:moveTo>
                    <a:pt x="61" y="26"/>
                  </a:moveTo>
                  <a:lnTo>
                    <a:pt x="55" y="37"/>
                  </a:lnTo>
                  <a:lnTo>
                    <a:pt x="47" y="42"/>
                  </a:lnTo>
                  <a:lnTo>
                    <a:pt x="38" y="46"/>
                  </a:lnTo>
                  <a:lnTo>
                    <a:pt x="29" y="45"/>
                  </a:lnTo>
                  <a:lnTo>
                    <a:pt x="21" y="39"/>
                  </a:lnTo>
                  <a:lnTo>
                    <a:pt x="16" y="31"/>
                  </a:lnTo>
                  <a:lnTo>
                    <a:pt x="15" y="21"/>
                  </a:lnTo>
                  <a:lnTo>
                    <a:pt x="17" y="9"/>
                  </a:lnTo>
                  <a:lnTo>
                    <a:pt x="19" y="7"/>
                  </a:lnTo>
                  <a:lnTo>
                    <a:pt x="20" y="4"/>
                  </a:lnTo>
                  <a:lnTo>
                    <a:pt x="22" y="2"/>
                  </a:lnTo>
                  <a:lnTo>
                    <a:pt x="23" y="0"/>
                  </a:lnTo>
                  <a:lnTo>
                    <a:pt x="16" y="2"/>
                  </a:lnTo>
                  <a:lnTo>
                    <a:pt x="10" y="7"/>
                  </a:lnTo>
                  <a:lnTo>
                    <a:pt x="6" y="12"/>
                  </a:lnTo>
                  <a:lnTo>
                    <a:pt x="2" y="19"/>
                  </a:lnTo>
                  <a:lnTo>
                    <a:pt x="0" y="32"/>
                  </a:lnTo>
                  <a:lnTo>
                    <a:pt x="2" y="44"/>
                  </a:lnTo>
                  <a:lnTo>
                    <a:pt x="9" y="53"/>
                  </a:lnTo>
                  <a:lnTo>
                    <a:pt x="21" y="60"/>
                  </a:lnTo>
                  <a:lnTo>
                    <a:pt x="27" y="62"/>
                  </a:lnTo>
                  <a:lnTo>
                    <a:pt x="34" y="62"/>
                  </a:lnTo>
                  <a:lnTo>
                    <a:pt x="39" y="62"/>
                  </a:lnTo>
                  <a:lnTo>
                    <a:pt x="45" y="60"/>
                  </a:lnTo>
                  <a:lnTo>
                    <a:pt x="50" y="56"/>
                  </a:lnTo>
                  <a:lnTo>
                    <a:pt x="54" y="53"/>
                  </a:lnTo>
                  <a:lnTo>
                    <a:pt x="59" y="47"/>
                  </a:lnTo>
                  <a:lnTo>
                    <a:pt x="61" y="41"/>
                  </a:lnTo>
                  <a:lnTo>
                    <a:pt x="63" y="35"/>
                  </a:lnTo>
                  <a:lnTo>
                    <a:pt x="63" y="31"/>
                  </a:lnTo>
                  <a:lnTo>
                    <a:pt x="63" y="25"/>
                  </a:lnTo>
                  <a:lnTo>
                    <a:pt x="62" y="21"/>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3" name="Freeform 15">
              <a:extLst>
                <a:ext uri="{FF2B5EF4-FFF2-40B4-BE49-F238E27FC236}">
                  <a16:creationId xmlns:a16="http://schemas.microsoft.com/office/drawing/2014/main" id="{999E2168-5DF3-4F16-8104-90BDA784C0D2}"/>
                </a:ext>
              </a:extLst>
            </p:cNvPr>
            <p:cNvSpPr>
              <a:spLocks/>
            </p:cNvSpPr>
            <p:nvPr/>
          </p:nvSpPr>
          <p:spPr bwMode="auto">
            <a:xfrm>
              <a:off x="1191" y="3751"/>
              <a:ext cx="32" cy="31"/>
            </a:xfrm>
            <a:custGeom>
              <a:avLst/>
              <a:gdLst>
                <a:gd name="T0" fmla="*/ 15 w 65"/>
                <a:gd name="T1" fmla="*/ 6 h 64"/>
                <a:gd name="T2" fmla="*/ 14 w 65"/>
                <a:gd name="T3" fmla="*/ 9 h 64"/>
                <a:gd name="T4" fmla="*/ 12 w 65"/>
                <a:gd name="T5" fmla="*/ 10 h 64"/>
                <a:gd name="T6" fmla="*/ 9 w 65"/>
                <a:gd name="T7" fmla="*/ 11 h 64"/>
                <a:gd name="T8" fmla="*/ 7 w 65"/>
                <a:gd name="T9" fmla="*/ 11 h 64"/>
                <a:gd name="T10" fmla="*/ 5 w 65"/>
                <a:gd name="T11" fmla="*/ 10 h 64"/>
                <a:gd name="T12" fmla="*/ 4 w 65"/>
                <a:gd name="T13" fmla="*/ 8 h 64"/>
                <a:gd name="T14" fmla="*/ 3 w 65"/>
                <a:gd name="T15" fmla="*/ 5 h 64"/>
                <a:gd name="T16" fmla="*/ 4 w 65"/>
                <a:gd name="T17" fmla="*/ 2 h 64"/>
                <a:gd name="T18" fmla="*/ 4 w 65"/>
                <a:gd name="T19" fmla="*/ 2 h 64"/>
                <a:gd name="T20" fmla="*/ 5 w 65"/>
                <a:gd name="T21" fmla="*/ 1 h 64"/>
                <a:gd name="T22" fmla="*/ 5 w 65"/>
                <a:gd name="T23" fmla="*/ 0 h 64"/>
                <a:gd name="T24" fmla="*/ 5 w 65"/>
                <a:gd name="T25" fmla="*/ 0 h 64"/>
                <a:gd name="T26" fmla="*/ 4 w 65"/>
                <a:gd name="T27" fmla="*/ 1 h 64"/>
                <a:gd name="T28" fmla="*/ 2 w 65"/>
                <a:gd name="T29" fmla="*/ 2 h 64"/>
                <a:gd name="T30" fmla="*/ 1 w 65"/>
                <a:gd name="T31" fmla="*/ 3 h 64"/>
                <a:gd name="T32" fmla="*/ 0 w 65"/>
                <a:gd name="T33" fmla="*/ 5 h 64"/>
                <a:gd name="T34" fmla="*/ 0 w 65"/>
                <a:gd name="T35" fmla="*/ 8 h 64"/>
                <a:gd name="T36" fmla="*/ 0 w 65"/>
                <a:gd name="T37" fmla="*/ 10 h 64"/>
                <a:gd name="T38" fmla="*/ 2 w 65"/>
                <a:gd name="T39" fmla="*/ 13 h 64"/>
                <a:gd name="T40" fmla="*/ 5 w 65"/>
                <a:gd name="T41" fmla="*/ 15 h 64"/>
                <a:gd name="T42" fmla="*/ 6 w 65"/>
                <a:gd name="T43" fmla="*/ 15 h 64"/>
                <a:gd name="T44" fmla="*/ 8 w 65"/>
                <a:gd name="T45" fmla="*/ 15 h 64"/>
                <a:gd name="T46" fmla="*/ 10 w 65"/>
                <a:gd name="T47" fmla="*/ 15 h 64"/>
                <a:gd name="T48" fmla="*/ 11 w 65"/>
                <a:gd name="T49" fmla="*/ 14 h 64"/>
                <a:gd name="T50" fmla="*/ 12 w 65"/>
                <a:gd name="T51" fmla="*/ 14 h 64"/>
                <a:gd name="T52" fmla="*/ 14 w 65"/>
                <a:gd name="T53" fmla="*/ 13 h 64"/>
                <a:gd name="T54" fmla="*/ 14 w 65"/>
                <a:gd name="T55" fmla="*/ 12 h 64"/>
                <a:gd name="T56" fmla="*/ 15 w 65"/>
                <a:gd name="T57" fmla="*/ 10 h 64"/>
                <a:gd name="T58" fmla="*/ 16 w 65"/>
                <a:gd name="T59" fmla="*/ 9 h 64"/>
                <a:gd name="T60" fmla="*/ 16 w 65"/>
                <a:gd name="T61" fmla="*/ 8 h 64"/>
                <a:gd name="T62" fmla="*/ 16 w 65"/>
                <a:gd name="T63" fmla="*/ 6 h 64"/>
                <a:gd name="T64" fmla="*/ 15 w 65"/>
                <a:gd name="T65" fmla="*/ 5 h 64"/>
                <a:gd name="T66" fmla="*/ 15 w 65"/>
                <a:gd name="T67" fmla="*/ 5 h 64"/>
                <a:gd name="T68" fmla="*/ 15 w 65"/>
                <a:gd name="T69" fmla="*/ 6 h 64"/>
                <a:gd name="T70" fmla="*/ 15 w 65"/>
                <a:gd name="T71" fmla="*/ 6 h 64"/>
                <a:gd name="T72" fmla="*/ 15 w 65"/>
                <a:gd name="T73" fmla="*/ 6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5" h="64">
                  <a:moveTo>
                    <a:pt x="61" y="27"/>
                  </a:moveTo>
                  <a:lnTo>
                    <a:pt x="56" y="37"/>
                  </a:lnTo>
                  <a:lnTo>
                    <a:pt x="48" y="44"/>
                  </a:lnTo>
                  <a:lnTo>
                    <a:pt x="38" y="47"/>
                  </a:lnTo>
                  <a:lnTo>
                    <a:pt x="29" y="46"/>
                  </a:lnTo>
                  <a:lnTo>
                    <a:pt x="21" y="41"/>
                  </a:lnTo>
                  <a:lnTo>
                    <a:pt x="17" y="32"/>
                  </a:lnTo>
                  <a:lnTo>
                    <a:pt x="15" y="22"/>
                  </a:lnTo>
                  <a:lnTo>
                    <a:pt x="18" y="11"/>
                  </a:lnTo>
                  <a:lnTo>
                    <a:pt x="19" y="8"/>
                  </a:lnTo>
                  <a:lnTo>
                    <a:pt x="20" y="5"/>
                  </a:lnTo>
                  <a:lnTo>
                    <a:pt x="22" y="3"/>
                  </a:lnTo>
                  <a:lnTo>
                    <a:pt x="23" y="0"/>
                  </a:lnTo>
                  <a:lnTo>
                    <a:pt x="17" y="4"/>
                  </a:lnTo>
                  <a:lnTo>
                    <a:pt x="11" y="8"/>
                  </a:lnTo>
                  <a:lnTo>
                    <a:pt x="6" y="13"/>
                  </a:lnTo>
                  <a:lnTo>
                    <a:pt x="3" y="20"/>
                  </a:lnTo>
                  <a:lnTo>
                    <a:pt x="0" y="32"/>
                  </a:lnTo>
                  <a:lnTo>
                    <a:pt x="3" y="44"/>
                  </a:lnTo>
                  <a:lnTo>
                    <a:pt x="10" y="54"/>
                  </a:lnTo>
                  <a:lnTo>
                    <a:pt x="21" y="61"/>
                  </a:lnTo>
                  <a:lnTo>
                    <a:pt x="27" y="64"/>
                  </a:lnTo>
                  <a:lnTo>
                    <a:pt x="34" y="64"/>
                  </a:lnTo>
                  <a:lnTo>
                    <a:pt x="40" y="62"/>
                  </a:lnTo>
                  <a:lnTo>
                    <a:pt x="45" y="60"/>
                  </a:lnTo>
                  <a:lnTo>
                    <a:pt x="51" y="58"/>
                  </a:lnTo>
                  <a:lnTo>
                    <a:pt x="56" y="53"/>
                  </a:lnTo>
                  <a:lnTo>
                    <a:pt x="59" y="49"/>
                  </a:lnTo>
                  <a:lnTo>
                    <a:pt x="63" y="43"/>
                  </a:lnTo>
                  <a:lnTo>
                    <a:pt x="64" y="37"/>
                  </a:lnTo>
                  <a:lnTo>
                    <a:pt x="65" y="32"/>
                  </a:lnTo>
                  <a:lnTo>
                    <a:pt x="64" y="27"/>
                  </a:lnTo>
                  <a:lnTo>
                    <a:pt x="63" y="22"/>
                  </a:lnTo>
                  <a:lnTo>
                    <a:pt x="63" y="23"/>
                  </a:lnTo>
                  <a:lnTo>
                    <a:pt x="63" y="24"/>
                  </a:lnTo>
                  <a:lnTo>
                    <a:pt x="61" y="26"/>
                  </a:lnTo>
                  <a:lnTo>
                    <a:pt x="6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4" name="Freeform 16">
              <a:extLst>
                <a:ext uri="{FF2B5EF4-FFF2-40B4-BE49-F238E27FC236}">
                  <a16:creationId xmlns:a16="http://schemas.microsoft.com/office/drawing/2014/main" id="{5EA6757B-84AC-4AD2-9A79-37B534AEA885}"/>
                </a:ext>
              </a:extLst>
            </p:cNvPr>
            <p:cNvSpPr>
              <a:spLocks/>
            </p:cNvSpPr>
            <p:nvPr/>
          </p:nvSpPr>
          <p:spPr bwMode="auto">
            <a:xfrm>
              <a:off x="1280" y="3711"/>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3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6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5"/>
                  </a:moveTo>
                  <a:lnTo>
                    <a:pt x="55" y="35"/>
                  </a:lnTo>
                  <a:lnTo>
                    <a:pt x="47" y="42"/>
                  </a:lnTo>
                  <a:lnTo>
                    <a:pt x="38" y="46"/>
                  </a:lnTo>
                  <a:lnTo>
                    <a:pt x="29" y="45"/>
                  </a:lnTo>
                  <a:lnTo>
                    <a:pt x="21" y="39"/>
                  </a:lnTo>
                  <a:lnTo>
                    <a:pt x="16" y="31"/>
                  </a:lnTo>
                  <a:lnTo>
                    <a:pt x="15" y="20"/>
                  </a:lnTo>
                  <a:lnTo>
                    <a:pt x="17" y="9"/>
                  </a:lnTo>
                  <a:lnTo>
                    <a:pt x="18" y="7"/>
                  </a:lnTo>
                  <a:lnTo>
                    <a:pt x="19" y="4"/>
                  </a:lnTo>
                  <a:lnTo>
                    <a:pt x="22" y="2"/>
                  </a:lnTo>
                  <a:lnTo>
                    <a:pt x="23" y="0"/>
                  </a:lnTo>
                  <a:lnTo>
                    <a:pt x="16" y="2"/>
                  </a:lnTo>
                  <a:lnTo>
                    <a:pt x="10" y="7"/>
                  </a:lnTo>
                  <a:lnTo>
                    <a:pt x="6" y="11"/>
                  </a:lnTo>
                  <a:lnTo>
                    <a:pt x="2" y="18"/>
                  </a:lnTo>
                  <a:lnTo>
                    <a:pt x="0" y="31"/>
                  </a:lnTo>
                  <a:lnTo>
                    <a:pt x="2" y="42"/>
                  </a:lnTo>
                  <a:lnTo>
                    <a:pt x="9" y="53"/>
                  </a:lnTo>
                  <a:lnTo>
                    <a:pt x="21" y="60"/>
                  </a:lnTo>
                  <a:lnTo>
                    <a:pt x="26" y="62"/>
                  </a:lnTo>
                  <a:lnTo>
                    <a:pt x="33" y="62"/>
                  </a:lnTo>
                  <a:lnTo>
                    <a:pt x="39" y="61"/>
                  </a:lnTo>
                  <a:lnTo>
                    <a:pt x="45" y="58"/>
                  </a:lnTo>
                  <a:lnTo>
                    <a:pt x="50" y="56"/>
                  </a:lnTo>
                  <a:lnTo>
                    <a:pt x="55" y="52"/>
                  </a:lnTo>
                  <a:lnTo>
                    <a:pt x="59" y="47"/>
                  </a:lnTo>
                  <a:lnTo>
                    <a:pt x="62" y="41"/>
                  </a:lnTo>
                  <a:lnTo>
                    <a:pt x="63" y="35"/>
                  </a:lnTo>
                  <a:lnTo>
                    <a:pt x="64" y="31"/>
                  </a:lnTo>
                  <a:lnTo>
                    <a:pt x="63" y="25"/>
                  </a:lnTo>
                  <a:lnTo>
                    <a:pt x="62" y="20"/>
                  </a:lnTo>
                  <a:lnTo>
                    <a:pt x="62" y="22"/>
                  </a:lnTo>
                  <a:lnTo>
                    <a:pt x="62" y="23"/>
                  </a:lnTo>
                  <a:lnTo>
                    <a:pt x="61" y="24"/>
                  </a:lnTo>
                  <a:lnTo>
                    <a:pt x="6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5" name="Freeform 17">
              <a:extLst>
                <a:ext uri="{FF2B5EF4-FFF2-40B4-BE49-F238E27FC236}">
                  <a16:creationId xmlns:a16="http://schemas.microsoft.com/office/drawing/2014/main" id="{64304D43-40EA-4977-9DCF-DB87CA9C61C2}"/>
                </a:ext>
              </a:extLst>
            </p:cNvPr>
            <p:cNvSpPr>
              <a:spLocks/>
            </p:cNvSpPr>
            <p:nvPr/>
          </p:nvSpPr>
          <p:spPr bwMode="auto">
            <a:xfrm>
              <a:off x="1174" y="3710"/>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5 w 64"/>
                <a:gd name="T13" fmla="*/ 8 h 62"/>
                <a:gd name="T14" fmla="*/ 4 w 64"/>
                <a:gd name="T15" fmla="*/ 5 h 62"/>
                <a:gd name="T16" fmla="*/ 5 w 64"/>
                <a:gd name="T17" fmla="*/ 3 h 62"/>
                <a:gd name="T18" fmla="*/ 5 w 64"/>
                <a:gd name="T19" fmla="*/ 2 h 62"/>
                <a:gd name="T20" fmla="*/ 6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6"/>
                  </a:lnTo>
                  <a:lnTo>
                    <a:pt x="47" y="42"/>
                  </a:lnTo>
                  <a:lnTo>
                    <a:pt x="38" y="46"/>
                  </a:lnTo>
                  <a:lnTo>
                    <a:pt x="29" y="45"/>
                  </a:lnTo>
                  <a:lnTo>
                    <a:pt x="22" y="39"/>
                  </a:lnTo>
                  <a:lnTo>
                    <a:pt x="17" y="31"/>
                  </a:lnTo>
                  <a:lnTo>
                    <a:pt x="16" y="20"/>
                  </a:lnTo>
                  <a:lnTo>
                    <a:pt x="18" y="9"/>
                  </a:lnTo>
                  <a:lnTo>
                    <a:pt x="19" y="6"/>
                  </a:lnTo>
                  <a:lnTo>
                    <a:pt x="21" y="4"/>
                  </a:lnTo>
                  <a:lnTo>
                    <a:pt x="22" y="2"/>
                  </a:lnTo>
                  <a:lnTo>
                    <a:pt x="23" y="0"/>
                  </a:lnTo>
                  <a:lnTo>
                    <a:pt x="16" y="2"/>
                  </a:lnTo>
                  <a:lnTo>
                    <a:pt x="11" y="6"/>
                  </a:lnTo>
                  <a:lnTo>
                    <a:pt x="6" y="12"/>
                  </a:lnTo>
                  <a:lnTo>
                    <a:pt x="2" y="19"/>
                  </a:lnTo>
                  <a:lnTo>
                    <a:pt x="0" y="32"/>
                  </a:lnTo>
                  <a:lnTo>
                    <a:pt x="3" y="43"/>
                  </a:lnTo>
                  <a:lnTo>
                    <a:pt x="10" y="53"/>
                  </a:lnTo>
                  <a:lnTo>
                    <a:pt x="21" y="59"/>
                  </a:lnTo>
                  <a:lnTo>
                    <a:pt x="27" y="62"/>
                  </a:lnTo>
                  <a:lnTo>
                    <a:pt x="33" y="62"/>
                  </a:lnTo>
                  <a:lnTo>
                    <a:pt x="40" y="62"/>
                  </a:lnTo>
                  <a:lnTo>
                    <a:pt x="46" y="59"/>
                  </a:lnTo>
                  <a:lnTo>
                    <a:pt x="51" y="56"/>
                  </a:lnTo>
                  <a:lnTo>
                    <a:pt x="55" y="53"/>
                  </a:lnTo>
                  <a:lnTo>
                    <a:pt x="60" y="48"/>
                  </a:lnTo>
                  <a:lnTo>
                    <a:pt x="62" y="42"/>
                  </a:lnTo>
                  <a:lnTo>
                    <a:pt x="64" y="36"/>
                  </a:lnTo>
                  <a:lnTo>
                    <a:pt x="64" y="31"/>
                  </a:lnTo>
                  <a:lnTo>
                    <a:pt x="64" y="26"/>
                  </a:lnTo>
                  <a:lnTo>
                    <a:pt x="63" y="20"/>
                  </a:lnTo>
                  <a:lnTo>
                    <a:pt x="62" y="21"/>
                  </a:lnTo>
                  <a:lnTo>
                    <a:pt x="62" y="23"/>
                  </a:lnTo>
                  <a:lnTo>
                    <a:pt x="62"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6" name="Freeform 18">
              <a:extLst>
                <a:ext uri="{FF2B5EF4-FFF2-40B4-BE49-F238E27FC236}">
                  <a16:creationId xmlns:a16="http://schemas.microsoft.com/office/drawing/2014/main" id="{7E1FE573-16C3-4A9E-9B61-2B3ABB1DAB5D}"/>
                </a:ext>
              </a:extLst>
            </p:cNvPr>
            <p:cNvSpPr>
              <a:spLocks/>
            </p:cNvSpPr>
            <p:nvPr/>
          </p:nvSpPr>
          <p:spPr bwMode="auto">
            <a:xfrm>
              <a:off x="1357" y="3109"/>
              <a:ext cx="32" cy="31"/>
            </a:xfrm>
            <a:custGeom>
              <a:avLst/>
              <a:gdLst>
                <a:gd name="T0" fmla="*/ 16 w 64"/>
                <a:gd name="T1" fmla="*/ 7 h 62"/>
                <a:gd name="T2" fmla="*/ 14 w 64"/>
                <a:gd name="T3" fmla="*/ 10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7"/>
                  </a:lnTo>
                  <a:lnTo>
                    <a:pt x="47" y="42"/>
                  </a:lnTo>
                  <a:lnTo>
                    <a:pt x="38" y="46"/>
                  </a:lnTo>
                  <a:lnTo>
                    <a:pt x="29" y="45"/>
                  </a:lnTo>
                  <a:lnTo>
                    <a:pt x="21" y="39"/>
                  </a:lnTo>
                  <a:lnTo>
                    <a:pt x="16" y="31"/>
                  </a:lnTo>
                  <a:lnTo>
                    <a:pt x="15" y="20"/>
                  </a:lnTo>
                  <a:lnTo>
                    <a:pt x="17" y="9"/>
                  </a:lnTo>
                  <a:lnTo>
                    <a:pt x="19" y="7"/>
                  </a:lnTo>
                  <a:lnTo>
                    <a:pt x="20" y="4"/>
                  </a:lnTo>
                  <a:lnTo>
                    <a:pt x="22" y="2"/>
                  </a:lnTo>
                  <a:lnTo>
                    <a:pt x="23" y="0"/>
                  </a:lnTo>
                  <a:lnTo>
                    <a:pt x="16" y="2"/>
                  </a:lnTo>
                  <a:lnTo>
                    <a:pt x="11" y="7"/>
                  </a:lnTo>
                  <a:lnTo>
                    <a:pt x="6" y="11"/>
                  </a:lnTo>
                  <a:lnTo>
                    <a:pt x="2" y="18"/>
                  </a:lnTo>
                  <a:lnTo>
                    <a:pt x="0" y="31"/>
                  </a:lnTo>
                  <a:lnTo>
                    <a:pt x="2" y="43"/>
                  </a:lnTo>
                  <a:lnTo>
                    <a:pt x="9" y="53"/>
                  </a:lnTo>
                  <a:lnTo>
                    <a:pt x="21" y="60"/>
                  </a:lnTo>
                  <a:lnTo>
                    <a:pt x="27" y="62"/>
                  </a:lnTo>
                  <a:lnTo>
                    <a:pt x="34" y="62"/>
                  </a:lnTo>
                  <a:lnTo>
                    <a:pt x="39" y="62"/>
                  </a:lnTo>
                  <a:lnTo>
                    <a:pt x="45" y="60"/>
                  </a:lnTo>
                  <a:lnTo>
                    <a:pt x="50" y="56"/>
                  </a:lnTo>
                  <a:lnTo>
                    <a:pt x="54" y="53"/>
                  </a:lnTo>
                  <a:lnTo>
                    <a:pt x="59" y="47"/>
                  </a:lnTo>
                  <a:lnTo>
                    <a:pt x="61" y="41"/>
                  </a:lnTo>
                  <a:lnTo>
                    <a:pt x="64" y="35"/>
                  </a:lnTo>
                  <a:lnTo>
                    <a:pt x="64" y="31"/>
                  </a:lnTo>
                  <a:lnTo>
                    <a:pt x="64" y="25"/>
                  </a:lnTo>
                  <a:lnTo>
                    <a:pt x="62" y="20"/>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7" name="Freeform 19">
              <a:extLst>
                <a:ext uri="{FF2B5EF4-FFF2-40B4-BE49-F238E27FC236}">
                  <a16:creationId xmlns:a16="http://schemas.microsoft.com/office/drawing/2014/main" id="{2C7A81D4-4ACC-4640-9905-2A3DAA643951}"/>
                </a:ext>
              </a:extLst>
            </p:cNvPr>
            <p:cNvSpPr>
              <a:spLocks/>
            </p:cNvSpPr>
            <p:nvPr/>
          </p:nvSpPr>
          <p:spPr bwMode="auto">
            <a:xfrm>
              <a:off x="1326" y="3182"/>
              <a:ext cx="46" cy="51"/>
            </a:xfrm>
            <a:custGeom>
              <a:avLst/>
              <a:gdLst>
                <a:gd name="T0" fmla="*/ 23 w 92"/>
                <a:gd name="T1" fmla="*/ 17 h 102"/>
                <a:gd name="T2" fmla="*/ 21 w 92"/>
                <a:gd name="T3" fmla="*/ 19 h 102"/>
                <a:gd name="T4" fmla="*/ 19 w 92"/>
                <a:gd name="T5" fmla="*/ 21 h 102"/>
                <a:gd name="T6" fmla="*/ 17 w 92"/>
                <a:gd name="T7" fmla="*/ 22 h 102"/>
                <a:gd name="T8" fmla="*/ 15 w 92"/>
                <a:gd name="T9" fmla="*/ 21 h 102"/>
                <a:gd name="T10" fmla="*/ 13 w 92"/>
                <a:gd name="T11" fmla="*/ 20 h 102"/>
                <a:gd name="T12" fmla="*/ 12 w 92"/>
                <a:gd name="T13" fmla="*/ 18 h 102"/>
                <a:gd name="T14" fmla="*/ 11 w 92"/>
                <a:gd name="T15" fmla="*/ 16 h 102"/>
                <a:gd name="T16" fmla="*/ 12 w 92"/>
                <a:gd name="T17" fmla="*/ 13 h 102"/>
                <a:gd name="T18" fmla="*/ 13 w 92"/>
                <a:gd name="T19" fmla="*/ 12 h 102"/>
                <a:gd name="T20" fmla="*/ 14 w 92"/>
                <a:gd name="T21" fmla="*/ 11 h 102"/>
                <a:gd name="T22" fmla="*/ 15 w 92"/>
                <a:gd name="T23" fmla="*/ 10 h 102"/>
                <a:gd name="T24" fmla="*/ 16 w 92"/>
                <a:gd name="T25" fmla="*/ 9 h 102"/>
                <a:gd name="T26" fmla="*/ 16 w 92"/>
                <a:gd name="T27" fmla="*/ 7 h 102"/>
                <a:gd name="T28" fmla="*/ 16 w 92"/>
                <a:gd name="T29" fmla="*/ 6 h 102"/>
                <a:gd name="T30" fmla="*/ 16 w 92"/>
                <a:gd name="T31" fmla="*/ 5 h 102"/>
                <a:gd name="T32" fmla="*/ 16 w 92"/>
                <a:gd name="T33" fmla="*/ 5 h 102"/>
                <a:gd name="T34" fmla="*/ 14 w 92"/>
                <a:gd name="T35" fmla="*/ 7 h 102"/>
                <a:gd name="T36" fmla="*/ 12 w 92"/>
                <a:gd name="T37" fmla="*/ 9 h 102"/>
                <a:gd name="T38" fmla="*/ 10 w 92"/>
                <a:gd name="T39" fmla="*/ 10 h 102"/>
                <a:gd name="T40" fmla="*/ 8 w 92"/>
                <a:gd name="T41" fmla="*/ 10 h 102"/>
                <a:gd name="T42" fmla="*/ 6 w 92"/>
                <a:gd name="T43" fmla="*/ 8 h 102"/>
                <a:gd name="T44" fmla="*/ 4 w 92"/>
                <a:gd name="T45" fmla="*/ 6 h 102"/>
                <a:gd name="T46" fmla="*/ 4 w 92"/>
                <a:gd name="T47" fmla="*/ 4 h 102"/>
                <a:gd name="T48" fmla="*/ 5 w 92"/>
                <a:gd name="T49" fmla="*/ 1 h 102"/>
                <a:gd name="T50" fmla="*/ 4 w 92"/>
                <a:gd name="T51" fmla="*/ 0 h 102"/>
                <a:gd name="T52" fmla="*/ 3 w 92"/>
                <a:gd name="T53" fmla="*/ 1 h 102"/>
                <a:gd name="T54" fmla="*/ 2 w 92"/>
                <a:gd name="T55" fmla="*/ 1 h 102"/>
                <a:gd name="T56" fmla="*/ 1 w 92"/>
                <a:gd name="T57" fmla="*/ 3 h 102"/>
                <a:gd name="T58" fmla="*/ 0 w 92"/>
                <a:gd name="T59" fmla="*/ 6 h 102"/>
                <a:gd name="T60" fmla="*/ 1 w 92"/>
                <a:gd name="T61" fmla="*/ 9 h 102"/>
                <a:gd name="T62" fmla="*/ 3 w 92"/>
                <a:gd name="T63" fmla="*/ 12 h 102"/>
                <a:gd name="T64" fmla="*/ 6 w 92"/>
                <a:gd name="T65" fmla="*/ 13 h 102"/>
                <a:gd name="T66" fmla="*/ 6 w 92"/>
                <a:gd name="T67" fmla="*/ 14 h 102"/>
                <a:gd name="T68" fmla="*/ 7 w 92"/>
                <a:gd name="T69" fmla="*/ 14 h 102"/>
                <a:gd name="T70" fmla="*/ 8 w 92"/>
                <a:gd name="T71" fmla="*/ 14 h 102"/>
                <a:gd name="T72" fmla="*/ 9 w 92"/>
                <a:gd name="T73" fmla="*/ 14 h 102"/>
                <a:gd name="T74" fmla="*/ 8 w 92"/>
                <a:gd name="T75" fmla="*/ 14 h 102"/>
                <a:gd name="T76" fmla="*/ 8 w 92"/>
                <a:gd name="T77" fmla="*/ 14 h 102"/>
                <a:gd name="T78" fmla="*/ 8 w 92"/>
                <a:gd name="T79" fmla="*/ 15 h 102"/>
                <a:gd name="T80" fmla="*/ 8 w 92"/>
                <a:gd name="T81" fmla="*/ 15 h 102"/>
                <a:gd name="T82" fmla="*/ 8 w 92"/>
                <a:gd name="T83" fmla="*/ 18 h 102"/>
                <a:gd name="T84" fmla="*/ 8 w 92"/>
                <a:gd name="T85" fmla="*/ 21 h 102"/>
                <a:gd name="T86" fmla="*/ 10 w 92"/>
                <a:gd name="T87" fmla="*/ 24 h 102"/>
                <a:gd name="T88" fmla="*/ 13 w 92"/>
                <a:gd name="T89" fmla="*/ 25 h 102"/>
                <a:gd name="T90" fmla="*/ 14 w 92"/>
                <a:gd name="T91" fmla="*/ 26 h 102"/>
                <a:gd name="T92" fmla="*/ 16 w 92"/>
                <a:gd name="T93" fmla="*/ 26 h 102"/>
                <a:gd name="T94" fmla="*/ 17 w 92"/>
                <a:gd name="T95" fmla="*/ 26 h 102"/>
                <a:gd name="T96" fmla="*/ 19 w 92"/>
                <a:gd name="T97" fmla="*/ 25 h 102"/>
                <a:gd name="T98" fmla="*/ 20 w 92"/>
                <a:gd name="T99" fmla="*/ 25 h 102"/>
                <a:gd name="T100" fmla="*/ 21 w 92"/>
                <a:gd name="T101" fmla="*/ 23 h 102"/>
                <a:gd name="T102" fmla="*/ 22 w 92"/>
                <a:gd name="T103" fmla="*/ 22 h 102"/>
                <a:gd name="T104" fmla="*/ 23 w 92"/>
                <a:gd name="T105" fmla="*/ 21 h 102"/>
                <a:gd name="T106" fmla="*/ 23 w 92"/>
                <a:gd name="T107" fmla="*/ 19 h 102"/>
                <a:gd name="T108" fmla="*/ 23 w 92"/>
                <a:gd name="T109" fmla="*/ 18 h 102"/>
                <a:gd name="T110" fmla="*/ 23 w 92"/>
                <a:gd name="T111" fmla="*/ 17 h 102"/>
                <a:gd name="T112" fmla="*/ 23 w 92"/>
                <a:gd name="T113" fmla="*/ 17 h 1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2" h="102">
                  <a:moveTo>
                    <a:pt x="90" y="66"/>
                  </a:moveTo>
                  <a:lnTo>
                    <a:pt x="84" y="76"/>
                  </a:lnTo>
                  <a:lnTo>
                    <a:pt x="76" y="82"/>
                  </a:lnTo>
                  <a:lnTo>
                    <a:pt x="67" y="85"/>
                  </a:lnTo>
                  <a:lnTo>
                    <a:pt x="58" y="84"/>
                  </a:lnTo>
                  <a:lnTo>
                    <a:pt x="51" y="79"/>
                  </a:lnTo>
                  <a:lnTo>
                    <a:pt x="45" y="71"/>
                  </a:lnTo>
                  <a:lnTo>
                    <a:pt x="44" y="61"/>
                  </a:lnTo>
                  <a:lnTo>
                    <a:pt x="45" y="51"/>
                  </a:lnTo>
                  <a:lnTo>
                    <a:pt x="51" y="48"/>
                  </a:lnTo>
                  <a:lnTo>
                    <a:pt x="55" y="44"/>
                  </a:lnTo>
                  <a:lnTo>
                    <a:pt x="59" y="39"/>
                  </a:lnTo>
                  <a:lnTo>
                    <a:pt x="62" y="33"/>
                  </a:lnTo>
                  <a:lnTo>
                    <a:pt x="63" y="27"/>
                  </a:lnTo>
                  <a:lnTo>
                    <a:pt x="63" y="22"/>
                  </a:lnTo>
                  <a:lnTo>
                    <a:pt x="62" y="18"/>
                  </a:lnTo>
                  <a:lnTo>
                    <a:pt x="61" y="17"/>
                  </a:lnTo>
                  <a:lnTo>
                    <a:pt x="55" y="27"/>
                  </a:lnTo>
                  <a:lnTo>
                    <a:pt x="47" y="34"/>
                  </a:lnTo>
                  <a:lnTo>
                    <a:pt x="38" y="38"/>
                  </a:lnTo>
                  <a:lnTo>
                    <a:pt x="29" y="37"/>
                  </a:lnTo>
                  <a:lnTo>
                    <a:pt x="22" y="31"/>
                  </a:lnTo>
                  <a:lnTo>
                    <a:pt x="16" y="23"/>
                  </a:lnTo>
                  <a:lnTo>
                    <a:pt x="15" y="13"/>
                  </a:lnTo>
                  <a:lnTo>
                    <a:pt x="17" y="1"/>
                  </a:lnTo>
                  <a:lnTo>
                    <a:pt x="16" y="0"/>
                  </a:lnTo>
                  <a:lnTo>
                    <a:pt x="11" y="1"/>
                  </a:lnTo>
                  <a:lnTo>
                    <a:pt x="6" y="4"/>
                  </a:lnTo>
                  <a:lnTo>
                    <a:pt x="2" y="10"/>
                  </a:lnTo>
                  <a:lnTo>
                    <a:pt x="0" y="23"/>
                  </a:lnTo>
                  <a:lnTo>
                    <a:pt x="3" y="34"/>
                  </a:lnTo>
                  <a:lnTo>
                    <a:pt x="10" y="45"/>
                  </a:lnTo>
                  <a:lnTo>
                    <a:pt x="21" y="52"/>
                  </a:lnTo>
                  <a:lnTo>
                    <a:pt x="23" y="53"/>
                  </a:lnTo>
                  <a:lnTo>
                    <a:pt x="26" y="53"/>
                  </a:lnTo>
                  <a:lnTo>
                    <a:pt x="30" y="54"/>
                  </a:lnTo>
                  <a:lnTo>
                    <a:pt x="33" y="54"/>
                  </a:lnTo>
                  <a:lnTo>
                    <a:pt x="32" y="55"/>
                  </a:lnTo>
                  <a:lnTo>
                    <a:pt x="32" y="56"/>
                  </a:lnTo>
                  <a:lnTo>
                    <a:pt x="31" y="57"/>
                  </a:lnTo>
                  <a:lnTo>
                    <a:pt x="31" y="59"/>
                  </a:lnTo>
                  <a:lnTo>
                    <a:pt x="29" y="71"/>
                  </a:lnTo>
                  <a:lnTo>
                    <a:pt x="31" y="83"/>
                  </a:lnTo>
                  <a:lnTo>
                    <a:pt x="38" y="93"/>
                  </a:lnTo>
                  <a:lnTo>
                    <a:pt x="50" y="100"/>
                  </a:lnTo>
                  <a:lnTo>
                    <a:pt x="55" y="101"/>
                  </a:lnTo>
                  <a:lnTo>
                    <a:pt x="62" y="102"/>
                  </a:lnTo>
                  <a:lnTo>
                    <a:pt x="68" y="101"/>
                  </a:lnTo>
                  <a:lnTo>
                    <a:pt x="74" y="99"/>
                  </a:lnTo>
                  <a:lnTo>
                    <a:pt x="79" y="97"/>
                  </a:lnTo>
                  <a:lnTo>
                    <a:pt x="84" y="92"/>
                  </a:lnTo>
                  <a:lnTo>
                    <a:pt x="88" y="87"/>
                  </a:lnTo>
                  <a:lnTo>
                    <a:pt x="91" y="82"/>
                  </a:lnTo>
                  <a:lnTo>
                    <a:pt x="92" y="76"/>
                  </a:lnTo>
                  <a:lnTo>
                    <a:pt x="91" y="70"/>
                  </a:lnTo>
                  <a:lnTo>
                    <a:pt x="90"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8" name="Freeform 20">
              <a:extLst>
                <a:ext uri="{FF2B5EF4-FFF2-40B4-BE49-F238E27FC236}">
                  <a16:creationId xmlns:a16="http://schemas.microsoft.com/office/drawing/2014/main" id="{37849E1A-DDC7-4BFA-94BE-03D86C406762}"/>
                </a:ext>
              </a:extLst>
            </p:cNvPr>
            <p:cNvSpPr>
              <a:spLocks/>
            </p:cNvSpPr>
            <p:nvPr/>
          </p:nvSpPr>
          <p:spPr bwMode="auto">
            <a:xfrm>
              <a:off x="1283" y="3066"/>
              <a:ext cx="286" cy="837"/>
            </a:xfrm>
            <a:custGeom>
              <a:avLst/>
              <a:gdLst>
                <a:gd name="T0" fmla="*/ 77 w 572"/>
                <a:gd name="T1" fmla="*/ 354 h 1674"/>
                <a:gd name="T2" fmla="*/ 79 w 572"/>
                <a:gd name="T3" fmla="*/ 332 h 1674"/>
                <a:gd name="T4" fmla="*/ 76 w 572"/>
                <a:gd name="T5" fmla="*/ 320 h 1674"/>
                <a:gd name="T6" fmla="*/ 73 w 572"/>
                <a:gd name="T7" fmla="*/ 314 h 1674"/>
                <a:gd name="T8" fmla="*/ 70 w 572"/>
                <a:gd name="T9" fmla="*/ 310 h 1674"/>
                <a:gd name="T10" fmla="*/ 68 w 572"/>
                <a:gd name="T11" fmla="*/ 307 h 1674"/>
                <a:gd name="T12" fmla="*/ 115 w 572"/>
                <a:gd name="T13" fmla="*/ 127 h 1674"/>
                <a:gd name="T14" fmla="*/ 120 w 572"/>
                <a:gd name="T15" fmla="*/ 125 h 1674"/>
                <a:gd name="T16" fmla="*/ 124 w 572"/>
                <a:gd name="T17" fmla="*/ 124 h 1674"/>
                <a:gd name="T18" fmla="*/ 128 w 572"/>
                <a:gd name="T19" fmla="*/ 121 h 1674"/>
                <a:gd name="T20" fmla="*/ 134 w 572"/>
                <a:gd name="T21" fmla="*/ 114 h 1674"/>
                <a:gd name="T22" fmla="*/ 136 w 572"/>
                <a:gd name="T23" fmla="*/ 110 h 1674"/>
                <a:gd name="T24" fmla="*/ 141 w 572"/>
                <a:gd name="T25" fmla="*/ 99 h 1674"/>
                <a:gd name="T26" fmla="*/ 143 w 572"/>
                <a:gd name="T27" fmla="*/ 83 h 1674"/>
                <a:gd name="T28" fmla="*/ 141 w 572"/>
                <a:gd name="T29" fmla="*/ 65 h 1674"/>
                <a:gd name="T30" fmla="*/ 131 w 572"/>
                <a:gd name="T31" fmla="*/ 48 h 1674"/>
                <a:gd name="T32" fmla="*/ 119 w 572"/>
                <a:gd name="T33" fmla="*/ 30 h 1674"/>
                <a:gd name="T34" fmla="*/ 109 w 572"/>
                <a:gd name="T35" fmla="*/ 15 h 1674"/>
                <a:gd name="T36" fmla="*/ 104 w 572"/>
                <a:gd name="T37" fmla="*/ 8 h 1674"/>
                <a:gd name="T38" fmla="*/ 99 w 572"/>
                <a:gd name="T39" fmla="*/ 1 h 1674"/>
                <a:gd name="T40" fmla="*/ 98 w 572"/>
                <a:gd name="T41" fmla="*/ 4 h 1674"/>
                <a:gd name="T42" fmla="*/ 97 w 572"/>
                <a:gd name="T43" fmla="*/ 11 h 1674"/>
                <a:gd name="T44" fmla="*/ 98 w 572"/>
                <a:gd name="T45" fmla="*/ 14 h 1674"/>
                <a:gd name="T46" fmla="*/ 102 w 572"/>
                <a:gd name="T47" fmla="*/ 19 h 1674"/>
                <a:gd name="T48" fmla="*/ 108 w 572"/>
                <a:gd name="T49" fmla="*/ 26 h 1674"/>
                <a:gd name="T50" fmla="*/ 114 w 572"/>
                <a:gd name="T51" fmla="*/ 34 h 1674"/>
                <a:gd name="T52" fmla="*/ 119 w 572"/>
                <a:gd name="T53" fmla="*/ 42 h 1674"/>
                <a:gd name="T54" fmla="*/ 124 w 572"/>
                <a:gd name="T55" fmla="*/ 51 h 1674"/>
                <a:gd name="T56" fmla="*/ 129 w 572"/>
                <a:gd name="T57" fmla="*/ 59 h 1674"/>
                <a:gd name="T58" fmla="*/ 133 w 572"/>
                <a:gd name="T59" fmla="*/ 68 h 1674"/>
                <a:gd name="T60" fmla="*/ 134 w 572"/>
                <a:gd name="T61" fmla="*/ 84 h 1674"/>
                <a:gd name="T62" fmla="*/ 128 w 572"/>
                <a:gd name="T63" fmla="*/ 104 h 1674"/>
                <a:gd name="T64" fmla="*/ 121 w 572"/>
                <a:gd name="T65" fmla="*/ 114 h 1674"/>
                <a:gd name="T66" fmla="*/ 113 w 572"/>
                <a:gd name="T67" fmla="*/ 120 h 1674"/>
                <a:gd name="T68" fmla="*/ 107 w 572"/>
                <a:gd name="T69" fmla="*/ 123 h 1674"/>
                <a:gd name="T70" fmla="*/ 105 w 572"/>
                <a:gd name="T71" fmla="*/ 124 h 1674"/>
                <a:gd name="T72" fmla="*/ 58 w 572"/>
                <a:gd name="T73" fmla="*/ 305 h 1674"/>
                <a:gd name="T74" fmla="*/ 61 w 572"/>
                <a:gd name="T75" fmla="*/ 309 h 1674"/>
                <a:gd name="T76" fmla="*/ 65 w 572"/>
                <a:gd name="T77" fmla="*/ 316 h 1674"/>
                <a:gd name="T78" fmla="*/ 68 w 572"/>
                <a:gd name="T79" fmla="*/ 324 h 1674"/>
                <a:gd name="T80" fmla="*/ 68 w 572"/>
                <a:gd name="T81" fmla="*/ 331 h 1674"/>
                <a:gd name="T82" fmla="*/ 66 w 572"/>
                <a:gd name="T83" fmla="*/ 350 h 1674"/>
                <a:gd name="T84" fmla="*/ 63 w 572"/>
                <a:gd name="T85" fmla="*/ 365 h 1674"/>
                <a:gd name="T86" fmla="*/ 58 w 572"/>
                <a:gd name="T87" fmla="*/ 378 h 1674"/>
                <a:gd name="T88" fmla="*/ 54 w 572"/>
                <a:gd name="T89" fmla="*/ 390 h 1674"/>
                <a:gd name="T90" fmla="*/ 50 w 572"/>
                <a:gd name="T91" fmla="*/ 397 h 1674"/>
                <a:gd name="T92" fmla="*/ 44 w 572"/>
                <a:gd name="T93" fmla="*/ 404 h 1674"/>
                <a:gd name="T94" fmla="*/ 30 w 572"/>
                <a:gd name="T95" fmla="*/ 407 h 1674"/>
                <a:gd name="T96" fmla="*/ 16 w 572"/>
                <a:gd name="T97" fmla="*/ 405 h 1674"/>
                <a:gd name="T98" fmla="*/ 7 w 572"/>
                <a:gd name="T99" fmla="*/ 402 h 1674"/>
                <a:gd name="T100" fmla="*/ 4 w 572"/>
                <a:gd name="T101" fmla="*/ 401 h 1674"/>
                <a:gd name="T102" fmla="*/ 1 w 572"/>
                <a:gd name="T103" fmla="*/ 401 h 1674"/>
                <a:gd name="T104" fmla="*/ 1 w 572"/>
                <a:gd name="T105" fmla="*/ 404 h 1674"/>
                <a:gd name="T106" fmla="*/ 5 w 572"/>
                <a:gd name="T107" fmla="*/ 409 h 1674"/>
                <a:gd name="T108" fmla="*/ 14 w 572"/>
                <a:gd name="T109" fmla="*/ 414 h 1674"/>
                <a:gd name="T110" fmla="*/ 22 w 572"/>
                <a:gd name="T111" fmla="*/ 417 h 1674"/>
                <a:gd name="T112" fmla="*/ 31 w 572"/>
                <a:gd name="T113" fmla="*/ 419 h 1674"/>
                <a:gd name="T114" fmla="*/ 41 w 572"/>
                <a:gd name="T115" fmla="*/ 418 h 1674"/>
                <a:gd name="T116" fmla="*/ 52 w 572"/>
                <a:gd name="T117" fmla="*/ 413 h 1674"/>
                <a:gd name="T118" fmla="*/ 61 w 572"/>
                <a:gd name="T119" fmla="*/ 402 h 1674"/>
                <a:gd name="T120" fmla="*/ 68 w 572"/>
                <a:gd name="T121" fmla="*/ 387 h 1674"/>
                <a:gd name="T122" fmla="*/ 73 w 572"/>
                <a:gd name="T123" fmla="*/ 371 h 16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2" h="1674">
                  <a:moveTo>
                    <a:pt x="296" y="1458"/>
                  </a:moveTo>
                  <a:lnTo>
                    <a:pt x="305" y="1414"/>
                  </a:lnTo>
                  <a:lnTo>
                    <a:pt x="313" y="1369"/>
                  </a:lnTo>
                  <a:lnTo>
                    <a:pt x="314" y="1326"/>
                  </a:lnTo>
                  <a:lnTo>
                    <a:pt x="309" y="1292"/>
                  </a:lnTo>
                  <a:lnTo>
                    <a:pt x="304" y="1278"/>
                  </a:lnTo>
                  <a:lnTo>
                    <a:pt x="298" y="1265"/>
                  </a:lnTo>
                  <a:lnTo>
                    <a:pt x="291" y="1255"/>
                  </a:lnTo>
                  <a:lnTo>
                    <a:pt x="284" y="1246"/>
                  </a:lnTo>
                  <a:lnTo>
                    <a:pt x="277" y="1238"/>
                  </a:lnTo>
                  <a:lnTo>
                    <a:pt x="273" y="1232"/>
                  </a:lnTo>
                  <a:lnTo>
                    <a:pt x="269" y="1228"/>
                  </a:lnTo>
                  <a:lnTo>
                    <a:pt x="268" y="1227"/>
                  </a:lnTo>
                  <a:lnTo>
                    <a:pt x="459" y="507"/>
                  </a:lnTo>
                  <a:lnTo>
                    <a:pt x="470" y="504"/>
                  </a:lnTo>
                  <a:lnTo>
                    <a:pt x="479" y="500"/>
                  </a:lnTo>
                  <a:lnTo>
                    <a:pt x="487" y="497"/>
                  </a:lnTo>
                  <a:lnTo>
                    <a:pt x="495" y="493"/>
                  </a:lnTo>
                  <a:lnTo>
                    <a:pt x="503" y="488"/>
                  </a:lnTo>
                  <a:lnTo>
                    <a:pt x="512" y="481"/>
                  </a:lnTo>
                  <a:lnTo>
                    <a:pt x="523" y="470"/>
                  </a:lnTo>
                  <a:lnTo>
                    <a:pt x="535" y="456"/>
                  </a:lnTo>
                  <a:lnTo>
                    <a:pt x="539" y="452"/>
                  </a:lnTo>
                  <a:lnTo>
                    <a:pt x="544" y="439"/>
                  </a:lnTo>
                  <a:lnTo>
                    <a:pt x="554" y="420"/>
                  </a:lnTo>
                  <a:lnTo>
                    <a:pt x="562" y="394"/>
                  </a:lnTo>
                  <a:lnTo>
                    <a:pt x="569" y="364"/>
                  </a:lnTo>
                  <a:lnTo>
                    <a:pt x="572" y="331"/>
                  </a:lnTo>
                  <a:lnTo>
                    <a:pt x="570" y="295"/>
                  </a:lnTo>
                  <a:lnTo>
                    <a:pt x="561" y="258"/>
                  </a:lnTo>
                  <a:lnTo>
                    <a:pt x="544" y="227"/>
                  </a:lnTo>
                  <a:lnTo>
                    <a:pt x="523" y="191"/>
                  </a:lnTo>
                  <a:lnTo>
                    <a:pt x="500" y="154"/>
                  </a:lnTo>
                  <a:lnTo>
                    <a:pt x="475" y="119"/>
                  </a:lnTo>
                  <a:lnTo>
                    <a:pt x="452" y="86"/>
                  </a:lnTo>
                  <a:lnTo>
                    <a:pt x="434" y="59"/>
                  </a:lnTo>
                  <a:lnTo>
                    <a:pt x="420" y="39"/>
                  </a:lnTo>
                  <a:lnTo>
                    <a:pt x="415" y="29"/>
                  </a:lnTo>
                  <a:lnTo>
                    <a:pt x="422" y="0"/>
                  </a:lnTo>
                  <a:lnTo>
                    <a:pt x="395" y="1"/>
                  </a:lnTo>
                  <a:lnTo>
                    <a:pt x="392" y="6"/>
                  </a:lnTo>
                  <a:lnTo>
                    <a:pt x="389" y="16"/>
                  </a:lnTo>
                  <a:lnTo>
                    <a:pt x="386" y="30"/>
                  </a:lnTo>
                  <a:lnTo>
                    <a:pt x="386" y="43"/>
                  </a:lnTo>
                  <a:lnTo>
                    <a:pt x="388" y="48"/>
                  </a:lnTo>
                  <a:lnTo>
                    <a:pt x="392" y="55"/>
                  </a:lnTo>
                  <a:lnTo>
                    <a:pt x="399" y="65"/>
                  </a:lnTo>
                  <a:lnTo>
                    <a:pt x="407" y="76"/>
                  </a:lnTo>
                  <a:lnTo>
                    <a:pt x="418" y="89"/>
                  </a:lnTo>
                  <a:lnTo>
                    <a:pt x="429" y="103"/>
                  </a:lnTo>
                  <a:lnTo>
                    <a:pt x="441" y="119"/>
                  </a:lnTo>
                  <a:lnTo>
                    <a:pt x="453" y="136"/>
                  </a:lnTo>
                  <a:lnTo>
                    <a:pt x="464" y="152"/>
                  </a:lnTo>
                  <a:lnTo>
                    <a:pt x="474" y="168"/>
                  </a:lnTo>
                  <a:lnTo>
                    <a:pt x="485" y="186"/>
                  </a:lnTo>
                  <a:lnTo>
                    <a:pt x="495" y="202"/>
                  </a:lnTo>
                  <a:lnTo>
                    <a:pt x="504" y="219"/>
                  </a:lnTo>
                  <a:lnTo>
                    <a:pt x="513" y="236"/>
                  </a:lnTo>
                  <a:lnTo>
                    <a:pt x="523" y="254"/>
                  </a:lnTo>
                  <a:lnTo>
                    <a:pt x="530" y="271"/>
                  </a:lnTo>
                  <a:lnTo>
                    <a:pt x="535" y="302"/>
                  </a:lnTo>
                  <a:lnTo>
                    <a:pt x="533" y="335"/>
                  </a:lnTo>
                  <a:lnTo>
                    <a:pt x="525" y="371"/>
                  </a:lnTo>
                  <a:lnTo>
                    <a:pt x="512" y="413"/>
                  </a:lnTo>
                  <a:lnTo>
                    <a:pt x="497" y="436"/>
                  </a:lnTo>
                  <a:lnTo>
                    <a:pt x="481" y="455"/>
                  </a:lnTo>
                  <a:lnTo>
                    <a:pt x="466" y="469"/>
                  </a:lnTo>
                  <a:lnTo>
                    <a:pt x="451" y="479"/>
                  </a:lnTo>
                  <a:lnTo>
                    <a:pt x="438" y="488"/>
                  </a:lnTo>
                  <a:lnTo>
                    <a:pt x="428" y="492"/>
                  </a:lnTo>
                  <a:lnTo>
                    <a:pt x="421" y="494"/>
                  </a:lnTo>
                  <a:lnTo>
                    <a:pt x="419" y="496"/>
                  </a:lnTo>
                  <a:lnTo>
                    <a:pt x="229" y="1216"/>
                  </a:lnTo>
                  <a:lnTo>
                    <a:pt x="231" y="1218"/>
                  </a:lnTo>
                  <a:lnTo>
                    <a:pt x="236" y="1225"/>
                  </a:lnTo>
                  <a:lnTo>
                    <a:pt x="243" y="1235"/>
                  </a:lnTo>
                  <a:lnTo>
                    <a:pt x="251" y="1248"/>
                  </a:lnTo>
                  <a:lnTo>
                    <a:pt x="259" y="1263"/>
                  </a:lnTo>
                  <a:lnTo>
                    <a:pt x="266" y="1279"/>
                  </a:lnTo>
                  <a:lnTo>
                    <a:pt x="271" y="1295"/>
                  </a:lnTo>
                  <a:lnTo>
                    <a:pt x="273" y="1311"/>
                  </a:lnTo>
                  <a:lnTo>
                    <a:pt x="271" y="1324"/>
                  </a:lnTo>
                  <a:lnTo>
                    <a:pt x="268" y="1355"/>
                  </a:lnTo>
                  <a:lnTo>
                    <a:pt x="263" y="1397"/>
                  </a:lnTo>
                  <a:lnTo>
                    <a:pt x="255" y="1438"/>
                  </a:lnTo>
                  <a:lnTo>
                    <a:pt x="250" y="1460"/>
                  </a:lnTo>
                  <a:lnTo>
                    <a:pt x="241" y="1484"/>
                  </a:lnTo>
                  <a:lnTo>
                    <a:pt x="231" y="1510"/>
                  </a:lnTo>
                  <a:lnTo>
                    <a:pt x="222" y="1534"/>
                  </a:lnTo>
                  <a:lnTo>
                    <a:pt x="213" y="1557"/>
                  </a:lnTo>
                  <a:lnTo>
                    <a:pt x="205" y="1575"/>
                  </a:lnTo>
                  <a:lnTo>
                    <a:pt x="200" y="1587"/>
                  </a:lnTo>
                  <a:lnTo>
                    <a:pt x="198" y="1591"/>
                  </a:lnTo>
                  <a:lnTo>
                    <a:pt x="176" y="1613"/>
                  </a:lnTo>
                  <a:lnTo>
                    <a:pt x="148" y="1626"/>
                  </a:lnTo>
                  <a:lnTo>
                    <a:pt x="119" y="1628"/>
                  </a:lnTo>
                  <a:lnTo>
                    <a:pt x="91" y="1626"/>
                  </a:lnTo>
                  <a:lnTo>
                    <a:pt x="64" y="1620"/>
                  </a:lnTo>
                  <a:lnTo>
                    <a:pt x="42" y="1613"/>
                  </a:lnTo>
                  <a:lnTo>
                    <a:pt x="28" y="1606"/>
                  </a:lnTo>
                  <a:lnTo>
                    <a:pt x="23" y="1604"/>
                  </a:lnTo>
                  <a:lnTo>
                    <a:pt x="13" y="1602"/>
                  </a:lnTo>
                  <a:lnTo>
                    <a:pt x="6" y="1602"/>
                  </a:lnTo>
                  <a:lnTo>
                    <a:pt x="2" y="1604"/>
                  </a:lnTo>
                  <a:lnTo>
                    <a:pt x="0" y="1609"/>
                  </a:lnTo>
                  <a:lnTo>
                    <a:pt x="2" y="1616"/>
                  </a:lnTo>
                  <a:lnTo>
                    <a:pt x="8" y="1624"/>
                  </a:lnTo>
                  <a:lnTo>
                    <a:pt x="17" y="1633"/>
                  </a:lnTo>
                  <a:lnTo>
                    <a:pt x="32" y="1644"/>
                  </a:lnTo>
                  <a:lnTo>
                    <a:pt x="53" y="1654"/>
                  </a:lnTo>
                  <a:lnTo>
                    <a:pt x="71" y="1662"/>
                  </a:lnTo>
                  <a:lnTo>
                    <a:pt x="88" y="1668"/>
                  </a:lnTo>
                  <a:lnTo>
                    <a:pt x="107" y="1672"/>
                  </a:lnTo>
                  <a:lnTo>
                    <a:pt x="124" y="1674"/>
                  </a:lnTo>
                  <a:lnTo>
                    <a:pt x="144" y="1674"/>
                  </a:lnTo>
                  <a:lnTo>
                    <a:pt x="164" y="1671"/>
                  </a:lnTo>
                  <a:lnTo>
                    <a:pt x="187" y="1664"/>
                  </a:lnTo>
                  <a:lnTo>
                    <a:pt x="208" y="1651"/>
                  </a:lnTo>
                  <a:lnTo>
                    <a:pt x="227" y="1632"/>
                  </a:lnTo>
                  <a:lnTo>
                    <a:pt x="243" y="1606"/>
                  </a:lnTo>
                  <a:lnTo>
                    <a:pt x="256" y="1578"/>
                  </a:lnTo>
                  <a:lnTo>
                    <a:pt x="269" y="1545"/>
                  </a:lnTo>
                  <a:lnTo>
                    <a:pt x="280" y="1514"/>
                  </a:lnTo>
                  <a:lnTo>
                    <a:pt x="289" y="1484"/>
                  </a:lnTo>
                  <a:lnTo>
                    <a:pt x="296" y="14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39" name="Freeform 21">
              <a:extLst>
                <a:ext uri="{FF2B5EF4-FFF2-40B4-BE49-F238E27FC236}">
                  <a16:creationId xmlns:a16="http://schemas.microsoft.com/office/drawing/2014/main" id="{E7F45FD1-541D-493E-A89C-031D5FA86C8C}"/>
                </a:ext>
              </a:extLst>
            </p:cNvPr>
            <p:cNvSpPr>
              <a:spLocks/>
            </p:cNvSpPr>
            <p:nvPr/>
          </p:nvSpPr>
          <p:spPr bwMode="auto">
            <a:xfrm>
              <a:off x="1341" y="2881"/>
              <a:ext cx="181" cy="124"/>
            </a:xfrm>
            <a:custGeom>
              <a:avLst/>
              <a:gdLst>
                <a:gd name="T0" fmla="*/ 82 w 362"/>
                <a:gd name="T1" fmla="*/ 16 h 249"/>
                <a:gd name="T2" fmla="*/ 80 w 362"/>
                <a:gd name="T3" fmla="*/ 15 h 249"/>
                <a:gd name="T4" fmla="*/ 77 w 362"/>
                <a:gd name="T5" fmla="*/ 13 h 249"/>
                <a:gd name="T6" fmla="*/ 74 w 362"/>
                <a:gd name="T7" fmla="*/ 12 h 249"/>
                <a:gd name="T8" fmla="*/ 70 w 362"/>
                <a:gd name="T9" fmla="*/ 10 h 249"/>
                <a:gd name="T10" fmla="*/ 66 w 362"/>
                <a:gd name="T11" fmla="*/ 9 h 249"/>
                <a:gd name="T12" fmla="*/ 63 w 362"/>
                <a:gd name="T13" fmla="*/ 7 h 249"/>
                <a:gd name="T14" fmla="*/ 58 w 362"/>
                <a:gd name="T15" fmla="*/ 6 h 249"/>
                <a:gd name="T16" fmla="*/ 54 w 362"/>
                <a:gd name="T17" fmla="*/ 5 h 249"/>
                <a:gd name="T18" fmla="*/ 50 w 362"/>
                <a:gd name="T19" fmla="*/ 4 h 249"/>
                <a:gd name="T20" fmla="*/ 46 w 362"/>
                <a:gd name="T21" fmla="*/ 3 h 249"/>
                <a:gd name="T22" fmla="*/ 42 w 362"/>
                <a:gd name="T23" fmla="*/ 2 h 249"/>
                <a:gd name="T24" fmla="*/ 38 w 362"/>
                <a:gd name="T25" fmla="*/ 1 h 249"/>
                <a:gd name="T26" fmla="*/ 34 w 362"/>
                <a:gd name="T27" fmla="*/ 1 h 249"/>
                <a:gd name="T28" fmla="*/ 31 w 362"/>
                <a:gd name="T29" fmla="*/ 1 h 249"/>
                <a:gd name="T30" fmla="*/ 28 w 362"/>
                <a:gd name="T31" fmla="*/ 0 h 249"/>
                <a:gd name="T32" fmla="*/ 25 w 362"/>
                <a:gd name="T33" fmla="*/ 0 h 249"/>
                <a:gd name="T34" fmla="*/ 22 w 362"/>
                <a:gd name="T35" fmla="*/ 0 h 249"/>
                <a:gd name="T36" fmla="*/ 19 w 362"/>
                <a:gd name="T37" fmla="*/ 0 h 249"/>
                <a:gd name="T38" fmla="*/ 17 w 362"/>
                <a:gd name="T39" fmla="*/ 0 h 249"/>
                <a:gd name="T40" fmla="*/ 15 w 362"/>
                <a:gd name="T41" fmla="*/ 0 h 249"/>
                <a:gd name="T42" fmla="*/ 14 w 362"/>
                <a:gd name="T43" fmla="*/ 0 h 249"/>
                <a:gd name="T44" fmla="*/ 12 w 362"/>
                <a:gd name="T45" fmla="*/ 0 h 249"/>
                <a:gd name="T46" fmla="*/ 12 w 362"/>
                <a:gd name="T47" fmla="*/ 0 h 249"/>
                <a:gd name="T48" fmla="*/ 12 w 362"/>
                <a:gd name="T49" fmla="*/ 0 h 249"/>
                <a:gd name="T50" fmla="*/ 0 w 362"/>
                <a:gd name="T51" fmla="*/ 40 h 249"/>
                <a:gd name="T52" fmla="*/ 7 w 362"/>
                <a:gd name="T53" fmla="*/ 43 h 249"/>
                <a:gd name="T54" fmla="*/ 17 w 362"/>
                <a:gd name="T55" fmla="*/ 7 h 249"/>
                <a:gd name="T56" fmla="*/ 20 w 362"/>
                <a:gd name="T57" fmla="*/ 7 h 249"/>
                <a:gd name="T58" fmla="*/ 24 w 362"/>
                <a:gd name="T59" fmla="*/ 7 h 249"/>
                <a:gd name="T60" fmla="*/ 28 w 362"/>
                <a:gd name="T61" fmla="*/ 7 h 249"/>
                <a:gd name="T62" fmla="*/ 32 w 362"/>
                <a:gd name="T63" fmla="*/ 7 h 249"/>
                <a:gd name="T64" fmla="*/ 36 w 362"/>
                <a:gd name="T65" fmla="*/ 8 h 249"/>
                <a:gd name="T66" fmla="*/ 41 w 362"/>
                <a:gd name="T67" fmla="*/ 9 h 249"/>
                <a:gd name="T68" fmla="*/ 46 w 362"/>
                <a:gd name="T69" fmla="*/ 10 h 249"/>
                <a:gd name="T70" fmla="*/ 51 w 362"/>
                <a:gd name="T71" fmla="*/ 11 h 249"/>
                <a:gd name="T72" fmla="*/ 56 w 362"/>
                <a:gd name="T73" fmla="*/ 12 h 249"/>
                <a:gd name="T74" fmla="*/ 61 w 362"/>
                <a:gd name="T75" fmla="*/ 14 h 249"/>
                <a:gd name="T76" fmla="*/ 65 w 362"/>
                <a:gd name="T77" fmla="*/ 16 h 249"/>
                <a:gd name="T78" fmla="*/ 69 w 362"/>
                <a:gd name="T79" fmla="*/ 17 h 249"/>
                <a:gd name="T80" fmla="*/ 73 w 362"/>
                <a:gd name="T81" fmla="*/ 19 h 249"/>
                <a:gd name="T82" fmla="*/ 77 w 362"/>
                <a:gd name="T83" fmla="*/ 21 h 249"/>
                <a:gd name="T84" fmla="*/ 80 w 362"/>
                <a:gd name="T85" fmla="*/ 22 h 249"/>
                <a:gd name="T86" fmla="*/ 82 w 362"/>
                <a:gd name="T87" fmla="*/ 24 h 249"/>
                <a:gd name="T88" fmla="*/ 73 w 362"/>
                <a:gd name="T89" fmla="*/ 62 h 249"/>
                <a:gd name="T90" fmla="*/ 80 w 362"/>
                <a:gd name="T91" fmla="*/ 61 h 249"/>
                <a:gd name="T92" fmla="*/ 91 w 362"/>
                <a:gd name="T93" fmla="*/ 22 h 249"/>
                <a:gd name="T94" fmla="*/ 91 w 362"/>
                <a:gd name="T95" fmla="*/ 22 h 249"/>
                <a:gd name="T96" fmla="*/ 90 w 362"/>
                <a:gd name="T97" fmla="*/ 21 h 249"/>
                <a:gd name="T98" fmla="*/ 90 w 362"/>
                <a:gd name="T99" fmla="*/ 21 h 249"/>
                <a:gd name="T100" fmla="*/ 88 w 362"/>
                <a:gd name="T101" fmla="*/ 20 h 249"/>
                <a:gd name="T102" fmla="*/ 87 w 362"/>
                <a:gd name="T103" fmla="*/ 19 h 249"/>
                <a:gd name="T104" fmla="*/ 86 w 362"/>
                <a:gd name="T105" fmla="*/ 18 h 249"/>
                <a:gd name="T106" fmla="*/ 84 w 362"/>
                <a:gd name="T107" fmla="*/ 17 h 249"/>
                <a:gd name="T108" fmla="*/ 82 w 362"/>
                <a:gd name="T109" fmla="*/ 16 h 2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62" h="249">
                  <a:moveTo>
                    <a:pt x="327" y="66"/>
                  </a:moveTo>
                  <a:lnTo>
                    <a:pt x="317" y="60"/>
                  </a:lnTo>
                  <a:lnTo>
                    <a:pt x="305" y="54"/>
                  </a:lnTo>
                  <a:lnTo>
                    <a:pt x="293" y="49"/>
                  </a:lnTo>
                  <a:lnTo>
                    <a:pt x="279" y="43"/>
                  </a:lnTo>
                  <a:lnTo>
                    <a:pt x="264" y="37"/>
                  </a:lnTo>
                  <a:lnTo>
                    <a:pt x="249" y="31"/>
                  </a:lnTo>
                  <a:lnTo>
                    <a:pt x="231" y="26"/>
                  </a:lnTo>
                  <a:lnTo>
                    <a:pt x="214" y="21"/>
                  </a:lnTo>
                  <a:lnTo>
                    <a:pt x="198" y="16"/>
                  </a:lnTo>
                  <a:lnTo>
                    <a:pt x="182" y="13"/>
                  </a:lnTo>
                  <a:lnTo>
                    <a:pt x="166" y="11"/>
                  </a:lnTo>
                  <a:lnTo>
                    <a:pt x="151" y="7"/>
                  </a:lnTo>
                  <a:lnTo>
                    <a:pt x="136" y="6"/>
                  </a:lnTo>
                  <a:lnTo>
                    <a:pt x="122" y="4"/>
                  </a:lnTo>
                  <a:lnTo>
                    <a:pt x="109" y="2"/>
                  </a:lnTo>
                  <a:lnTo>
                    <a:pt x="97" y="1"/>
                  </a:lnTo>
                  <a:lnTo>
                    <a:pt x="85" y="0"/>
                  </a:lnTo>
                  <a:lnTo>
                    <a:pt x="75" y="0"/>
                  </a:lnTo>
                  <a:lnTo>
                    <a:pt x="66" y="0"/>
                  </a:lnTo>
                  <a:lnTo>
                    <a:pt x="59" y="0"/>
                  </a:lnTo>
                  <a:lnTo>
                    <a:pt x="53" y="0"/>
                  </a:lnTo>
                  <a:lnTo>
                    <a:pt x="48" y="0"/>
                  </a:lnTo>
                  <a:lnTo>
                    <a:pt x="46" y="0"/>
                  </a:lnTo>
                  <a:lnTo>
                    <a:pt x="45" y="0"/>
                  </a:lnTo>
                  <a:lnTo>
                    <a:pt x="0" y="161"/>
                  </a:lnTo>
                  <a:lnTo>
                    <a:pt x="28" y="175"/>
                  </a:lnTo>
                  <a:lnTo>
                    <a:pt x="67" y="28"/>
                  </a:lnTo>
                  <a:lnTo>
                    <a:pt x="79" y="28"/>
                  </a:lnTo>
                  <a:lnTo>
                    <a:pt x="93" y="28"/>
                  </a:lnTo>
                  <a:lnTo>
                    <a:pt x="109" y="29"/>
                  </a:lnTo>
                  <a:lnTo>
                    <a:pt x="127" y="30"/>
                  </a:lnTo>
                  <a:lnTo>
                    <a:pt x="144" y="32"/>
                  </a:lnTo>
                  <a:lnTo>
                    <a:pt x="164" y="36"/>
                  </a:lnTo>
                  <a:lnTo>
                    <a:pt x="183" y="40"/>
                  </a:lnTo>
                  <a:lnTo>
                    <a:pt x="203" y="45"/>
                  </a:lnTo>
                  <a:lnTo>
                    <a:pt x="222" y="51"/>
                  </a:lnTo>
                  <a:lnTo>
                    <a:pt x="242" y="57"/>
                  </a:lnTo>
                  <a:lnTo>
                    <a:pt x="259" y="64"/>
                  </a:lnTo>
                  <a:lnTo>
                    <a:pt x="276" y="70"/>
                  </a:lnTo>
                  <a:lnTo>
                    <a:pt x="291" y="77"/>
                  </a:lnTo>
                  <a:lnTo>
                    <a:pt x="305" y="84"/>
                  </a:lnTo>
                  <a:lnTo>
                    <a:pt x="318" y="91"/>
                  </a:lnTo>
                  <a:lnTo>
                    <a:pt x="328" y="98"/>
                  </a:lnTo>
                  <a:lnTo>
                    <a:pt x="289" y="249"/>
                  </a:lnTo>
                  <a:lnTo>
                    <a:pt x="320" y="247"/>
                  </a:lnTo>
                  <a:lnTo>
                    <a:pt x="362" y="88"/>
                  </a:lnTo>
                  <a:lnTo>
                    <a:pt x="361" y="88"/>
                  </a:lnTo>
                  <a:lnTo>
                    <a:pt x="359" y="87"/>
                  </a:lnTo>
                  <a:lnTo>
                    <a:pt x="357" y="84"/>
                  </a:lnTo>
                  <a:lnTo>
                    <a:pt x="352" y="82"/>
                  </a:lnTo>
                  <a:lnTo>
                    <a:pt x="348" y="79"/>
                  </a:lnTo>
                  <a:lnTo>
                    <a:pt x="342" y="75"/>
                  </a:lnTo>
                  <a:lnTo>
                    <a:pt x="335" y="70"/>
                  </a:lnTo>
                  <a:lnTo>
                    <a:pt x="32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0" name="Freeform 22">
              <a:extLst>
                <a:ext uri="{FF2B5EF4-FFF2-40B4-BE49-F238E27FC236}">
                  <a16:creationId xmlns:a16="http://schemas.microsoft.com/office/drawing/2014/main" id="{3A438164-F812-45CC-BAE1-A13FF49E5F0B}"/>
                </a:ext>
              </a:extLst>
            </p:cNvPr>
            <p:cNvSpPr>
              <a:spLocks/>
            </p:cNvSpPr>
            <p:nvPr/>
          </p:nvSpPr>
          <p:spPr bwMode="auto">
            <a:xfrm>
              <a:off x="1384" y="2902"/>
              <a:ext cx="111" cy="36"/>
            </a:xfrm>
            <a:custGeom>
              <a:avLst/>
              <a:gdLst>
                <a:gd name="T0" fmla="*/ 52 w 223"/>
                <a:gd name="T1" fmla="*/ 14 h 70"/>
                <a:gd name="T2" fmla="*/ 50 w 223"/>
                <a:gd name="T3" fmla="*/ 14 h 70"/>
                <a:gd name="T4" fmla="*/ 48 w 223"/>
                <a:gd name="T5" fmla="*/ 14 h 70"/>
                <a:gd name="T6" fmla="*/ 45 w 223"/>
                <a:gd name="T7" fmla="*/ 13 h 70"/>
                <a:gd name="T8" fmla="*/ 42 w 223"/>
                <a:gd name="T9" fmla="*/ 13 h 70"/>
                <a:gd name="T10" fmla="*/ 38 w 223"/>
                <a:gd name="T11" fmla="*/ 12 h 70"/>
                <a:gd name="T12" fmla="*/ 35 w 223"/>
                <a:gd name="T13" fmla="*/ 12 h 70"/>
                <a:gd name="T14" fmla="*/ 31 w 223"/>
                <a:gd name="T15" fmla="*/ 11 h 70"/>
                <a:gd name="T16" fmla="*/ 26 w 223"/>
                <a:gd name="T17" fmla="*/ 10 h 70"/>
                <a:gd name="T18" fmla="*/ 22 w 223"/>
                <a:gd name="T19" fmla="*/ 8 h 70"/>
                <a:gd name="T20" fmla="*/ 19 w 223"/>
                <a:gd name="T21" fmla="*/ 7 h 70"/>
                <a:gd name="T22" fmla="*/ 15 w 223"/>
                <a:gd name="T23" fmla="*/ 6 h 70"/>
                <a:gd name="T24" fmla="*/ 12 w 223"/>
                <a:gd name="T25" fmla="*/ 5 h 70"/>
                <a:gd name="T26" fmla="*/ 9 w 223"/>
                <a:gd name="T27" fmla="*/ 4 h 70"/>
                <a:gd name="T28" fmla="*/ 7 w 223"/>
                <a:gd name="T29" fmla="*/ 3 h 70"/>
                <a:gd name="T30" fmla="*/ 4 w 223"/>
                <a:gd name="T31" fmla="*/ 2 h 70"/>
                <a:gd name="T32" fmla="*/ 3 w 223"/>
                <a:gd name="T33" fmla="*/ 0 h 70"/>
                <a:gd name="T34" fmla="*/ 1 w 223"/>
                <a:gd name="T35" fmla="*/ 1 h 70"/>
                <a:gd name="T36" fmla="*/ 1 w 223"/>
                <a:gd name="T37" fmla="*/ 1 h 70"/>
                <a:gd name="T38" fmla="*/ 0 w 223"/>
                <a:gd name="T39" fmla="*/ 1 h 70"/>
                <a:gd name="T40" fmla="*/ 0 w 223"/>
                <a:gd name="T41" fmla="*/ 2 h 70"/>
                <a:gd name="T42" fmla="*/ 0 w 223"/>
                <a:gd name="T43" fmla="*/ 3 h 70"/>
                <a:gd name="T44" fmla="*/ 1 w 223"/>
                <a:gd name="T45" fmla="*/ 4 h 70"/>
                <a:gd name="T46" fmla="*/ 4 w 223"/>
                <a:gd name="T47" fmla="*/ 6 h 70"/>
                <a:gd name="T48" fmla="*/ 7 w 223"/>
                <a:gd name="T49" fmla="*/ 7 h 70"/>
                <a:gd name="T50" fmla="*/ 11 w 223"/>
                <a:gd name="T51" fmla="*/ 9 h 70"/>
                <a:gd name="T52" fmla="*/ 16 w 223"/>
                <a:gd name="T53" fmla="*/ 11 h 70"/>
                <a:gd name="T54" fmla="*/ 21 w 223"/>
                <a:gd name="T55" fmla="*/ 13 h 70"/>
                <a:gd name="T56" fmla="*/ 26 w 223"/>
                <a:gd name="T57" fmla="*/ 14 h 70"/>
                <a:gd name="T58" fmla="*/ 32 w 223"/>
                <a:gd name="T59" fmla="*/ 16 h 70"/>
                <a:gd name="T60" fmla="*/ 37 w 223"/>
                <a:gd name="T61" fmla="*/ 17 h 70"/>
                <a:gd name="T62" fmla="*/ 42 w 223"/>
                <a:gd name="T63" fmla="*/ 17 h 70"/>
                <a:gd name="T64" fmla="*/ 46 w 223"/>
                <a:gd name="T65" fmla="*/ 18 h 70"/>
                <a:gd name="T66" fmla="*/ 50 w 223"/>
                <a:gd name="T67" fmla="*/ 19 h 70"/>
                <a:gd name="T68" fmla="*/ 52 w 223"/>
                <a:gd name="T69" fmla="*/ 18 h 70"/>
                <a:gd name="T70" fmla="*/ 54 w 223"/>
                <a:gd name="T71" fmla="*/ 18 h 70"/>
                <a:gd name="T72" fmla="*/ 55 w 223"/>
                <a:gd name="T73" fmla="*/ 17 h 70"/>
                <a:gd name="T74" fmla="*/ 55 w 223"/>
                <a:gd name="T75" fmla="*/ 16 h 70"/>
                <a:gd name="T76" fmla="*/ 55 w 223"/>
                <a:gd name="T77" fmla="*/ 15 h 70"/>
                <a:gd name="T78" fmla="*/ 54 w 223"/>
                <a:gd name="T79" fmla="*/ 14 h 70"/>
                <a:gd name="T80" fmla="*/ 52 w 223"/>
                <a:gd name="T81" fmla="*/ 14 h 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3" h="70">
                  <a:moveTo>
                    <a:pt x="211" y="52"/>
                  </a:moveTo>
                  <a:lnTo>
                    <a:pt x="203" y="52"/>
                  </a:lnTo>
                  <a:lnTo>
                    <a:pt x="194" y="52"/>
                  </a:lnTo>
                  <a:lnTo>
                    <a:pt x="182" y="51"/>
                  </a:lnTo>
                  <a:lnTo>
                    <a:pt x="170" y="49"/>
                  </a:lnTo>
                  <a:lnTo>
                    <a:pt x="155" y="47"/>
                  </a:lnTo>
                  <a:lnTo>
                    <a:pt x="140" y="45"/>
                  </a:lnTo>
                  <a:lnTo>
                    <a:pt x="124" y="41"/>
                  </a:lnTo>
                  <a:lnTo>
                    <a:pt x="107" y="37"/>
                  </a:lnTo>
                  <a:lnTo>
                    <a:pt x="91" y="32"/>
                  </a:lnTo>
                  <a:lnTo>
                    <a:pt x="78" y="28"/>
                  </a:lnTo>
                  <a:lnTo>
                    <a:pt x="63" y="23"/>
                  </a:lnTo>
                  <a:lnTo>
                    <a:pt x="50" y="18"/>
                  </a:lnTo>
                  <a:lnTo>
                    <a:pt x="38" y="14"/>
                  </a:lnTo>
                  <a:lnTo>
                    <a:pt x="28" y="9"/>
                  </a:lnTo>
                  <a:lnTo>
                    <a:pt x="19" y="5"/>
                  </a:lnTo>
                  <a:lnTo>
                    <a:pt x="12" y="0"/>
                  </a:lnTo>
                  <a:lnTo>
                    <a:pt x="7" y="1"/>
                  </a:lnTo>
                  <a:lnTo>
                    <a:pt x="4" y="2"/>
                  </a:lnTo>
                  <a:lnTo>
                    <a:pt x="1" y="3"/>
                  </a:lnTo>
                  <a:lnTo>
                    <a:pt x="0" y="6"/>
                  </a:lnTo>
                  <a:lnTo>
                    <a:pt x="1" y="10"/>
                  </a:lnTo>
                  <a:lnTo>
                    <a:pt x="7" y="15"/>
                  </a:lnTo>
                  <a:lnTo>
                    <a:pt x="16" y="22"/>
                  </a:lnTo>
                  <a:lnTo>
                    <a:pt x="29" y="28"/>
                  </a:lnTo>
                  <a:lnTo>
                    <a:pt x="45" y="35"/>
                  </a:lnTo>
                  <a:lnTo>
                    <a:pt x="64" y="41"/>
                  </a:lnTo>
                  <a:lnTo>
                    <a:pt x="84" y="48"/>
                  </a:lnTo>
                  <a:lnTo>
                    <a:pt x="106" y="54"/>
                  </a:lnTo>
                  <a:lnTo>
                    <a:pt x="128" y="60"/>
                  </a:lnTo>
                  <a:lnTo>
                    <a:pt x="150" y="64"/>
                  </a:lnTo>
                  <a:lnTo>
                    <a:pt x="169" y="67"/>
                  </a:lnTo>
                  <a:lnTo>
                    <a:pt x="186" y="69"/>
                  </a:lnTo>
                  <a:lnTo>
                    <a:pt x="201" y="70"/>
                  </a:lnTo>
                  <a:lnTo>
                    <a:pt x="211" y="69"/>
                  </a:lnTo>
                  <a:lnTo>
                    <a:pt x="219" y="68"/>
                  </a:lnTo>
                  <a:lnTo>
                    <a:pt x="223" y="64"/>
                  </a:lnTo>
                  <a:lnTo>
                    <a:pt x="223" y="62"/>
                  </a:lnTo>
                  <a:lnTo>
                    <a:pt x="220" y="59"/>
                  </a:lnTo>
                  <a:lnTo>
                    <a:pt x="217" y="55"/>
                  </a:lnTo>
                  <a:lnTo>
                    <a:pt x="211"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1" name="Freeform 23">
              <a:extLst>
                <a:ext uri="{FF2B5EF4-FFF2-40B4-BE49-F238E27FC236}">
                  <a16:creationId xmlns:a16="http://schemas.microsoft.com/office/drawing/2014/main" id="{CF250403-6E7B-49BE-9B05-335DC9637DFB}"/>
                </a:ext>
              </a:extLst>
            </p:cNvPr>
            <p:cNvSpPr>
              <a:spLocks/>
            </p:cNvSpPr>
            <p:nvPr/>
          </p:nvSpPr>
          <p:spPr bwMode="auto">
            <a:xfrm>
              <a:off x="1365" y="2917"/>
              <a:ext cx="18" cy="49"/>
            </a:xfrm>
            <a:custGeom>
              <a:avLst/>
              <a:gdLst>
                <a:gd name="T0" fmla="*/ 2 w 36"/>
                <a:gd name="T1" fmla="*/ 25 h 98"/>
                <a:gd name="T2" fmla="*/ 2 w 36"/>
                <a:gd name="T3" fmla="*/ 25 h 98"/>
                <a:gd name="T4" fmla="*/ 3 w 36"/>
                <a:gd name="T5" fmla="*/ 25 h 98"/>
                <a:gd name="T6" fmla="*/ 4 w 36"/>
                <a:gd name="T7" fmla="*/ 24 h 98"/>
                <a:gd name="T8" fmla="*/ 4 w 36"/>
                <a:gd name="T9" fmla="*/ 23 h 98"/>
                <a:gd name="T10" fmla="*/ 9 w 36"/>
                <a:gd name="T11" fmla="*/ 3 h 98"/>
                <a:gd name="T12" fmla="*/ 9 w 36"/>
                <a:gd name="T13" fmla="*/ 2 h 98"/>
                <a:gd name="T14" fmla="*/ 9 w 36"/>
                <a:gd name="T15" fmla="*/ 1 h 98"/>
                <a:gd name="T16" fmla="*/ 9 w 36"/>
                <a:gd name="T17" fmla="*/ 1 h 98"/>
                <a:gd name="T18" fmla="*/ 8 w 36"/>
                <a:gd name="T19" fmla="*/ 0 h 98"/>
                <a:gd name="T20" fmla="*/ 8 w 36"/>
                <a:gd name="T21" fmla="*/ 0 h 98"/>
                <a:gd name="T22" fmla="*/ 7 w 36"/>
                <a:gd name="T23" fmla="*/ 0 h 98"/>
                <a:gd name="T24" fmla="*/ 7 w 36"/>
                <a:gd name="T25" fmla="*/ 1 h 98"/>
                <a:gd name="T26" fmla="*/ 6 w 36"/>
                <a:gd name="T27" fmla="*/ 1 h 98"/>
                <a:gd name="T28" fmla="*/ 6 w 36"/>
                <a:gd name="T29" fmla="*/ 2 h 98"/>
                <a:gd name="T30" fmla="*/ 0 w 36"/>
                <a:gd name="T31" fmla="*/ 22 h 98"/>
                <a:gd name="T32" fmla="*/ 0 w 36"/>
                <a:gd name="T33" fmla="*/ 23 h 98"/>
                <a:gd name="T34" fmla="*/ 1 w 36"/>
                <a:gd name="T35" fmla="*/ 24 h 98"/>
                <a:gd name="T36" fmla="*/ 1 w 36"/>
                <a:gd name="T37" fmla="*/ 25 h 98"/>
                <a:gd name="T38" fmla="*/ 2 w 36"/>
                <a:gd name="T39" fmla="*/ 25 h 98"/>
                <a:gd name="T40" fmla="*/ 2 w 36"/>
                <a:gd name="T41" fmla="*/ 25 h 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8">
                  <a:moveTo>
                    <a:pt x="5" y="98"/>
                  </a:moveTo>
                  <a:lnTo>
                    <a:pt x="7" y="98"/>
                  </a:lnTo>
                  <a:lnTo>
                    <a:pt x="11" y="97"/>
                  </a:lnTo>
                  <a:lnTo>
                    <a:pt x="13" y="95"/>
                  </a:lnTo>
                  <a:lnTo>
                    <a:pt x="14" y="92"/>
                  </a:lnTo>
                  <a:lnTo>
                    <a:pt x="36" y="9"/>
                  </a:lnTo>
                  <a:lnTo>
                    <a:pt x="36" y="6"/>
                  </a:lnTo>
                  <a:lnTo>
                    <a:pt x="36" y="3"/>
                  </a:lnTo>
                  <a:lnTo>
                    <a:pt x="34" y="1"/>
                  </a:lnTo>
                  <a:lnTo>
                    <a:pt x="31" y="0"/>
                  </a:lnTo>
                  <a:lnTo>
                    <a:pt x="28" y="0"/>
                  </a:lnTo>
                  <a:lnTo>
                    <a:pt x="26" y="1"/>
                  </a:lnTo>
                  <a:lnTo>
                    <a:pt x="23" y="2"/>
                  </a:lnTo>
                  <a:lnTo>
                    <a:pt x="22" y="6"/>
                  </a:lnTo>
                  <a:lnTo>
                    <a:pt x="0" y="88"/>
                  </a:lnTo>
                  <a:lnTo>
                    <a:pt x="0" y="92"/>
                  </a:lnTo>
                  <a:lnTo>
                    <a:pt x="1" y="94"/>
                  </a:lnTo>
                  <a:lnTo>
                    <a:pt x="3" y="97"/>
                  </a:lnTo>
                  <a:lnTo>
                    <a:pt x="5"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2" name="Freeform 24">
              <a:extLst>
                <a:ext uri="{FF2B5EF4-FFF2-40B4-BE49-F238E27FC236}">
                  <a16:creationId xmlns:a16="http://schemas.microsoft.com/office/drawing/2014/main" id="{94F0BD34-646A-42CF-88CE-93702A1AB089}"/>
                </a:ext>
              </a:extLst>
            </p:cNvPr>
            <p:cNvSpPr>
              <a:spLocks/>
            </p:cNvSpPr>
            <p:nvPr/>
          </p:nvSpPr>
          <p:spPr bwMode="auto">
            <a:xfrm>
              <a:off x="1470" y="2950"/>
              <a:ext cx="18" cy="48"/>
            </a:xfrm>
            <a:custGeom>
              <a:avLst/>
              <a:gdLst>
                <a:gd name="T0" fmla="*/ 2 w 36"/>
                <a:gd name="T1" fmla="*/ 24 h 97"/>
                <a:gd name="T2" fmla="*/ 2 w 36"/>
                <a:gd name="T3" fmla="*/ 24 h 97"/>
                <a:gd name="T4" fmla="*/ 3 w 36"/>
                <a:gd name="T5" fmla="*/ 24 h 97"/>
                <a:gd name="T6" fmla="*/ 4 w 36"/>
                <a:gd name="T7" fmla="*/ 23 h 97"/>
                <a:gd name="T8" fmla="*/ 4 w 36"/>
                <a:gd name="T9" fmla="*/ 23 h 97"/>
                <a:gd name="T10" fmla="*/ 9 w 36"/>
                <a:gd name="T11" fmla="*/ 2 h 97"/>
                <a:gd name="T12" fmla="*/ 9 w 36"/>
                <a:gd name="T13" fmla="*/ 1 h 97"/>
                <a:gd name="T14" fmla="*/ 9 w 36"/>
                <a:gd name="T15" fmla="*/ 1 h 97"/>
                <a:gd name="T16" fmla="*/ 9 w 36"/>
                <a:gd name="T17" fmla="*/ 0 h 97"/>
                <a:gd name="T18" fmla="*/ 8 w 36"/>
                <a:gd name="T19" fmla="*/ 0 h 97"/>
                <a:gd name="T20" fmla="*/ 8 w 36"/>
                <a:gd name="T21" fmla="*/ 0 h 97"/>
                <a:gd name="T22" fmla="*/ 7 w 36"/>
                <a:gd name="T23" fmla="*/ 0 h 97"/>
                <a:gd name="T24" fmla="*/ 7 w 36"/>
                <a:gd name="T25" fmla="*/ 0 h 97"/>
                <a:gd name="T26" fmla="*/ 6 w 36"/>
                <a:gd name="T27" fmla="*/ 0 h 97"/>
                <a:gd name="T28" fmla="*/ 6 w 36"/>
                <a:gd name="T29" fmla="*/ 1 h 97"/>
                <a:gd name="T30" fmla="*/ 0 w 36"/>
                <a:gd name="T31" fmla="*/ 22 h 97"/>
                <a:gd name="T32" fmla="*/ 0 w 36"/>
                <a:gd name="T33" fmla="*/ 22 h 97"/>
                <a:gd name="T34" fmla="*/ 1 w 36"/>
                <a:gd name="T35" fmla="*/ 23 h 97"/>
                <a:gd name="T36" fmla="*/ 1 w 36"/>
                <a:gd name="T37" fmla="*/ 24 h 97"/>
                <a:gd name="T38" fmla="*/ 2 w 36"/>
                <a:gd name="T39" fmla="*/ 24 h 97"/>
                <a:gd name="T40" fmla="*/ 2 w 36"/>
                <a:gd name="T41" fmla="*/ 24 h 9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7">
                  <a:moveTo>
                    <a:pt x="5" y="97"/>
                  </a:moveTo>
                  <a:lnTo>
                    <a:pt x="7" y="97"/>
                  </a:lnTo>
                  <a:lnTo>
                    <a:pt x="10" y="96"/>
                  </a:lnTo>
                  <a:lnTo>
                    <a:pt x="13" y="95"/>
                  </a:lnTo>
                  <a:lnTo>
                    <a:pt x="14" y="93"/>
                  </a:lnTo>
                  <a:lnTo>
                    <a:pt x="36" y="9"/>
                  </a:lnTo>
                  <a:lnTo>
                    <a:pt x="36" y="6"/>
                  </a:lnTo>
                  <a:lnTo>
                    <a:pt x="36" y="4"/>
                  </a:lnTo>
                  <a:lnTo>
                    <a:pt x="33" y="2"/>
                  </a:lnTo>
                  <a:lnTo>
                    <a:pt x="31" y="0"/>
                  </a:lnTo>
                  <a:lnTo>
                    <a:pt x="28" y="0"/>
                  </a:lnTo>
                  <a:lnTo>
                    <a:pt x="25" y="0"/>
                  </a:lnTo>
                  <a:lnTo>
                    <a:pt x="23" y="3"/>
                  </a:lnTo>
                  <a:lnTo>
                    <a:pt x="22" y="5"/>
                  </a:lnTo>
                  <a:lnTo>
                    <a:pt x="0" y="89"/>
                  </a:lnTo>
                  <a:lnTo>
                    <a:pt x="0" y="91"/>
                  </a:lnTo>
                  <a:lnTo>
                    <a:pt x="1" y="94"/>
                  </a:lnTo>
                  <a:lnTo>
                    <a:pt x="2" y="96"/>
                  </a:lnTo>
                  <a:lnTo>
                    <a:pt x="5"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3" name="Freeform 25">
              <a:extLst>
                <a:ext uri="{FF2B5EF4-FFF2-40B4-BE49-F238E27FC236}">
                  <a16:creationId xmlns:a16="http://schemas.microsoft.com/office/drawing/2014/main" id="{F580CD9A-663F-4CB4-9674-F01DD6996FFE}"/>
                </a:ext>
              </a:extLst>
            </p:cNvPr>
            <p:cNvSpPr>
              <a:spLocks/>
            </p:cNvSpPr>
            <p:nvPr/>
          </p:nvSpPr>
          <p:spPr bwMode="auto">
            <a:xfrm>
              <a:off x="1377" y="2927"/>
              <a:ext cx="19" cy="52"/>
            </a:xfrm>
            <a:custGeom>
              <a:avLst/>
              <a:gdLst>
                <a:gd name="T0" fmla="*/ 2 w 37"/>
                <a:gd name="T1" fmla="*/ 26 h 104"/>
                <a:gd name="T2" fmla="*/ 2 w 37"/>
                <a:gd name="T3" fmla="*/ 26 h 104"/>
                <a:gd name="T4" fmla="*/ 3 w 37"/>
                <a:gd name="T5" fmla="*/ 26 h 104"/>
                <a:gd name="T6" fmla="*/ 3 w 37"/>
                <a:gd name="T7" fmla="*/ 26 h 104"/>
                <a:gd name="T8" fmla="*/ 4 w 37"/>
                <a:gd name="T9" fmla="*/ 25 h 104"/>
                <a:gd name="T10" fmla="*/ 10 w 37"/>
                <a:gd name="T11" fmla="*/ 2 h 104"/>
                <a:gd name="T12" fmla="*/ 10 w 37"/>
                <a:gd name="T13" fmla="*/ 2 h 104"/>
                <a:gd name="T14" fmla="*/ 10 w 37"/>
                <a:gd name="T15" fmla="*/ 1 h 104"/>
                <a:gd name="T16" fmla="*/ 9 w 37"/>
                <a:gd name="T17" fmla="*/ 1 h 104"/>
                <a:gd name="T18" fmla="*/ 9 w 37"/>
                <a:gd name="T19" fmla="*/ 0 h 104"/>
                <a:gd name="T20" fmla="*/ 9 w 37"/>
                <a:gd name="T21" fmla="*/ 0 h 104"/>
                <a:gd name="T22" fmla="*/ 8 w 37"/>
                <a:gd name="T23" fmla="*/ 0 h 104"/>
                <a:gd name="T24" fmla="*/ 7 w 37"/>
                <a:gd name="T25" fmla="*/ 0 h 104"/>
                <a:gd name="T26" fmla="*/ 7 w 37"/>
                <a:gd name="T27" fmla="*/ 1 h 104"/>
                <a:gd name="T28" fmla="*/ 7 w 37"/>
                <a:gd name="T29" fmla="*/ 2 h 104"/>
                <a:gd name="T30" fmla="*/ 0 w 37"/>
                <a:gd name="T31" fmla="*/ 24 h 104"/>
                <a:gd name="T32" fmla="*/ 0 w 37"/>
                <a:gd name="T33" fmla="*/ 25 h 104"/>
                <a:gd name="T34" fmla="*/ 1 w 37"/>
                <a:gd name="T35" fmla="*/ 26 h 104"/>
                <a:gd name="T36" fmla="*/ 1 w 37"/>
                <a:gd name="T37" fmla="*/ 26 h 104"/>
                <a:gd name="T38" fmla="*/ 2 w 37"/>
                <a:gd name="T39" fmla="*/ 26 h 104"/>
                <a:gd name="T40" fmla="*/ 2 w 37"/>
                <a:gd name="T41" fmla="*/ 2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104">
                  <a:moveTo>
                    <a:pt x="5" y="104"/>
                  </a:moveTo>
                  <a:lnTo>
                    <a:pt x="7" y="104"/>
                  </a:lnTo>
                  <a:lnTo>
                    <a:pt x="11" y="103"/>
                  </a:lnTo>
                  <a:lnTo>
                    <a:pt x="12" y="101"/>
                  </a:lnTo>
                  <a:lnTo>
                    <a:pt x="13" y="98"/>
                  </a:lnTo>
                  <a:lnTo>
                    <a:pt x="37" y="8"/>
                  </a:lnTo>
                  <a:lnTo>
                    <a:pt x="37" y="6"/>
                  </a:lnTo>
                  <a:lnTo>
                    <a:pt x="37" y="3"/>
                  </a:lnTo>
                  <a:lnTo>
                    <a:pt x="35" y="1"/>
                  </a:lnTo>
                  <a:lnTo>
                    <a:pt x="33" y="0"/>
                  </a:lnTo>
                  <a:lnTo>
                    <a:pt x="30" y="0"/>
                  </a:lnTo>
                  <a:lnTo>
                    <a:pt x="28" y="0"/>
                  </a:lnTo>
                  <a:lnTo>
                    <a:pt x="26" y="3"/>
                  </a:lnTo>
                  <a:lnTo>
                    <a:pt x="25" y="5"/>
                  </a:lnTo>
                  <a:lnTo>
                    <a:pt x="0" y="95"/>
                  </a:lnTo>
                  <a:lnTo>
                    <a:pt x="0" y="98"/>
                  </a:lnTo>
                  <a:lnTo>
                    <a:pt x="2" y="101"/>
                  </a:lnTo>
                  <a:lnTo>
                    <a:pt x="3" y="103"/>
                  </a:lnTo>
                  <a:lnTo>
                    <a:pt x="5"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4" name="Freeform 26">
              <a:extLst>
                <a:ext uri="{FF2B5EF4-FFF2-40B4-BE49-F238E27FC236}">
                  <a16:creationId xmlns:a16="http://schemas.microsoft.com/office/drawing/2014/main" id="{E195BA86-5E6A-4C94-8CAA-57099CA062F1}"/>
                </a:ext>
              </a:extLst>
            </p:cNvPr>
            <p:cNvSpPr>
              <a:spLocks/>
            </p:cNvSpPr>
            <p:nvPr/>
          </p:nvSpPr>
          <p:spPr bwMode="auto">
            <a:xfrm>
              <a:off x="1175" y="3343"/>
              <a:ext cx="241" cy="247"/>
            </a:xfrm>
            <a:custGeom>
              <a:avLst/>
              <a:gdLst>
                <a:gd name="T0" fmla="*/ 101 w 483"/>
                <a:gd name="T1" fmla="*/ 98 h 493"/>
                <a:gd name="T2" fmla="*/ 96 w 483"/>
                <a:gd name="T3" fmla="*/ 104 h 493"/>
                <a:gd name="T4" fmla="*/ 89 w 483"/>
                <a:gd name="T5" fmla="*/ 109 h 493"/>
                <a:gd name="T6" fmla="*/ 82 w 483"/>
                <a:gd name="T7" fmla="*/ 113 h 493"/>
                <a:gd name="T8" fmla="*/ 75 w 483"/>
                <a:gd name="T9" fmla="*/ 115 h 493"/>
                <a:gd name="T10" fmla="*/ 67 w 483"/>
                <a:gd name="T11" fmla="*/ 117 h 493"/>
                <a:gd name="T12" fmla="*/ 58 w 483"/>
                <a:gd name="T13" fmla="*/ 118 h 493"/>
                <a:gd name="T14" fmla="*/ 50 w 483"/>
                <a:gd name="T15" fmla="*/ 117 h 493"/>
                <a:gd name="T16" fmla="*/ 41 w 483"/>
                <a:gd name="T17" fmla="*/ 114 h 493"/>
                <a:gd name="T18" fmla="*/ 31 w 483"/>
                <a:gd name="T19" fmla="*/ 109 h 493"/>
                <a:gd name="T20" fmla="*/ 23 w 483"/>
                <a:gd name="T21" fmla="*/ 103 h 493"/>
                <a:gd name="T22" fmla="*/ 16 w 483"/>
                <a:gd name="T23" fmla="*/ 94 h 493"/>
                <a:gd name="T24" fmla="*/ 11 w 483"/>
                <a:gd name="T25" fmla="*/ 85 h 493"/>
                <a:gd name="T26" fmla="*/ 7 w 483"/>
                <a:gd name="T27" fmla="*/ 75 h 493"/>
                <a:gd name="T28" fmla="*/ 6 w 483"/>
                <a:gd name="T29" fmla="*/ 64 h 493"/>
                <a:gd name="T30" fmla="*/ 6 w 483"/>
                <a:gd name="T31" fmla="*/ 53 h 493"/>
                <a:gd name="T32" fmla="*/ 9 w 483"/>
                <a:gd name="T33" fmla="*/ 42 h 493"/>
                <a:gd name="T34" fmla="*/ 14 w 483"/>
                <a:gd name="T35" fmla="*/ 33 h 493"/>
                <a:gd name="T36" fmla="*/ 21 w 483"/>
                <a:gd name="T37" fmla="*/ 24 h 493"/>
                <a:gd name="T38" fmla="*/ 29 w 483"/>
                <a:gd name="T39" fmla="*/ 17 h 493"/>
                <a:gd name="T40" fmla="*/ 38 w 483"/>
                <a:gd name="T41" fmla="*/ 11 h 493"/>
                <a:gd name="T42" fmla="*/ 48 w 483"/>
                <a:gd name="T43" fmla="*/ 8 h 493"/>
                <a:gd name="T44" fmla="*/ 58 w 483"/>
                <a:gd name="T45" fmla="*/ 6 h 493"/>
                <a:gd name="T46" fmla="*/ 69 w 483"/>
                <a:gd name="T47" fmla="*/ 7 h 493"/>
                <a:gd name="T48" fmla="*/ 83 w 483"/>
                <a:gd name="T49" fmla="*/ 11 h 493"/>
                <a:gd name="T50" fmla="*/ 96 w 483"/>
                <a:gd name="T51" fmla="*/ 20 h 493"/>
                <a:gd name="T52" fmla="*/ 107 w 483"/>
                <a:gd name="T53" fmla="*/ 32 h 493"/>
                <a:gd name="T54" fmla="*/ 113 w 483"/>
                <a:gd name="T55" fmla="*/ 47 h 493"/>
                <a:gd name="T56" fmla="*/ 120 w 483"/>
                <a:gd name="T57" fmla="*/ 53 h 493"/>
                <a:gd name="T58" fmla="*/ 115 w 483"/>
                <a:gd name="T59" fmla="*/ 36 h 493"/>
                <a:gd name="T60" fmla="*/ 106 w 483"/>
                <a:gd name="T61" fmla="*/ 21 h 493"/>
                <a:gd name="T62" fmla="*/ 93 w 483"/>
                <a:gd name="T63" fmla="*/ 9 h 493"/>
                <a:gd name="T64" fmla="*/ 76 w 483"/>
                <a:gd name="T65" fmla="*/ 2 h 493"/>
                <a:gd name="T66" fmla="*/ 64 w 483"/>
                <a:gd name="T67" fmla="*/ 0 h 493"/>
                <a:gd name="T68" fmla="*/ 52 w 483"/>
                <a:gd name="T69" fmla="*/ 1 h 493"/>
                <a:gd name="T70" fmla="*/ 41 w 483"/>
                <a:gd name="T71" fmla="*/ 4 h 493"/>
                <a:gd name="T72" fmla="*/ 30 w 483"/>
                <a:gd name="T73" fmla="*/ 9 h 493"/>
                <a:gd name="T74" fmla="*/ 20 w 483"/>
                <a:gd name="T75" fmla="*/ 16 h 493"/>
                <a:gd name="T76" fmla="*/ 12 w 483"/>
                <a:gd name="T77" fmla="*/ 24 h 493"/>
                <a:gd name="T78" fmla="*/ 6 w 483"/>
                <a:gd name="T79" fmla="*/ 35 h 493"/>
                <a:gd name="T80" fmla="*/ 2 w 483"/>
                <a:gd name="T81" fmla="*/ 46 h 493"/>
                <a:gd name="T82" fmla="*/ 0 w 483"/>
                <a:gd name="T83" fmla="*/ 59 h 493"/>
                <a:gd name="T84" fmla="*/ 0 w 483"/>
                <a:gd name="T85" fmla="*/ 71 h 493"/>
                <a:gd name="T86" fmla="*/ 3 w 483"/>
                <a:gd name="T87" fmla="*/ 82 h 493"/>
                <a:gd name="T88" fmla="*/ 8 w 483"/>
                <a:gd name="T89" fmla="*/ 93 h 493"/>
                <a:gd name="T90" fmla="*/ 14 w 483"/>
                <a:gd name="T91" fmla="*/ 103 h 493"/>
                <a:gd name="T92" fmla="*/ 23 w 483"/>
                <a:gd name="T93" fmla="*/ 111 h 493"/>
                <a:gd name="T94" fmla="*/ 33 w 483"/>
                <a:gd name="T95" fmla="*/ 117 h 493"/>
                <a:gd name="T96" fmla="*/ 44 w 483"/>
                <a:gd name="T97" fmla="*/ 122 h 493"/>
                <a:gd name="T98" fmla="*/ 53 w 483"/>
                <a:gd name="T99" fmla="*/ 123 h 493"/>
                <a:gd name="T100" fmla="*/ 62 w 483"/>
                <a:gd name="T101" fmla="*/ 124 h 493"/>
                <a:gd name="T102" fmla="*/ 71 w 483"/>
                <a:gd name="T103" fmla="*/ 122 h 493"/>
                <a:gd name="T104" fmla="*/ 79 w 483"/>
                <a:gd name="T105" fmla="*/ 120 h 493"/>
                <a:gd name="T106" fmla="*/ 88 w 483"/>
                <a:gd name="T107" fmla="*/ 117 h 493"/>
                <a:gd name="T108" fmla="*/ 95 w 483"/>
                <a:gd name="T109" fmla="*/ 112 h 493"/>
                <a:gd name="T110" fmla="*/ 102 w 483"/>
                <a:gd name="T111" fmla="*/ 107 h 493"/>
                <a:gd name="T112" fmla="*/ 108 w 483"/>
                <a:gd name="T113" fmla="*/ 100 h 4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83" h="493">
                  <a:moveTo>
                    <a:pt x="417" y="377"/>
                  </a:moveTo>
                  <a:lnTo>
                    <a:pt x="407" y="390"/>
                  </a:lnTo>
                  <a:lnTo>
                    <a:pt x="396" y="403"/>
                  </a:lnTo>
                  <a:lnTo>
                    <a:pt x="384" y="413"/>
                  </a:lnTo>
                  <a:lnTo>
                    <a:pt x="371" y="424"/>
                  </a:lnTo>
                  <a:lnTo>
                    <a:pt x="358" y="433"/>
                  </a:lnTo>
                  <a:lnTo>
                    <a:pt x="345" y="442"/>
                  </a:lnTo>
                  <a:lnTo>
                    <a:pt x="330" y="449"/>
                  </a:lnTo>
                  <a:lnTo>
                    <a:pt x="316" y="455"/>
                  </a:lnTo>
                  <a:lnTo>
                    <a:pt x="300" y="460"/>
                  </a:lnTo>
                  <a:lnTo>
                    <a:pt x="285" y="464"/>
                  </a:lnTo>
                  <a:lnTo>
                    <a:pt x="269" y="466"/>
                  </a:lnTo>
                  <a:lnTo>
                    <a:pt x="252" y="469"/>
                  </a:lnTo>
                  <a:lnTo>
                    <a:pt x="235" y="469"/>
                  </a:lnTo>
                  <a:lnTo>
                    <a:pt x="219" y="467"/>
                  </a:lnTo>
                  <a:lnTo>
                    <a:pt x="202" y="465"/>
                  </a:lnTo>
                  <a:lnTo>
                    <a:pt x="186" y="462"/>
                  </a:lnTo>
                  <a:lnTo>
                    <a:pt x="165" y="455"/>
                  </a:lnTo>
                  <a:lnTo>
                    <a:pt x="144" y="445"/>
                  </a:lnTo>
                  <a:lnTo>
                    <a:pt x="126" y="435"/>
                  </a:lnTo>
                  <a:lnTo>
                    <a:pt x="108" y="422"/>
                  </a:lnTo>
                  <a:lnTo>
                    <a:pt x="92" y="409"/>
                  </a:lnTo>
                  <a:lnTo>
                    <a:pt x="77" y="394"/>
                  </a:lnTo>
                  <a:lnTo>
                    <a:pt x="65" y="376"/>
                  </a:lnTo>
                  <a:lnTo>
                    <a:pt x="53" y="358"/>
                  </a:lnTo>
                  <a:lnTo>
                    <a:pt x="44" y="339"/>
                  </a:lnTo>
                  <a:lnTo>
                    <a:pt x="36" y="320"/>
                  </a:lnTo>
                  <a:lnTo>
                    <a:pt x="30" y="299"/>
                  </a:lnTo>
                  <a:lnTo>
                    <a:pt x="25" y="278"/>
                  </a:lnTo>
                  <a:lnTo>
                    <a:pt x="24" y="256"/>
                  </a:lnTo>
                  <a:lnTo>
                    <a:pt x="24" y="235"/>
                  </a:lnTo>
                  <a:lnTo>
                    <a:pt x="27" y="212"/>
                  </a:lnTo>
                  <a:lnTo>
                    <a:pt x="31" y="190"/>
                  </a:lnTo>
                  <a:lnTo>
                    <a:pt x="38" y="168"/>
                  </a:lnTo>
                  <a:lnTo>
                    <a:pt x="47" y="147"/>
                  </a:lnTo>
                  <a:lnTo>
                    <a:pt x="58" y="129"/>
                  </a:lnTo>
                  <a:lnTo>
                    <a:pt x="70" y="110"/>
                  </a:lnTo>
                  <a:lnTo>
                    <a:pt x="84" y="94"/>
                  </a:lnTo>
                  <a:lnTo>
                    <a:pt x="99" y="79"/>
                  </a:lnTo>
                  <a:lnTo>
                    <a:pt x="116" y="65"/>
                  </a:lnTo>
                  <a:lnTo>
                    <a:pt x="134" y="54"/>
                  </a:lnTo>
                  <a:lnTo>
                    <a:pt x="152" y="44"/>
                  </a:lnTo>
                  <a:lnTo>
                    <a:pt x="172" y="36"/>
                  </a:lnTo>
                  <a:lnTo>
                    <a:pt x="193" y="29"/>
                  </a:lnTo>
                  <a:lnTo>
                    <a:pt x="213" y="26"/>
                  </a:lnTo>
                  <a:lnTo>
                    <a:pt x="234" y="24"/>
                  </a:lnTo>
                  <a:lnTo>
                    <a:pt x="256" y="24"/>
                  </a:lnTo>
                  <a:lnTo>
                    <a:pt x="278" y="26"/>
                  </a:lnTo>
                  <a:lnTo>
                    <a:pt x="300" y="31"/>
                  </a:lnTo>
                  <a:lnTo>
                    <a:pt x="332" y="42"/>
                  </a:lnTo>
                  <a:lnTo>
                    <a:pt x="361" y="58"/>
                  </a:lnTo>
                  <a:lnTo>
                    <a:pt x="387" y="78"/>
                  </a:lnTo>
                  <a:lnTo>
                    <a:pt x="409" y="101"/>
                  </a:lnTo>
                  <a:lnTo>
                    <a:pt x="429" y="127"/>
                  </a:lnTo>
                  <a:lnTo>
                    <a:pt x="444" y="156"/>
                  </a:lnTo>
                  <a:lnTo>
                    <a:pt x="454" y="187"/>
                  </a:lnTo>
                  <a:lnTo>
                    <a:pt x="460" y="220"/>
                  </a:lnTo>
                  <a:lnTo>
                    <a:pt x="483" y="210"/>
                  </a:lnTo>
                  <a:lnTo>
                    <a:pt x="476" y="176"/>
                  </a:lnTo>
                  <a:lnTo>
                    <a:pt x="463" y="142"/>
                  </a:lnTo>
                  <a:lnTo>
                    <a:pt x="447" y="111"/>
                  </a:lnTo>
                  <a:lnTo>
                    <a:pt x="426" y="82"/>
                  </a:lnTo>
                  <a:lnTo>
                    <a:pt x="401" y="57"/>
                  </a:lnTo>
                  <a:lnTo>
                    <a:pt x="372" y="36"/>
                  </a:lnTo>
                  <a:lnTo>
                    <a:pt x="341" y="19"/>
                  </a:lnTo>
                  <a:lnTo>
                    <a:pt x="305" y="6"/>
                  </a:lnTo>
                  <a:lnTo>
                    <a:pt x="281" y="2"/>
                  </a:lnTo>
                  <a:lnTo>
                    <a:pt x="257" y="0"/>
                  </a:lnTo>
                  <a:lnTo>
                    <a:pt x="233" y="0"/>
                  </a:lnTo>
                  <a:lnTo>
                    <a:pt x="210" y="2"/>
                  </a:lnTo>
                  <a:lnTo>
                    <a:pt x="187" y="6"/>
                  </a:lnTo>
                  <a:lnTo>
                    <a:pt x="164" y="13"/>
                  </a:lnTo>
                  <a:lnTo>
                    <a:pt x="142" y="21"/>
                  </a:lnTo>
                  <a:lnTo>
                    <a:pt x="121" y="33"/>
                  </a:lnTo>
                  <a:lnTo>
                    <a:pt x="102" y="46"/>
                  </a:lnTo>
                  <a:lnTo>
                    <a:pt x="83" y="61"/>
                  </a:lnTo>
                  <a:lnTo>
                    <a:pt x="67" y="77"/>
                  </a:lnTo>
                  <a:lnTo>
                    <a:pt x="51" y="95"/>
                  </a:lnTo>
                  <a:lnTo>
                    <a:pt x="37" y="116"/>
                  </a:lnTo>
                  <a:lnTo>
                    <a:pt x="25" y="137"/>
                  </a:lnTo>
                  <a:lnTo>
                    <a:pt x="16" y="160"/>
                  </a:lnTo>
                  <a:lnTo>
                    <a:pt x="8" y="184"/>
                  </a:lnTo>
                  <a:lnTo>
                    <a:pt x="2" y="208"/>
                  </a:lnTo>
                  <a:lnTo>
                    <a:pt x="0" y="233"/>
                  </a:lnTo>
                  <a:lnTo>
                    <a:pt x="0" y="258"/>
                  </a:lnTo>
                  <a:lnTo>
                    <a:pt x="2" y="282"/>
                  </a:lnTo>
                  <a:lnTo>
                    <a:pt x="6" y="305"/>
                  </a:lnTo>
                  <a:lnTo>
                    <a:pt x="13" y="328"/>
                  </a:lnTo>
                  <a:lnTo>
                    <a:pt x="22" y="350"/>
                  </a:lnTo>
                  <a:lnTo>
                    <a:pt x="32" y="371"/>
                  </a:lnTo>
                  <a:lnTo>
                    <a:pt x="45" y="390"/>
                  </a:lnTo>
                  <a:lnTo>
                    <a:pt x="59" y="409"/>
                  </a:lnTo>
                  <a:lnTo>
                    <a:pt x="75" y="426"/>
                  </a:lnTo>
                  <a:lnTo>
                    <a:pt x="92" y="442"/>
                  </a:lnTo>
                  <a:lnTo>
                    <a:pt x="112" y="456"/>
                  </a:lnTo>
                  <a:lnTo>
                    <a:pt x="133" y="467"/>
                  </a:lnTo>
                  <a:lnTo>
                    <a:pt x="156" y="477"/>
                  </a:lnTo>
                  <a:lnTo>
                    <a:pt x="179" y="485"/>
                  </a:lnTo>
                  <a:lnTo>
                    <a:pt x="197" y="488"/>
                  </a:lnTo>
                  <a:lnTo>
                    <a:pt x="214" y="492"/>
                  </a:lnTo>
                  <a:lnTo>
                    <a:pt x="233" y="493"/>
                  </a:lnTo>
                  <a:lnTo>
                    <a:pt x="251" y="493"/>
                  </a:lnTo>
                  <a:lnTo>
                    <a:pt x="269" y="490"/>
                  </a:lnTo>
                  <a:lnTo>
                    <a:pt x="286" y="488"/>
                  </a:lnTo>
                  <a:lnTo>
                    <a:pt x="303" y="485"/>
                  </a:lnTo>
                  <a:lnTo>
                    <a:pt x="319" y="479"/>
                  </a:lnTo>
                  <a:lnTo>
                    <a:pt x="335" y="473"/>
                  </a:lnTo>
                  <a:lnTo>
                    <a:pt x="352" y="465"/>
                  </a:lnTo>
                  <a:lnTo>
                    <a:pt x="366" y="457"/>
                  </a:lnTo>
                  <a:lnTo>
                    <a:pt x="381" y="448"/>
                  </a:lnTo>
                  <a:lnTo>
                    <a:pt x="395" y="436"/>
                  </a:lnTo>
                  <a:lnTo>
                    <a:pt x="408" y="425"/>
                  </a:lnTo>
                  <a:lnTo>
                    <a:pt x="421" y="413"/>
                  </a:lnTo>
                  <a:lnTo>
                    <a:pt x="432" y="399"/>
                  </a:lnTo>
                  <a:lnTo>
                    <a:pt x="417" y="3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5" name="Freeform 27">
              <a:extLst>
                <a:ext uri="{FF2B5EF4-FFF2-40B4-BE49-F238E27FC236}">
                  <a16:creationId xmlns:a16="http://schemas.microsoft.com/office/drawing/2014/main" id="{35D4C9C2-F63E-427E-9E23-B831E40B9CA8}"/>
                </a:ext>
              </a:extLst>
            </p:cNvPr>
            <p:cNvSpPr>
              <a:spLocks/>
            </p:cNvSpPr>
            <p:nvPr/>
          </p:nvSpPr>
          <p:spPr bwMode="auto">
            <a:xfrm>
              <a:off x="1207" y="3374"/>
              <a:ext cx="180" cy="185"/>
            </a:xfrm>
            <a:custGeom>
              <a:avLst/>
              <a:gdLst>
                <a:gd name="T0" fmla="*/ 5 w 361"/>
                <a:gd name="T1" fmla="*/ 57 h 371"/>
                <a:gd name="T2" fmla="*/ 10 w 361"/>
                <a:gd name="T3" fmla="*/ 68 h 371"/>
                <a:gd name="T4" fmla="*/ 18 w 361"/>
                <a:gd name="T5" fmla="*/ 78 h 371"/>
                <a:gd name="T6" fmla="*/ 28 w 361"/>
                <a:gd name="T7" fmla="*/ 84 h 371"/>
                <a:gd name="T8" fmla="*/ 38 w 361"/>
                <a:gd name="T9" fmla="*/ 87 h 371"/>
                <a:gd name="T10" fmla="*/ 46 w 361"/>
                <a:gd name="T11" fmla="*/ 88 h 371"/>
                <a:gd name="T12" fmla="*/ 54 w 361"/>
                <a:gd name="T13" fmla="*/ 86 h 371"/>
                <a:gd name="T14" fmla="*/ 62 w 361"/>
                <a:gd name="T15" fmla="*/ 84 h 371"/>
                <a:gd name="T16" fmla="*/ 68 w 361"/>
                <a:gd name="T17" fmla="*/ 80 h 371"/>
                <a:gd name="T18" fmla="*/ 74 w 361"/>
                <a:gd name="T19" fmla="*/ 74 h 371"/>
                <a:gd name="T20" fmla="*/ 79 w 361"/>
                <a:gd name="T21" fmla="*/ 68 h 371"/>
                <a:gd name="T22" fmla="*/ 83 w 361"/>
                <a:gd name="T23" fmla="*/ 60 h 371"/>
                <a:gd name="T24" fmla="*/ 86 w 361"/>
                <a:gd name="T25" fmla="*/ 48 h 371"/>
                <a:gd name="T26" fmla="*/ 84 w 361"/>
                <a:gd name="T27" fmla="*/ 32 h 371"/>
                <a:gd name="T28" fmla="*/ 76 w 361"/>
                <a:gd name="T29" fmla="*/ 18 h 371"/>
                <a:gd name="T30" fmla="*/ 63 w 361"/>
                <a:gd name="T31" fmla="*/ 8 h 371"/>
                <a:gd name="T32" fmla="*/ 49 w 361"/>
                <a:gd name="T33" fmla="*/ 4 h 371"/>
                <a:gd name="T34" fmla="*/ 37 w 361"/>
                <a:gd name="T35" fmla="*/ 5 h 371"/>
                <a:gd name="T36" fmla="*/ 25 w 361"/>
                <a:gd name="T37" fmla="*/ 9 h 371"/>
                <a:gd name="T38" fmla="*/ 16 w 361"/>
                <a:gd name="T39" fmla="*/ 17 h 371"/>
                <a:gd name="T40" fmla="*/ 9 w 361"/>
                <a:gd name="T41" fmla="*/ 18 h 371"/>
                <a:gd name="T42" fmla="*/ 13 w 361"/>
                <a:gd name="T43" fmla="*/ 12 h 371"/>
                <a:gd name="T44" fmla="*/ 18 w 361"/>
                <a:gd name="T45" fmla="*/ 8 h 371"/>
                <a:gd name="T46" fmla="*/ 24 w 361"/>
                <a:gd name="T47" fmla="*/ 5 h 371"/>
                <a:gd name="T48" fmla="*/ 30 w 361"/>
                <a:gd name="T49" fmla="*/ 2 h 371"/>
                <a:gd name="T50" fmla="*/ 36 w 361"/>
                <a:gd name="T51" fmla="*/ 0 h 371"/>
                <a:gd name="T52" fmla="*/ 43 w 361"/>
                <a:gd name="T53" fmla="*/ 0 h 371"/>
                <a:gd name="T54" fmla="*/ 50 w 361"/>
                <a:gd name="T55" fmla="*/ 0 h 371"/>
                <a:gd name="T56" fmla="*/ 56 w 361"/>
                <a:gd name="T57" fmla="*/ 1 h 371"/>
                <a:gd name="T58" fmla="*/ 73 w 361"/>
                <a:gd name="T59" fmla="*/ 9 h 371"/>
                <a:gd name="T60" fmla="*/ 84 w 361"/>
                <a:gd name="T61" fmla="*/ 22 h 371"/>
                <a:gd name="T62" fmla="*/ 90 w 361"/>
                <a:gd name="T63" fmla="*/ 39 h 371"/>
                <a:gd name="T64" fmla="*/ 88 w 361"/>
                <a:gd name="T65" fmla="*/ 57 h 371"/>
                <a:gd name="T66" fmla="*/ 85 w 361"/>
                <a:gd name="T67" fmla="*/ 66 h 371"/>
                <a:gd name="T68" fmla="*/ 80 w 361"/>
                <a:gd name="T69" fmla="*/ 74 h 371"/>
                <a:gd name="T70" fmla="*/ 74 w 361"/>
                <a:gd name="T71" fmla="*/ 80 h 371"/>
                <a:gd name="T72" fmla="*/ 67 w 361"/>
                <a:gd name="T73" fmla="*/ 86 h 371"/>
                <a:gd name="T74" fmla="*/ 59 w 361"/>
                <a:gd name="T75" fmla="*/ 90 h 371"/>
                <a:gd name="T76" fmla="*/ 51 w 361"/>
                <a:gd name="T77" fmla="*/ 92 h 371"/>
                <a:gd name="T78" fmla="*/ 42 w 361"/>
                <a:gd name="T79" fmla="*/ 92 h 371"/>
                <a:gd name="T80" fmla="*/ 33 w 361"/>
                <a:gd name="T81" fmla="*/ 91 h 371"/>
                <a:gd name="T82" fmla="*/ 20 w 361"/>
                <a:gd name="T83" fmla="*/ 85 h 371"/>
                <a:gd name="T84" fmla="*/ 10 w 361"/>
                <a:gd name="T85" fmla="*/ 77 h 371"/>
                <a:gd name="T86" fmla="*/ 3 w 361"/>
                <a:gd name="T87" fmla="*/ 66 h 371"/>
                <a:gd name="T88" fmla="*/ 0 w 361"/>
                <a:gd name="T89" fmla="*/ 53 h 3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71">
                  <a:moveTo>
                    <a:pt x="18" y="206"/>
                  </a:moveTo>
                  <a:lnTo>
                    <a:pt x="22" y="230"/>
                  </a:lnTo>
                  <a:lnTo>
                    <a:pt x="30" y="253"/>
                  </a:lnTo>
                  <a:lnTo>
                    <a:pt x="41" y="275"/>
                  </a:lnTo>
                  <a:lnTo>
                    <a:pt x="56" y="295"/>
                  </a:lnTo>
                  <a:lnTo>
                    <a:pt x="72" y="312"/>
                  </a:lnTo>
                  <a:lnTo>
                    <a:pt x="91" y="327"/>
                  </a:lnTo>
                  <a:lnTo>
                    <a:pt x="113" y="338"/>
                  </a:lnTo>
                  <a:lnTo>
                    <a:pt x="138" y="346"/>
                  </a:lnTo>
                  <a:lnTo>
                    <a:pt x="154" y="350"/>
                  </a:lnTo>
                  <a:lnTo>
                    <a:pt x="170" y="351"/>
                  </a:lnTo>
                  <a:lnTo>
                    <a:pt x="187" y="352"/>
                  </a:lnTo>
                  <a:lnTo>
                    <a:pt x="202" y="350"/>
                  </a:lnTo>
                  <a:lnTo>
                    <a:pt x="218" y="346"/>
                  </a:lnTo>
                  <a:lnTo>
                    <a:pt x="233" y="342"/>
                  </a:lnTo>
                  <a:lnTo>
                    <a:pt x="248" y="336"/>
                  </a:lnTo>
                  <a:lnTo>
                    <a:pt x="262" y="329"/>
                  </a:lnTo>
                  <a:lnTo>
                    <a:pt x="275" y="320"/>
                  </a:lnTo>
                  <a:lnTo>
                    <a:pt x="287" y="310"/>
                  </a:lnTo>
                  <a:lnTo>
                    <a:pt x="299" y="299"/>
                  </a:lnTo>
                  <a:lnTo>
                    <a:pt x="309" y="287"/>
                  </a:lnTo>
                  <a:lnTo>
                    <a:pt x="318" y="273"/>
                  </a:lnTo>
                  <a:lnTo>
                    <a:pt x="327" y="259"/>
                  </a:lnTo>
                  <a:lnTo>
                    <a:pt x="333" y="243"/>
                  </a:lnTo>
                  <a:lnTo>
                    <a:pt x="338" y="227"/>
                  </a:lnTo>
                  <a:lnTo>
                    <a:pt x="344" y="193"/>
                  </a:lnTo>
                  <a:lnTo>
                    <a:pt x="343" y="161"/>
                  </a:lnTo>
                  <a:lnTo>
                    <a:pt x="336" y="130"/>
                  </a:lnTo>
                  <a:lnTo>
                    <a:pt x="322" y="101"/>
                  </a:lnTo>
                  <a:lnTo>
                    <a:pt x="305" y="74"/>
                  </a:lnTo>
                  <a:lnTo>
                    <a:pt x="282" y="53"/>
                  </a:lnTo>
                  <a:lnTo>
                    <a:pt x="254" y="35"/>
                  </a:lnTo>
                  <a:lnTo>
                    <a:pt x="223" y="24"/>
                  </a:lnTo>
                  <a:lnTo>
                    <a:pt x="197" y="19"/>
                  </a:lnTo>
                  <a:lnTo>
                    <a:pt x="173" y="18"/>
                  </a:lnTo>
                  <a:lnTo>
                    <a:pt x="148" y="21"/>
                  </a:lnTo>
                  <a:lnTo>
                    <a:pt x="125" y="28"/>
                  </a:lnTo>
                  <a:lnTo>
                    <a:pt x="103" y="39"/>
                  </a:lnTo>
                  <a:lnTo>
                    <a:pt x="82" y="51"/>
                  </a:lnTo>
                  <a:lnTo>
                    <a:pt x="65" y="68"/>
                  </a:lnTo>
                  <a:lnTo>
                    <a:pt x="49" y="87"/>
                  </a:lnTo>
                  <a:lnTo>
                    <a:pt x="36" y="72"/>
                  </a:lnTo>
                  <a:lnTo>
                    <a:pt x="44" y="62"/>
                  </a:lnTo>
                  <a:lnTo>
                    <a:pt x="53" y="51"/>
                  </a:lnTo>
                  <a:lnTo>
                    <a:pt x="64" y="43"/>
                  </a:lnTo>
                  <a:lnTo>
                    <a:pt x="74" y="35"/>
                  </a:lnTo>
                  <a:lnTo>
                    <a:pt x="86" y="27"/>
                  </a:lnTo>
                  <a:lnTo>
                    <a:pt x="97" y="20"/>
                  </a:lnTo>
                  <a:lnTo>
                    <a:pt x="109" y="15"/>
                  </a:lnTo>
                  <a:lnTo>
                    <a:pt x="121" y="10"/>
                  </a:lnTo>
                  <a:lnTo>
                    <a:pt x="134" y="6"/>
                  </a:lnTo>
                  <a:lnTo>
                    <a:pt x="147" y="3"/>
                  </a:lnTo>
                  <a:lnTo>
                    <a:pt x="159" y="1"/>
                  </a:lnTo>
                  <a:lnTo>
                    <a:pt x="173" y="0"/>
                  </a:lnTo>
                  <a:lnTo>
                    <a:pt x="187" y="0"/>
                  </a:lnTo>
                  <a:lnTo>
                    <a:pt x="200" y="1"/>
                  </a:lnTo>
                  <a:lnTo>
                    <a:pt x="214" y="2"/>
                  </a:lnTo>
                  <a:lnTo>
                    <a:pt x="227" y="5"/>
                  </a:lnTo>
                  <a:lnTo>
                    <a:pt x="262" y="18"/>
                  </a:lnTo>
                  <a:lnTo>
                    <a:pt x="292" y="38"/>
                  </a:lnTo>
                  <a:lnTo>
                    <a:pt x="317" y="62"/>
                  </a:lnTo>
                  <a:lnTo>
                    <a:pt x="338" y="91"/>
                  </a:lnTo>
                  <a:lnTo>
                    <a:pt x="352" y="123"/>
                  </a:lnTo>
                  <a:lnTo>
                    <a:pt x="360" y="157"/>
                  </a:lnTo>
                  <a:lnTo>
                    <a:pt x="361" y="194"/>
                  </a:lnTo>
                  <a:lnTo>
                    <a:pt x="355" y="231"/>
                  </a:lnTo>
                  <a:lnTo>
                    <a:pt x="350" y="250"/>
                  </a:lnTo>
                  <a:lnTo>
                    <a:pt x="343" y="267"/>
                  </a:lnTo>
                  <a:lnTo>
                    <a:pt x="333" y="283"/>
                  </a:lnTo>
                  <a:lnTo>
                    <a:pt x="323" y="297"/>
                  </a:lnTo>
                  <a:lnTo>
                    <a:pt x="312" y="311"/>
                  </a:lnTo>
                  <a:lnTo>
                    <a:pt x="299" y="323"/>
                  </a:lnTo>
                  <a:lnTo>
                    <a:pt x="285" y="335"/>
                  </a:lnTo>
                  <a:lnTo>
                    <a:pt x="271" y="344"/>
                  </a:lnTo>
                  <a:lnTo>
                    <a:pt x="255" y="353"/>
                  </a:lnTo>
                  <a:lnTo>
                    <a:pt x="239" y="360"/>
                  </a:lnTo>
                  <a:lnTo>
                    <a:pt x="223" y="365"/>
                  </a:lnTo>
                  <a:lnTo>
                    <a:pt x="206" y="368"/>
                  </a:lnTo>
                  <a:lnTo>
                    <a:pt x="187" y="371"/>
                  </a:lnTo>
                  <a:lnTo>
                    <a:pt x="170" y="371"/>
                  </a:lnTo>
                  <a:lnTo>
                    <a:pt x="151" y="368"/>
                  </a:lnTo>
                  <a:lnTo>
                    <a:pt x="133" y="365"/>
                  </a:lnTo>
                  <a:lnTo>
                    <a:pt x="106" y="356"/>
                  </a:lnTo>
                  <a:lnTo>
                    <a:pt x="83" y="343"/>
                  </a:lnTo>
                  <a:lnTo>
                    <a:pt x="62" y="327"/>
                  </a:lnTo>
                  <a:lnTo>
                    <a:pt x="43" y="308"/>
                  </a:lnTo>
                  <a:lnTo>
                    <a:pt x="28" y="288"/>
                  </a:lnTo>
                  <a:lnTo>
                    <a:pt x="15" y="265"/>
                  </a:lnTo>
                  <a:lnTo>
                    <a:pt x="6" y="239"/>
                  </a:lnTo>
                  <a:lnTo>
                    <a:pt x="0" y="214"/>
                  </a:lnTo>
                  <a:lnTo>
                    <a:pt x="18" y="2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46" name="Freeform 28">
              <a:extLst>
                <a:ext uri="{FF2B5EF4-FFF2-40B4-BE49-F238E27FC236}">
                  <a16:creationId xmlns:a16="http://schemas.microsoft.com/office/drawing/2014/main" id="{E00CA39B-C3BB-488B-B7EB-6997AA3DD662}"/>
                </a:ext>
              </a:extLst>
            </p:cNvPr>
            <p:cNvSpPr>
              <a:spLocks/>
            </p:cNvSpPr>
            <p:nvPr/>
          </p:nvSpPr>
          <p:spPr bwMode="auto">
            <a:xfrm>
              <a:off x="1001" y="2965"/>
              <a:ext cx="509" cy="924"/>
            </a:xfrm>
            <a:custGeom>
              <a:avLst/>
              <a:gdLst>
                <a:gd name="T0" fmla="*/ 235 w 1020"/>
                <a:gd name="T1" fmla="*/ 23 h 1847"/>
                <a:gd name="T2" fmla="*/ 200 w 1020"/>
                <a:gd name="T3" fmla="*/ 16 h 1847"/>
                <a:gd name="T4" fmla="*/ 171 w 1020"/>
                <a:gd name="T5" fmla="*/ 5 h 1847"/>
                <a:gd name="T6" fmla="*/ 159 w 1020"/>
                <a:gd name="T7" fmla="*/ 5 h 1847"/>
                <a:gd name="T8" fmla="*/ 156 w 1020"/>
                <a:gd name="T9" fmla="*/ 16 h 1847"/>
                <a:gd name="T10" fmla="*/ 158 w 1020"/>
                <a:gd name="T11" fmla="*/ 36 h 1847"/>
                <a:gd name="T12" fmla="*/ 150 w 1020"/>
                <a:gd name="T13" fmla="*/ 40 h 1847"/>
                <a:gd name="T14" fmla="*/ 131 w 1020"/>
                <a:gd name="T15" fmla="*/ 49 h 1847"/>
                <a:gd name="T16" fmla="*/ 102 w 1020"/>
                <a:gd name="T17" fmla="*/ 65 h 1847"/>
                <a:gd name="T18" fmla="*/ 82 w 1020"/>
                <a:gd name="T19" fmla="*/ 96 h 1847"/>
                <a:gd name="T20" fmla="*/ 83 w 1020"/>
                <a:gd name="T21" fmla="*/ 121 h 1847"/>
                <a:gd name="T22" fmla="*/ 41 w 1020"/>
                <a:gd name="T23" fmla="*/ 314 h 1847"/>
                <a:gd name="T24" fmla="*/ 30 w 1020"/>
                <a:gd name="T25" fmla="*/ 319 h 1847"/>
                <a:gd name="T26" fmla="*/ 16 w 1020"/>
                <a:gd name="T27" fmla="*/ 334 h 1847"/>
                <a:gd name="T28" fmla="*/ 7 w 1020"/>
                <a:gd name="T29" fmla="*/ 361 h 1847"/>
                <a:gd name="T30" fmla="*/ 0 w 1020"/>
                <a:gd name="T31" fmla="*/ 400 h 1847"/>
                <a:gd name="T32" fmla="*/ 13 w 1020"/>
                <a:gd name="T33" fmla="*/ 428 h 1847"/>
                <a:gd name="T34" fmla="*/ 32 w 1020"/>
                <a:gd name="T35" fmla="*/ 435 h 1847"/>
                <a:gd name="T36" fmla="*/ 55 w 1020"/>
                <a:gd name="T37" fmla="*/ 428 h 1847"/>
                <a:gd name="T38" fmla="*/ 60 w 1020"/>
                <a:gd name="T39" fmla="*/ 428 h 1847"/>
                <a:gd name="T40" fmla="*/ 70 w 1020"/>
                <a:gd name="T41" fmla="*/ 454 h 1847"/>
                <a:gd name="T42" fmla="*/ 107 w 1020"/>
                <a:gd name="T43" fmla="*/ 462 h 1847"/>
                <a:gd name="T44" fmla="*/ 125 w 1020"/>
                <a:gd name="T45" fmla="*/ 445 h 1847"/>
                <a:gd name="T46" fmla="*/ 115 w 1020"/>
                <a:gd name="T47" fmla="*/ 447 h 1847"/>
                <a:gd name="T48" fmla="*/ 83 w 1020"/>
                <a:gd name="T49" fmla="*/ 446 h 1847"/>
                <a:gd name="T50" fmla="*/ 68 w 1020"/>
                <a:gd name="T51" fmla="*/ 427 h 1847"/>
                <a:gd name="T52" fmla="*/ 66 w 1020"/>
                <a:gd name="T53" fmla="*/ 415 h 1847"/>
                <a:gd name="T54" fmla="*/ 58 w 1020"/>
                <a:gd name="T55" fmla="*/ 417 h 1847"/>
                <a:gd name="T56" fmla="*/ 48 w 1020"/>
                <a:gd name="T57" fmla="*/ 425 h 1847"/>
                <a:gd name="T58" fmla="*/ 28 w 1020"/>
                <a:gd name="T59" fmla="*/ 422 h 1847"/>
                <a:gd name="T60" fmla="*/ 11 w 1020"/>
                <a:gd name="T61" fmla="*/ 403 h 1847"/>
                <a:gd name="T62" fmla="*/ 18 w 1020"/>
                <a:gd name="T63" fmla="*/ 362 h 1847"/>
                <a:gd name="T64" fmla="*/ 27 w 1020"/>
                <a:gd name="T65" fmla="*/ 338 h 1847"/>
                <a:gd name="T66" fmla="*/ 35 w 1020"/>
                <a:gd name="T67" fmla="*/ 326 h 1847"/>
                <a:gd name="T68" fmla="*/ 50 w 1020"/>
                <a:gd name="T69" fmla="*/ 317 h 1847"/>
                <a:gd name="T70" fmla="*/ 95 w 1020"/>
                <a:gd name="T71" fmla="*/ 132 h 1847"/>
                <a:gd name="T72" fmla="*/ 90 w 1020"/>
                <a:gd name="T73" fmla="*/ 104 h 1847"/>
                <a:gd name="T74" fmla="*/ 96 w 1020"/>
                <a:gd name="T75" fmla="*/ 83 h 1847"/>
                <a:gd name="T76" fmla="*/ 113 w 1020"/>
                <a:gd name="T77" fmla="*/ 67 h 1847"/>
                <a:gd name="T78" fmla="*/ 140 w 1020"/>
                <a:gd name="T79" fmla="*/ 52 h 1847"/>
                <a:gd name="T80" fmla="*/ 153 w 1020"/>
                <a:gd name="T81" fmla="*/ 45 h 1847"/>
                <a:gd name="T82" fmla="*/ 159 w 1020"/>
                <a:gd name="T83" fmla="*/ 43 h 1847"/>
                <a:gd name="T84" fmla="*/ 166 w 1020"/>
                <a:gd name="T85" fmla="*/ 35 h 1847"/>
                <a:gd name="T86" fmla="*/ 178 w 1020"/>
                <a:gd name="T87" fmla="*/ 31 h 1847"/>
                <a:gd name="T88" fmla="*/ 202 w 1020"/>
                <a:gd name="T89" fmla="*/ 39 h 1847"/>
                <a:gd name="T90" fmla="*/ 224 w 1020"/>
                <a:gd name="T91" fmla="*/ 43 h 1847"/>
                <a:gd name="T92" fmla="*/ 242 w 1020"/>
                <a:gd name="T93" fmla="*/ 44 h 1847"/>
                <a:gd name="T94" fmla="*/ 250 w 1020"/>
                <a:gd name="T95" fmla="*/ 42 h 1847"/>
                <a:gd name="T96" fmla="*/ 249 w 1020"/>
                <a:gd name="T97" fmla="*/ 37 h 1847"/>
                <a:gd name="T98" fmla="*/ 225 w 1020"/>
                <a:gd name="T99" fmla="*/ 36 h 1847"/>
                <a:gd name="T100" fmla="*/ 189 w 1020"/>
                <a:gd name="T101" fmla="*/ 28 h 1847"/>
                <a:gd name="T102" fmla="*/ 164 w 1020"/>
                <a:gd name="T103" fmla="*/ 16 h 1847"/>
                <a:gd name="T104" fmla="*/ 164 w 1020"/>
                <a:gd name="T105" fmla="*/ 7 h 1847"/>
                <a:gd name="T106" fmla="*/ 185 w 1020"/>
                <a:gd name="T107" fmla="*/ 18 h 1847"/>
                <a:gd name="T108" fmla="*/ 215 w 1020"/>
                <a:gd name="T109" fmla="*/ 27 h 1847"/>
                <a:gd name="T110" fmla="*/ 236 w 1020"/>
                <a:gd name="T111" fmla="*/ 30 h 1847"/>
                <a:gd name="T112" fmla="*/ 250 w 1020"/>
                <a:gd name="T113" fmla="*/ 30 h 1847"/>
                <a:gd name="T114" fmla="*/ 254 w 1020"/>
                <a:gd name="T115" fmla="*/ 26 h 18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20" h="1847">
                  <a:moveTo>
                    <a:pt x="1012" y="89"/>
                  </a:moveTo>
                  <a:lnTo>
                    <a:pt x="999" y="93"/>
                  </a:lnTo>
                  <a:lnTo>
                    <a:pt x="983" y="94"/>
                  </a:lnTo>
                  <a:lnTo>
                    <a:pt x="963" y="94"/>
                  </a:lnTo>
                  <a:lnTo>
                    <a:pt x="941" y="92"/>
                  </a:lnTo>
                  <a:lnTo>
                    <a:pt x="916" y="88"/>
                  </a:lnTo>
                  <a:lnTo>
                    <a:pt x="888" y="84"/>
                  </a:lnTo>
                  <a:lnTo>
                    <a:pt x="859" y="78"/>
                  </a:lnTo>
                  <a:lnTo>
                    <a:pt x="830" y="71"/>
                  </a:lnTo>
                  <a:lnTo>
                    <a:pt x="801" y="63"/>
                  </a:lnTo>
                  <a:lnTo>
                    <a:pt x="774" y="54"/>
                  </a:lnTo>
                  <a:lnTo>
                    <a:pt x="749" y="44"/>
                  </a:lnTo>
                  <a:lnTo>
                    <a:pt x="726" y="35"/>
                  </a:lnTo>
                  <a:lnTo>
                    <a:pt x="705" y="26"/>
                  </a:lnTo>
                  <a:lnTo>
                    <a:pt x="688" y="17"/>
                  </a:lnTo>
                  <a:lnTo>
                    <a:pt x="674" y="8"/>
                  </a:lnTo>
                  <a:lnTo>
                    <a:pt x="664" y="0"/>
                  </a:lnTo>
                  <a:lnTo>
                    <a:pt x="653" y="2"/>
                  </a:lnTo>
                  <a:lnTo>
                    <a:pt x="644" y="8"/>
                  </a:lnTo>
                  <a:lnTo>
                    <a:pt x="638" y="18"/>
                  </a:lnTo>
                  <a:lnTo>
                    <a:pt x="634" y="30"/>
                  </a:lnTo>
                  <a:lnTo>
                    <a:pt x="630" y="41"/>
                  </a:lnTo>
                  <a:lnTo>
                    <a:pt x="629" y="50"/>
                  </a:lnTo>
                  <a:lnTo>
                    <a:pt x="628" y="58"/>
                  </a:lnTo>
                  <a:lnTo>
                    <a:pt x="628" y="61"/>
                  </a:lnTo>
                  <a:lnTo>
                    <a:pt x="631" y="68"/>
                  </a:lnTo>
                  <a:lnTo>
                    <a:pt x="636" y="74"/>
                  </a:lnTo>
                  <a:lnTo>
                    <a:pt x="642" y="80"/>
                  </a:lnTo>
                  <a:lnTo>
                    <a:pt x="648" y="84"/>
                  </a:lnTo>
                  <a:lnTo>
                    <a:pt x="633" y="141"/>
                  </a:lnTo>
                  <a:lnTo>
                    <a:pt x="630" y="142"/>
                  </a:lnTo>
                  <a:lnTo>
                    <a:pt x="624" y="145"/>
                  </a:lnTo>
                  <a:lnTo>
                    <a:pt x="619" y="148"/>
                  </a:lnTo>
                  <a:lnTo>
                    <a:pt x="611" y="153"/>
                  </a:lnTo>
                  <a:lnTo>
                    <a:pt x="601" y="157"/>
                  </a:lnTo>
                  <a:lnTo>
                    <a:pt x="592" y="162"/>
                  </a:lnTo>
                  <a:lnTo>
                    <a:pt x="582" y="167"/>
                  </a:lnTo>
                  <a:lnTo>
                    <a:pt x="573" y="171"/>
                  </a:lnTo>
                  <a:lnTo>
                    <a:pt x="551" y="182"/>
                  </a:lnTo>
                  <a:lnTo>
                    <a:pt x="528" y="193"/>
                  </a:lnTo>
                  <a:lnTo>
                    <a:pt x="502" y="206"/>
                  </a:lnTo>
                  <a:lnTo>
                    <a:pt x="477" y="219"/>
                  </a:lnTo>
                  <a:lnTo>
                    <a:pt x="453" y="231"/>
                  </a:lnTo>
                  <a:lnTo>
                    <a:pt x="430" y="245"/>
                  </a:lnTo>
                  <a:lnTo>
                    <a:pt x="409" y="257"/>
                  </a:lnTo>
                  <a:lnTo>
                    <a:pt x="392" y="268"/>
                  </a:lnTo>
                  <a:lnTo>
                    <a:pt x="366" y="296"/>
                  </a:lnTo>
                  <a:lnTo>
                    <a:pt x="349" y="325"/>
                  </a:lnTo>
                  <a:lnTo>
                    <a:pt x="336" y="354"/>
                  </a:lnTo>
                  <a:lnTo>
                    <a:pt x="328" y="383"/>
                  </a:lnTo>
                  <a:lnTo>
                    <a:pt x="325" y="409"/>
                  </a:lnTo>
                  <a:lnTo>
                    <a:pt x="324" y="428"/>
                  </a:lnTo>
                  <a:lnTo>
                    <a:pt x="324" y="442"/>
                  </a:lnTo>
                  <a:lnTo>
                    <a:pt x="324" y="448"/>
                  </a:lnTo>
                  <a:lnTo>
                    <a:pt x="332" y="481"/>
                  </a:lnTo>
                  <a:lnTo>
                    <a:pt x="338" y="502"/>
                  </a:lnTo>
                  <a:lnTo>
                    <a:pt x="345" y="518"/>
                  </a:lnTo>
                  <a:lnTo>
                    <a:pt x="357" y="534"/>
                  </a:lnTo>
                  <a:lnTo>
                    <a:pt x="166" y="1254"/>
                  </a:lnTo>
                  <a:lnTo>
                    <a:pt x="164" y="1254"/>
                  </a:lnTo>
                  <a:lnTo>
                    <a:pt x="159" y="1257"/>
                  </a:lnTo>
                  <a:lnTo>
                    <a:pt x="152" y="1259"/>
                  </a:lnTo>
                  <a:lnTo>
                    <a:pt x="143" y="1263"/>
                  </a:lnTo>
                  <a:lnTo>
                    <a:pt x="133" y="1267"/>
                  </a:lnTo>
                  <a:lnTo>
                    <a:pt x="121" y="1273"/>
                  </a:lnTo>
                  <a:lnTo>
                    <a:pt x="109" y="1281"/>
                  </a:lnTo>
                  <a:lnTo>
                    <a:pt x="98" y="1290"/>
                  </a:lnTo>
                  <a:lnTo>
                    <a:pt x="86" y="1303"/>
                  </a:lnTo>
                  <a:lnTo>
                    <a:pt x="76" y="1318"/>
                  </a:lnTo>
                  <a:lnTo>
                    <a:pt x="66" y="1336"/>
                  </a:lnTo>
                  <a:lnTo>
                    <a:pt x="56" y="1356"/>
                  </a:lnTo>
                  <a:lnTo>
                    <a:pt x="47" y="1377"/>
                  </a:lnTo>
                  <a:lnTo>
                    <a:pt x="40" y="1399"/>
                  </a:lnTo>
                  <a:lnTo>
                    <a:pt x="33" y="1420"/>
                  </a:lnTo>
                  <a:lnTo>
                    <a:pt x="28" y="1441"/>
                  </a:lnTo>
                  <a:lnTo>
                    <a:pt x="21" y="1468"/>
                  </a:lnTo>
                  <a:lnTo>
                    <a:pt x="14" y="1499"/>
                  </a:lnTo>
                  <a:lnTo>
                    <a:pt x="7" y="1531"/>
                  </a:lnTo>
                  <a:lnTo>
                    <a:pt x="2" y="1566"/>
                  </a:lnTo>
                  <a:lnTo>
                    <a:pt x="0" y="1599"/>
                  </a:lnTo>
                  <a:lnTo>
                    <a:pt x="2" y="1630"/>
                  </a:lnTo>
                  <a:lnTo>
                    <a:pt x="9" y="1657"/>
                  </a:lnTo>
                  <a:lnTo>
                    <a:pt x="22" y="1679"/>
                  </a:lnTo>
                  <a:lnTo>
                    <a:pt x="37" y="1695"/>
                  </a:lnTo>
                  <a:lnTo>
                    <a:pt x="53" y="1709"/>
                  </a:lnTo>
                  <a:lnTo>
                    <a:pt x="68" y="1719"/>
                  </a:lnTo>
                  <a:lnTo>
                    <a:pt x="84" y="1728"/>
                  </a:lnTo>
                  <a:lnTo>
                    <a:pt x="99" y="1734"/>
                  </a:lnTo>
                  <a:lnTo>
                    <a:pt x="113" y="1737"/>
                  </a:lnTo>
                  <a:lnTo>
                    <a:pt x="128" y="1740"/>
                  </a:lnTo>
                  <a:lnTo>
                    <a:pt x="142" y="1740"/>
                  </a:lnTo>
                  <a:lnTo>
                    <a:pt x="165" y="1737"/>
                  </a:lnTo>
                  <a:lnTo>
                    <a:pt x="186" y="1730"/>
                  </a:lnTo>
                  <a:lnTo>
                    <a:pt x="204" y="1721"/>
                  </a:lnTo>
                  <a:lnTo>
                    <a:pt x="220" y="1710"/>
                  </a:lnTo>
                  <a:lnTo>
                    <a:pt x="233" y="1698"/>
                  </a:lnTo>
                  <a:lnTo>
                    <a:pt x="243" y="1689"/>
                  </a:lnTo>
                  <a:lnTo>
                    <a:pt x="250" y="1682"/>
                  </a:lnTo>
                  <a:lnTo>
                    <a:pt x="252" y="1679"/>
                  </a:lnTo>
                  <a:lnTo>
                    <a:pt x="243" y="1710"/>
                  </a:lnTo>
                  <a:lnTo>
                    <a:pt x="239" y="1737"/>
                  </a:lnTo>
                  <a:lnTo>
                    <a:pt x="240" y="1762"/>
                  </a:lnTo>
                  <a:lnTo>
                    <a:pt x="247" y="1781"/>
                  </a:lnTo>
                  <a:lnTo>
                    <a:pt x="260" y="1798"/>
                  </a:lnTo>
                  <a:lnTo>
                    <a:pt x="281" y="1813"/>
                  </a:lnTo>
                  <a:lnTo>
                    <a:pt x="309" y="1826"/>
                  </a:lnTo>
                  <a:lnTo>
                    <a:pt x="346" y="1836"/>
                  </a:lnTo>
                  <a:lnTo>
                    <a:pt x="377" y="1844"/>
                  </a:lnTo>
                  <a:lnTo>
                    <a:pt x="406" y="1847"/>
                  </a:lnTo>
                  <a:lnTo>
                    <a:pt x="430" y="1847"/>
                  </a:lnTo>
                  <a:lnTo>
                    <a:pt x="451" y="1841"/>
                  </a:lnTo>
                  <a:lnTo>
                    <a:pt x="469" y="1832"/>
                  </a:lnTo>
                  <a:lnTo>
                    <a:pt x="483" y="1819"/>
                  </a:lnTo>
                  <a:lnTo>
                    <a:pt x="493" y="1801"/>
                  </a:lnTo>
                  <a:lnTo>
                    <a:pt x="500" y="1778"/>
                  </a:lnTo>
                  <a:lnTo>
                    <a:pt x="506" y="1747"/>
                  </a:lnTo>
                  <a:lnTo>
                    <a:pt x="498" y="1755"/>
                  </a:lnTo>
                  <a:lnTo>
                    <a:pt x="487" y="1764"/>
                  </a:lnTo>
                  <a:lnTo>
                    <a:pt x="476" y="1774"/>
                  </a:lnTo>
                  <a:lnTo>
                    <a:pt x="461" y="1785"/>
                  </a:lnTo>
                  <a:lnTo>
                    <a:pt x="442" y="1793"/>
                  </a:lnTo>
                  <a:lnTo>
                    <a:pt x="419" y="1797"/>
                  </a:lnTo>
                  <a:lnTo>
                    <a:pt x="393" y="1797"/>
                  </a:lnTo>
                  <a:lnTo>
                    <a:pt x="362" y="1791"/>
                  </a:lnTo>
                  <a:lnTo>
                    <a:pt x="332" y="1781"/>
                  </a:lnTo>
                  <a:lnTo>
                    <a:pt x="310" y="1768"/>
                  </a:lnTo>
                  <a:lnTo>
                    <a:pt x="295" y="1755"/>
                  </a:lnTo>
                  <a:lnTo>
                    <a:pt x="285" y="1738"/>
                  </a:lnTo>
                  <a:lnTo>
                    <a:pt x="279" y="1722"/>
                  </a:lnTo>
                  <a:lnTo>
                    <a:pt x="275" y="1705"/>
                  </a:lnTo>
                  <a:lnTo>
                    <a:pt x="272" y="1688"/>
                  </a:lnTo>
                  <a:lnTo>
                    <a:pt x="268" y="1672"/>
                  </a:lnTo>
                  <a:lnTo>
                    <a:pt x="268" y="1670"/>
                  </a:lnTo>
                  <a:lnTo>
                    <a:pt x="267" y="1666"/>
                  </a:lnTo>
                  <a:lnTo>
                    <a:pt x="265" y="1660"/>
                  </a:lnTo>
                  <a:lnTo>
                    <a:pt x="262" y="1656"/>
                  </a:lnTo>
                  <a:lnTo>
                    <a:pt x="257" y="1652"/>
                  </a:lnTo>
                  <a:lnTo>
                    <a:pt x="250" y="1652"/>
                  </a:lnTo>
                  <a:lnTo>
                    <a:pt x="243" y="1656"/>
                  </a:lnTo>
                  <a:lnTo>
                    <a:pt x="233" y="1666"/>
                  </a:lnTo>
                  <a:lnTo>
                    <a:pt x="226" y="1673"/>
                  </a:lnTo>
                  <a:lnTo>
                    <a:pt x="219" y="1680"/>
                  </a:lnTo>
                  <a:lnTo>
                    <a:pt x="212" y="1687"/>
                  </a:lnTo>
                  <a:lnTo>
                    <a:pt x="204" y="1692"/>
                  </a:lnTo>
                  <a:lnTo>
                    <a:pt x="195" y="1698"/>
                  </a:lnTo>
                  <a:lnTo>
                    <a:pt x="187" y="1702"/>
                  </a:lnTo>
                  <a:lnTo>
                    <a:pt x="177" y="1704"/>
                  </a:lnTo>
                  <a:lnTo>
                    <a:pt x="168" y="1705"/>
                  </a:lnTo>
                  <a:lnTo>
                    <a:pt x="138" y="1697"/>
                  </a:lnTo>
                  <a:lnTo>
                    <a:pt x="112" y="1688"/>
                  </a:lnTo>
                  <a:lnTo>
                    <a:pt x="90" y="1677"/>
                  </a:lnTo>
                  <a:lnTo>
                    <a:pt x="73" y="1665"/>
                  </a:lnTo>
                  <a:lnTo>
                    <a:pt x="59" y="1651"/>
                  </a:lnTo>
                  <a:lnTo>
                    <a:pt x="50" y="1634"/>
                  </a:lnTo>
                  <a:lnTo>
                    <a:pt x="44" y="1612"/>
                  </a:lnTo>
                  <a:lnTo>
                    <a:pt x="43" y="1588"/>
                  </a:lnTo>
                  <a:lnTo>
                    <a:pt x="45" y="1573"/>
                  </a:lnTo>
                  <a:lnTo>
                    <a:pt x="52" y="1535"/>
                  </a:lnTo>
                  <a:lnTo>
                    <a:pt x="61" y="1488"/>
                  </a:lnTo>
                  <a:lnTo>
                    <a:pt x="73" y="1445"/>
                  </a:lnTo>
                  <a:lnTo>
                    <a:pt x="78" y="1425"/>
                  </a:lnTo>
                  <a:lnTo>
                    <a:pt x="86" y="1404"/>
                  </a:lnTo>
                  <a:lnTo>
                    <a:pt x="95" y="1385"/>
                  </a:lnTo>
                  <a:lnTo>
                    <a:pt x="101" y="1366"/>
                  </a:lnTo>
                  <a:lnTo>
                    <a:pt x="108" y="1350"/>
                  </a:lnTo>
                  <a:lnTo>
                    <a:pt x="114" y="1337"/>
                  </a:lnTo>
                  <a:lnTo>
                    <a:pt x="119" y="1329"/>
                  </a:lnTo>
                  <a:lnTo>
                    <a:pt x="120" y="1326"/>
                  </a:lnTo>
                  <a:lnTo>
                    <a:pt x="130" y="1313"/>
                  </a:lnTo>
                  <a:lnTo>
                    <a:pt x="143" y="1302"/>
                  </a:lnTo>
                  <a:lnTo>
                    <a:pt x="157" y="1291"/>
                  </a:lnTo>
                  <a:lnTo>
                    <a:pt x="172" y="1282"/>
                  </a:lnTo>
                  <a:lnTo>
                    <a:pt x="184" y="1275"/>
                  </a:lnTo>
                  <a:lnTo>
                    <a:pt x="195" y="1269"/>
                  </a:lnTo>
                  <a:lnTo>
                    <a:pt x="203" y="1266"/>
                  </a:lnTo>
                  <a:lnTo>
                    <a:pt x="205" y="1265"/>
                  </a:lnTo>
                  <a:lnTo>
                    <a:pt x="396" y="545"/>
                  </a:lnTo>
                  <a:lnTo>
                    <a:pt x="394" y="542"/>
                  </a:lnTo>
                  <a:lnTo>
                    <a:pt x="388" y="537"/>
                  </a:lnTo>
                  <a:lnTo>
                    <a:pt x="381" y="526"/>
                  </a:lnTo>
                  <a:lnTo>
                    <a:pt x="373" y="512"/>
                  </a:lnTo>
                  <a:lnTo>
                    <a:pt x="365" y="494"/>
                  </a:lnTo>
                  <a:lnTo>
                    <a:pt x="359" y="472"/>
                  </a:lnTo>
                  <a:lnTo>
                    <a:pt x="358" y="446"/>
                  </a:lnTo>
                  <a:lnTo>
                    <a:pt x="361" y="416"/>
                  </a:lnTo>
                  <a:lnTo>
                    <a:pt x="365" y="395"/>
                  </a:lnTo>
                  <a:lnTo>
                    <a:pt x="370" y="376"/>
                  </a:lnTo>
                  <a:lnTo>
                    <a:pt x="374" y="359"/>
                  </a:lnTo>
                  <a:lnTo>
                    <a:pt x="379" y="344"/>
                  </a:lnTo>
                  <a:lnTo>
                    <a:pt x="385" y="330"/>
                  </a:lnTo>
                  <a:lnTo>
                    <a:pt x="392" y="318"/>
                  </a:lnTo>
                  <a:lnTo>
                    <a:pt x="401" y="306"/>
                  </a:lnTo>
                  <a:lnTo>
                    <a:pt x="412" y="295"/>
                  </a:lnTo>
                  <a:lnTo>
                    <a:pt x="432" y="281"/>
                  </a:lnTo>
                  <a:lnTo>
                    <a:pt x="453" y="267"/>
                  </a:lnTo>
                  <a:lnTo>
                    <a:pt x="475" y="253"/>
                  </a:lnTo>
                  <a:lnTo>
                    <a:pt x="497" y="239"/>
                  </a:lnTo>
                  <a:lnTo>
                    <a:pt x="518" y="227"/>
                  </a:lnTo>
                  <a:lnTo>
                    <a:pt x="542" y="215"/>
                  </a:lnTo>
                  <a:lnTo>
                    <a:pt x="562" y="205"/>
                  </a:lnTo>
                  <a:lnTo>
                    <a:pt x="583" y="194"/>
                  </a:lnTo>
                  <a:lnTo>
                    <a:pt x="590" y="191"/>
                  </a:lnTo>
                  <a:lnTo>
                    <a:pt x="598" y="187"/>
                  </a:lnTo>
                  <a:lnTo>
                    <a:pt x="605" y="184"/>
                  </a:lnTo>
                  <a:lnTo>
                    <a:pt x="613" y="180"/>
                  </a:lnTo>
                  <a:lnTo>
                    <a:pt x="620" y="178"/>
                  </a:lnTo>
                  <a:lnTo>
                    <a:pt x="626" y="175"/>
                  </a:lnTo>
                  <a:lnTo>
                    <a:pt x="631" y="172"/>
                  </a:lnTo>
                  <a:lnTo>
                    <a:pt x="636" y="170"/>
                  </a:lnTo>
                  <a:lnTo>
                    <a:pt x="639" y="169"/>
                  </a:lnTo>
                  <a:lnTo>
                    <a:pt x="645" y="165"/>
                  </a:lnTo>
                  <a:lnTo>
                    <a:pt x="651" y="163"/>
                  </a:lnTo>
                  <a:lnTo>
                    <a:pt x="654" y="162"/>
                  </a:lnTo>
                  <a:lnTo>
                    <a:pt x="660" y="153"/>
                  </a:lnTo>
                  <a:lnTo>
                    <a:pt x="666" y="138"/>
                  </a:lnTo>
                  <a:lnTo>
                    <a:pt x="669" y="119"/>
                  </a:lnTo>
                  <a:lnTo>
                    <a:pt x="673" y="101"/>
                  </a:lnTo>
                  <a:lnTo>
                    <a:pt x="686" y="108"/>
                  </a:lnTo>
                  <a:lnTo>
                    <a:pt x="699" y="115"/>
                  </a:lnTo>
                  <a:lnTo>
                    <a:pt x="715" y="121"/>
                  </a:lnTo>
                  <a:lnTo>
                    <a:pt x="732" y="127"/>
                  </a:lnTo>
                  <a:lnTo>
                    <a:pt x="750" y="134"/>
                  </a:lnTo>
                  <a:lnTo>
                    <a:pt x="770" y="141"/>
                  </a:lnTo>
                  <a:lnTo>
                    <a:pt x="790" y="147"/>
                  </a:lnTo>
                  <a:lnTo>
                    <a:pt x="811" y="153"/>
                  </a:lnTo>
                  <a:lnTo>
                    <a:pt x="830" y="157"/>
                  </a:lnTo>
                  <a:lnTo>
                    <a:pt x="848" y="162"/>
                  </a:lnTo>
                  <a:lnTo>
                    <a:pt x="866" y="165"/>
                  </a:lnTo>
                  <a:lnTo>
                    <a:pt x="884" y="169"/>
                  </a:lnTo>
                  <a:lnTo>
                    <a:pt x="900" y="171"/>
                  </a:lnTo>
                  <a:lnTo>
                    <a:pt x="916" y="174"/>
                  </a:lnTo>
                  <a:lnTo>
                    <a:pt x="931" y="175"/>
                  </a:lnTo>
                  <a:lnTo>
                    <a:pt x="945" y="176"/>
                  </a:lnTo>
                  <a:lnTo>
                    <a:pt x="957" y="176"/>
                  </a:lnTo>
                  <a:lnTo>
                    <a:pt x="969" y="176"/>
                  </a:lnTo>
                  <a:lnTo>
                    <a:pt x="978" y="175"/>
                  </a:lnTo>
                  <a:lnTo>
                    <a:pt x="987" y="174"/>
                  </a:lnTo>
                  <a:lnTo>
                    <a:pt x="994" y="171"/>
                  </a:lnTo>
                  <a:lnTo>
                    <a:pt x="1000" y="169"/>
                  </a:lnTo>
                  <a:lnTo>
                    <a:pt x="1003" y="165"/>
                  </a:lnTo>
                  <a:lnTo>
                    <a:pt x="1006" y="162"/>
                  </a:lnTo>
                  <a:lnTo>
                    <a:pt x="1006" y="159"/>
                  </a:lnTo>
                  <a:lnTo>
                    <a:pt x="1005" y="154"/>
                  </a:lnTo>
                  <a:lnTo>
                    <a:pt x="1001" y="149"/>
                  </a:lnTo>
                  <a:lnTo>
                    <a:pt x="997" y="145"/>
                  </a:lnTo>
                  <a:lnTo>
                    <a:pt x="984" y="148"/>
                  </a:lnTo>
                  <a:lnTo>
                    <a:pt x="968" y="149"/>
                  </a:lnTo>
                  <a:lnTo>
                    <a:pt x="948" y="149"/>
                  </a:lnTo>
                  <a:lnTo>
                    <a:pt x="926" y="147"/>
                  </a:lnTo>
                  <a:lnTo>
                    <a:pt x="901" y="144"/>
                  </a:lnTo>
                  <a:lnTo>
                    <a:pt x="873" y="139"/>
                  </a:lnTo>
                  <a:lnTo>
                    <a:pt x="845" y="133"/>
                  </a:lnTo>
                  <a:lnTo>
                    <a:pt x="815" y="126"/>
                  </a:lnTo>
                  <a:lnTo>
                    <a:pt x="786" y="118"/>
                  </a:lnTo>
                  <a:lnTo>
                    <a:pt x="759" y="109"/>
                  </a:lnTo>
                  <a:lnTo>
                    <a:pt x="734" y="100"/>
                  </a:lnTo>
                  <a:lnTo>
                    <a:pt x="711" y="91"/>
                  </a:lnTo>
                  <a:lnTo>
                    <a:pt x="690" y="81"/>
                  </a:lnTo>
                  <a:lnTo>
                    <a:pt x="673" y="72"/>
                  </a:lnTo>
                  <a:lnTo>
                    <a:pt x="659" y="63"/>
                  </a:lnTo>
                  <a:lnTo>
                    <a:pt x="649" y="55"/>
                  </a:lnTo>
                  <a:lnTo>
                    <a:pt x="648" y="51"/>
                  </a:lnTo>
                  <a:lnTo>
                    <a:pt x="649" y="43"/>
                  </a:lnTo>
                  <a:lnTo>
                    <a:pt x="652" y="33"/>
                  </a:lnTo>
                  <a:lnTo>
                    <a:pt x="659" y="25"/>
                  </a:lnTo>
                  <a:lnTo>
                    <a:pt x="669" y="33"/>
                  </a:lnTo>
                  <a:lnTo>
                    <a:pt x="683" y="42"/>
                  </a:lnTo>
                  <a:lnTo>
                    <a:pt x="701" y="51"/>
                  </a:lnTo>
                  <a:lnTo>
                    <a:pt x="720" y="61"/>
                  </a:lnTo>
                  <a:lnTo>
                    <a:pt x="743" y="71"/>
                  </a:lnTo>
                  <a:lnTo>
                    <a:pt x="768" y="80"/>
                  </a:lnTo>
                  <a:lnTo>
                    <a:pt x="796" y="89"/>
                  </a:lnTo>
                  <a:lnTo>
                    <a:pt x="826" y="98"/>
                  </a:lnTo>
                  <a:lnTo>
                    <a:pt x="845" y="102"/>
                  </a:lnTo>
                  <a:lnTo>
                    <a:pt x="863" y="107"/>
                  </a:lnTo>
                  <a:lnTo>
                    <a:pt x="881" y="110"/>
                  </a:lnTo>
                  <a:lnTo>
                    <a:pt x="899" y="114"/>
                  </a:lnTo>
                  <a:lnTo>
                    <a:pt x="915" y="116"/>
                  </a:lnTo>
                  <a:lnTo>
                    <a:pt x="931" y="118"/>
                  </a:lnTo>
                  <a:lnTo>
                    <a:pt x="945" y="119"/>
                  </a:lnTo>
                  <a:lnTo>
                    <a:pt x="959" y="121"/>
                  </a:lnTo>
                  <a:lnTo>
                    <a:pt x="971" y="121"/>
                  </a:lnTo>
                  <a:lnTo>
                    <a:pt x="983" y="121"/>
                  </a:lnTo>
                  <a:lnTo>
                    <a:pt x="993" y="119"/>
                  </a:lnTo>
                  <a:lnTo>
                    <a:pt x="1001" y="118"/>
                  </a:lnTo>
                  <a:lnTo>
                    <a:pt x="1008" y="116"/>
                  </a:lnTo>
                  <a:lnTo>
                    <a:pt x="1014" y="114"/>
                  </a:lnTo>
                  <a:lnTo>
                    <a:pt x="1017" y="110"/>
                  </a:lnTo>
                  <a:lnTo>
                    <a:pt x="1020" y="107"/>
                  </a:lnTo>
                  <a:lnTo>
                    <a:pt x="1020" y="103"/>
                  </a:lnTo>
                  <a:lnTo>
                    <a:pt x="1018" y="99"/>
                  </a:lnTo>
                  <a:lnTo>
                    <a:pt x="1016" y="94"/>
                  </a:lnTo>
                  <a:lnTo>
                    <a:pt x="1012"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24581" name="Group 29">
            <a:extLst>
              <a:ext uri="{FF2B5EF4-FFF2-40B4-BE49-F238E27FC236}">
                <a16:creationId xmlns:a16="http://schemas.microsoft.com/office/drawing/2014/main" id="{026F5D89-9367-46F4-951E-AA61D51B2577}"/>
              </a:ext>
            </a:extLst>
          </p:cNvPr>
          <p:cNvGrpSpPr>
            <a:grpSpLocks noChangeAspect="1"/>
          </p:cNvGrpSpPr>
          <p:nvPr/>
        </p:nvGrpSpPr>
        <p:grpSpPr bwMode="auto">
          <a:xfrm>
            <a:off x="3733800" y="4648200"/>
            <a:ext cx="1389063" cy="1812925"/>
            <a:chOff x="864" y="2880"/>
            <a:chExt cx="875" cy="1142"/>
          </a:xfrm>
        </p:grpSpPr>
        <p:sp>
          <p:nvSpPr>
            <p:cNvPr id="24605" name="AutoShape 30">
              <a:extLst>
                <a:ext uri="{FF2B5EF4-FFF2-40B4-BE49-F238E27FC236}">
                  <a16:creationId xmlns:a16="http://schemas.microsoft.com/office/drawing/2014/main" id="{0DFC9D6A-BCD4-4077-8C72-653A3E088C81}"/>
                </a:ext>
              </a:extLst>
            </p:cNvPr>
            <p:cNvSpPr>
              <a:spLocks noChangeAspect="1" noChangeArrowheads="1" noTextEdit="1"/>
            </p:cNvSpPr>
            <p:nvPr/>
          </p:nvSpPr>
          <p:spPr bwMode="auto">
            <a:xfrm>
              <a:off x="864" y="2880"/>
              <a:ext cx="875"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4606" name="Freeform 31">
              <a:extLst>
                <a:ext uri="{FF2B5EF4-FFF2-40B4-BE49-F238E27FC236}">
                  <a16:creationId xmlns:a16="http://schemas.microsoft.com/office/drawing/2014/main" id="{5CEA739C-61C1-4CC5-9BEB-E0053FB35579}"/>
                </a:ext>
              </a:extLst>
            </p:cNvPr>
            <p:cNvSpPr>
              <a:spLocks/>
            </p:cNvSpPr>
            <p:nvPr/>
          </p:nvSpPr>
          <p:spPr bwMode="auto">
            <a:xfrm>
              <a:off x="866" y="3050"/>
              <a:ext cx="870" cy="971"/>
            </a:xfrm>
            <a:custGeom>
              <a:avLst/>
              <a:gdLst>
                <a:gd name="T0" fmla="*/ 128 w 1739"/>
                <a:gd name="T1" fmla="*/ 2 h 1943"/>
                <a:gd name="T2" fmla="*/ 109 w 1739"/>
                <a:gd name="T3" fmla="*/ 3 h 1943"/>
                <a:gd name="T4" fmla="*/ 90 w 1739"/>
                <a:gd name="T5" fmla="*/ 5 h 1943"/>
                <a:gd name="T6" fmla="*/ 74 w 1739"/>
                <a:gd name="T7" fmla="*/ 10 h 1943"/>
                <a:gd name="T8" fmla="*/ 57 w 1739"/>
                <a:gd name="T9" fmla="*/ 17 h 1943"/>
                <a:gd name="T10" fmla="*/ 41 w 1739"/>
                <a:gd name="T11" fmla="*/ 27 h 1943"/>
                <a:gd name="T12" fmla="*/ 25 w 1739"/>
                <a:gd name="T13" fmla="*/ 44 h 1943"/>
                <a:gd name="T14" fmla="*/ 13 w 1739"/>
                <a:gd name="T15" fmla="*/ 70 h 1943"/>
                <a:gd name="T16" fmla="*/ 6 w 1739"/>
                <a:gd name="T17" fmla="*/ 122 h 1943"/>
                <a:gd name="T18" fmla="*/ 14 w 1739"/>
                <a:gd name="T19" fmla="*/ 169 h 1943"/>
                <a:gd name="T20" fmla="*/ 18 w 1739"/>
                <a:gd name="T21" fmla="*/ 228 h 1943"/>
                <a:gd name="T22" fmla="*/ 12 w 1739"/>
                <a:gd name="T23" fmla="*/ 282 h 1943"/>
                <a:gd name="T24" fmla="*/ 3 w 1739"/>
                <a:gd name="T25" fmla="*/ 348 h 1943"/>
                <a:gd name="T26" fmla="*/ 1 w 1739"/>
                <a:gd name="T27" fmla="*/ 399 h 1943"/>
                <a:gd name="T28" fmla="*/ 7 w 1739"/>
                <a:gd name="T29" fmla="*/ 435 h 1943"/>
                <a:gd name="T30" fmla="*/ 15 w 1739"/>
                <a:gd name="T31" fmla="*/ 448 h 1943"/>
                <a:gd name="T32" fmla="*/ 22 w 1739"/>
                <a:gd name="T33" fmla="*/ 456 h 1943"/>
                <a:gd name="T34" fmla="*/ 34 w 1739"/>
                <a:gd name="T35" fmla="*/ 465 h 1943"/>
                <a:gd name="T36" fmla="*/ 50 w 1739"/>
                <a:gd name="T37" fmla="*/ 472 h 1943"/>
                <a:gd name="T38" fmla="*/ 65 w 1739"/>
                <a:gd name="T39" fmla="*/ 478 h 1943"/>
                <a:gd name="T40" fmla="*/ 81 w 1739"/>
                <a:gd name="T41" fmla="*/ 482 h 1943"/>
                <a:gd name="T42" fmla="*/ 100 w 1739"/>
                <a:gd name="T43" fmla="*/ 484 h 1943"/>
                <a:gd name="T44" fmla="*/ 119 w 1739"/>
                <a:gd name="T45" fmla="*/ 485 h 1943"/>
                <a:gd name="T46" fmla="*/ 141 w 1739"/>
                <a:gd name="T47" fmla="*/ 484 h 1943"/>
                <a:gd name="T48" fmla="*/ 163 w 1739"/>
                <a:gd name="T49" fmla="*/ 481 h 1943"/>
                <a:gd name="T50" fmla="*/ 181 w 1739"/>
                <a:gd name="T51" fmla="*/ 476 h 1943"/>
                <a:gd name="T52" fmla="*/ 196 w 1739"/>
                <a:gd name="T53" fmla="*/ 472 h 1943"/>
                <a:gd name="T54" fmla="*/ 210 w 1739"/>
                <a:gd name="T55" fmla="*/ 467 h 1943"/>
                <a:gd name="T56" fmla="*/ 223 w 1739"/>
                <a:gd name="T57" fmla="*/ 463 h 1943"/>
                <a:gd name="T58" fmla="*/ 237 w 1739"/>
                <a:gd name="T59" fmla="*/ 458 h 1943"/>
                <a:gd name="T60" fmla="*/ 251 w 1739"/>
                <a:gd name="T61" fmla="*/ 454 h 1943"/>
                <a:gd name="T62" fmla="*/ 266 w 1739"/>
                <a:gd name="T63" fmla="*/ 451 h 1943"/>
                <a:gd name="T64" fmla="*/ 281 w 1739"/>
                <a:gd name="T65" fmla="*/ 450 h 1943"/>
                <a:gd name="T66" fmla="*/ 298 w 1739"/>
                <a:gd name="T67" fmla="*/ 450 h 1943"/>
                <a:gd name="T68" fmla="*/ 314 w 1739"/>
                <a:gd name="T69" fmla="*/ 450 h 1943"/>
                <a:gd name="T70" fmla="*/ 328 w 1739"/>
                <a:gd name="T71" fmla="*/ 450 h 1943"/>
                <a:gd name="T72" fmla="*/ 342 w 1739"/>
                <a:gd name="T73" fmla="*/ 449 h 1943"/>
                <a:gd name="T74" fmla="*/ 359 w 1739"/>
                <a:gd name="T75" fmla="*/ 446 h 1943"/>
                <a:gd name="T76" fmla="*/ 376 w 1739"/>
                <a:gd name="T77" fmla="*/ 440 h 1943"/>
                <a:gd name="T78" fmla="*/ 393 w 1739"/>
                <a:gd name="T79" fmla="*/ 428 h 1943"/>
                <a:gd name="T80" fmla="*/ 409 w 1739"/>
                <a:gd name="T81" fmla="*/ 409 h 1943"/>
                <a:gd name="T82" fmla="*/ 421 w 1739"/>
                <a:gd name="T83" fmla="*/ 388 h 1943"/>
                <a:gd name="T84" fmla="*/ 428 w 1739"/>
                <a:gd name="T85" fmla="*/ 365 h 1943"/>
                <a:gd name="T86" fmla="*/ 427 w 1739"/>
                <a:gd name="T87" fmla="*/ 299 h 1943"/>
                <a:gd name="T88" fmla="*/ 415 w 1739"/>
                <a:gd name="T89" fmla="*/ 234 h 1943"/>
                <a:gd name="T90" fmla="*/ 420 w 1739"/>
                <a:gd name="T91" fmla="*/ 198 h 1943"/>
                <a:gd name="T92" fmla="*/ 431 w 1739"/>
                <a:gd name="T93" fmla="*/ 144 h 1943"/>
                <a:gd name="T94" fmla="*/ 434 w 1739"/>
                <a:gd name="T95" fmla="*/ 72 h 1943"/>
                <a:gd name="T96" fmla="*/ 426 w 1739"/>
                <a:gd name="T97" fmla="*/ 42 h 1943"/>
                <a:gd name="T98" fmla="*/ 415 w 1739"/>
                <a:gd name="T99" fmla="*/ 28 h 1943"/>
                <a:gd name="T100" fmla="*/ 405 w 1739"/>
                <a:gd name="T101" fmla="*/ 22 h 1943"/>
                <a:gd name="T102" fmla="*/ 394 w 1739"/>
                <a:gd name="T103" fmla="*/ 18 h 1943"/>
                <a:gd name="T104" fmla="*/ 379 w 1739"/>
                <a:gd name="T105" fmla="*/ 15 h 1943"/>
                <a:gd name="T106" fmla="*/ 362 w 1739"/>
                <a:gd name="T107" fmla="*/ 11 h 1943"/>
                <a:gd name="T108" fmla="*/ 328 w 1739"/>
                <a:gd name="T109" fmla="*/ 7 h 1943"/>
                <a:gd name="T110" fmla="*/ 290 w 1739"/>
                <a:gd name="T111" fmla="*/ 3 h 1943"/>
                <a:gd name="T112" fmla="*/ 259 w 1739"/>
                <a:gd name="T113" fmla="*/ 1 h 1943"/>
                <a:gd name="T114" fmla="*/ 244 w 1739"/>
                <a:gd name="T115" fmla="*/ 0 h 19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9" h="1943">
                  <a:moveTo>
                    <a:pt x="562" y="11"/>
                  </a:moveTo>
                  <a:lnTo>
                    <a:pt x="546" y="10"/>
                  </a:lnTo>
                  <a:lnTo>
                    <a:pt x="530" y="10"/>
                  </a:lnTo>
                  <a:lnTo>
                    <a:pt x="511" y="9"/>
                  </a:lnTo>
                  <a:lnTo>
                    <a:pt x="493" y="9"/>
                  </a:lnTo>
                  <a:lnTo>
                    <a:pt x="473" y="10"/>
                  </a:lnTo>
                  <a:lnTo>
                    <a:pt x="454" y="11"/>
                  </a:lnTo>
                  <a:lnTo>
                    <a:pt x="433" y="13"/>
                  </a:lnTo>
                  <a:lnTo>
                    <a:pt x="411" y="15"/>
                  </a:lnTo>
                  <a:lnTo>
                    <a:pt x="395" y="17"/>
                  </a:lnTo>
                  <a:lnTo>
                    <a:pt x="377" y="20"/>
                  </a:lnTo>
                  <a:lnTo>
                    <a:pt x="360" y="23"/>
                  </a:lnTo>
                  <a:lnTo>
                    <a:pt x="344" y="26"/>
                  </a:lnTo>
                  <a:lnTo>
                    <a:pt x="327" y="30"/>
                  </a:lnTo>
                  <a:lnTo>
                    <a:pt x="310" y="36"/>
                  </a:lnTo>
                  <a:lnTo>
                    <a:pt x="293" y="40"/>
                  </a:lnTo>
                  <a:lnTo>
                    <a:pt x="276" y="46"/>
                  </a:lnTo>
                  <a:lnTo>
                    <a:pt x="259" y="53"/>
                  </a:lnTo>
                  <a:lnTo>
                    <a:pt x="243" y="61"/>
                  </a:lnTo>
                  <a:lnTo>
                    <a:pt x="227" y="69"/>
                  </a:lnTo>
                  <a:lnTo>
                    <a:pt x="210" y="77"/>
                  </a:lnTo>
                  <a:lnTo>
                    <a:pt x="194" y="88"/>
                  </a:lnTo>
                  <a:lnTo>
                    <a:pt x="179" y="98"/>
                  </a:lnTo>
                  <a:lnTo>
                    <a:pt x="164" y="109"/>
                  </a:lnTo>
                  <a:lnTo>
                    <a:pt x="151" y="122"/>
                  </a:lnTo>
                  <a:lnTo>
                    <a:pt x="133" y="139"/>
                  </a:lnTo>
                  <a:lnTo>
                    <a:pt x="116" y="158"/>
                  </a:lnTo>
                  <a:lnTo>
                    <a:pt x="100" y="179"/>
                  </a:lnTo>
                  <a:lnTo>
                    <a:pt x="86" y="202"/>
                  </a:lnTo>
                  <a:lnTo>
                    <a:pt x="72" y="226"/>
                  </a:lnTo>
                  <a:lnTo>
                    <a:pt x="61" y="251"/>
                  </a:lnTo>
                  <a:lnTo>
                    <a:pt x="50" y="280"/>
                  </a:lnTo>
                  <a:lnTo>
                    <a:pt x="41" y="310"/>
                  </a:lnTo>
                  <a:lnTo>
                    <a:pt x="27" y="376"/>
                  </a:lnTo>
                  <a:lnTo>
                    <a:pt x="23" y="436"/>
                  </a:lnTo>
                  <a:lnTo>
                    <a:pt x="24" y="491"/>
                  </a:lnTo>
                  <a:lnTo>
                    <a:pt x="30" y="543"/>
                  </a:lnTo>
                  <a:lnTo>
                    <a:pt x="38" y="587"/>
                  </a:lnTo>
                  <a:lnTo>
                    <a:pt x="46" y="630"/>
                  </a:lnTo>
                  <a:lnTo>
                    <a:pt x="55" y="678"/>
                  </a:lnTo>
                  <a:lnTo>
                    <a:pt x="63" y="728"/>
                  </a:lnTo>
                  <a:lnTo>
                    <a:pt x="69" y="784"/>
                  </a:lnTo>
                  <a:lnTo>
                    <a:pt x="72" y="846"/>
                  </a:lnTo>
                  <a:lnTo>
                    <a:pt x="71" y="915"/>
                  </a:lnTo>
                  <a:lnTo>
                    <a:pt x="65" y="992"/>
                  </a:lnTo>
                  <a:lnTo>
                    <a:pt x="61" y="1029"/>
                  </a:lnTo>
                  <a:lnTo>
                    <a:pt x="54" y="1075"/>
                  </a:lnTo>
                  <a:lnTo>
                    <a:pt x="46" y="1129"/>
                  </a:lnTo>
                  <a:lnTo>
                    <a:pt x="36" y="1189"/>
                  </a:lnTo>
                  <a:lnTo>
                    <a:pt x="26" y="1255"/>
                  </a:lnTo>
                  <a:lnTo>
                    <a:pt x="17" y="1323"/>
                  </a:lnTo>
                  <a:lnTo>
                    <a:pt x="9" y="1392"/>
                  </a:lnTo>
                  <a:lnTo>
                    <a:pt x="3" y="1461"/>
                  </a:lnTo>
                  <a:lnTo>
                    <a:pt x="1" y="1508"/>
                  </a:lnTo>
                  <a:lnTo>
                    <a:pt x="0" y="1554"/>
                  </a:lnTo>
                  <a:lnTo>
                    <a:pt x="1" y="1598"/>
                  </a:lnTo>
                  <a:lnTo>
                    <a:pt x="3" y="1639"/>
                  </a:lnTo>
                  <a:lnTo>
                    <a:pt x="8" y="1678"/>
                  </a:lnTo>
                  <a:lnTo>
                    <a:pt x="16" y="1712"/>
                  </a:lnTo>
                  <a:lnTo>
                    <a:pt x="26" y="1743"/>
                  </a:lnTo>
                  <a:lnTo>
                    <a:pt x="39" y="1769"/>
                  </a:lnTo>
                  <a:lnTo>
                    <a:pt x="45" y="1777"/>
                  </a:lnTo>
                  <a:lnTo>
                    <a:pt x="50" y="1786"/>
                  </a:lnTo>
                  <a:lnTo>
                    <a:pt x="57" y="1794"/>
                  </a:lnTo>
                  <a:lnTo>
                    <a:pt x="64" y="1801"/>
                  </a:lnTo>
                  <a:lnTo>
                    <a:pt x="71" y="1809"/>
                  </a:lnTo>
                  <a:lnTo>
                    <a:pt x="78" y="1817"/>
                  </a:lnTo>
                  <a:lnTo>
                    <a:pt x="86" y="1824"/>
                  </a:lnTo>
                  <a:lnTo>
                    <a:pt x="94" y="1831"/>
                  </a:lnTo>
                  <a:lnTo>
                    <a:pt x="107" y="1841"/>
                  </a:lnTo>
                  <a:lnTo>
                    <a:pt x="121" y="1851"/>
                  </a:lnTo>
                  <a:lnTo>
                    <a:pt x="134" y="1860"/>
                  </a:lnTo>
                  <a:lnTo>
                    <a:pt x="149" y="1868"/>
                  </a:lnTo>
                  <a:lnTo>
                    <a:pt x="164" y="1876"/>
                  </a:lnTo>
                  <a:lnTo>
                    <a:pt x="180" y="1884"/>
                  </a:lnTo>
                  <a:lnTo>
                    <a:pt x="197" y="1891"/>
                  </a:lnTo>
                  <a:lnTo>
                    <a:pt x="213" y="1898"/>
                  </a:lnTo>
                  <a:lnTo>
                    <a:pt x="228" y="1904"/>
                  </a:lnTo>
                  <a:lnTo>
                    <a:pt x="243" y="1908"/>
                  </a:lnTo>
                  <a:lnTo>
                    <a:pt x="258" y="1913"/>
                  </a:lnTo>
                  <a:lnTo>
                    <a:pt x="274" y="1917"/>
                  </a:lnTo>
                  <a:lnTo>
                    <a:pt x="290" y="1922"/>
                  </a:lnTo>
                  <a:lnTo>
                    <a:pt x="306" y="1926"/>
                  </a:lnTo>
                  <a:lnTo>
                    <a:pt x="322" y="1929"/>
                  </a:lnTo>
                  <a:lnTo>
                    <a:pt x="338" y="1931"/>
                  </a:lnTo>
                  <a:lnTo>
                    <a:pt x="358" y="1935"/>
                  </a:lnTo>
                  <a:lnTo>
                    <a:pt x="377" y="1937"/>
                  </a:lnTo>
                  <a:lnTo>
                    <a:pt x="397" y="1939"/>
                  </a:lnTo>
                  <a:lnTo>
                    <a:pt x="417" y="1941"/>
                  </a:lnTo>
                  <a:lnTo>
                    <a:pt x="435" y="1942"/>
                  </a:lnTo>
                  <a:lnTo>
                    <a:pt x="455" y="1943"/>
                  </a:lnTo>
                  <a:lnTo>
                    <a:pt x="474" y="1943"/>
                  </a:lnTo>
                  <a:lnTo>
                    <a:pt x="494" y="1943"/>
                  </a:lnTo>
                  <a:lnTo>
                    <a:pt x="518" y="1943"/>
                  </a:lnTo>
                  <a:lnTo>
                    <a:pt x="541" y="1942"/>
                  </a:lnTo>
                  <a:lnTo>
                    <a:pt x="564" y="1939"/>
                  </a:lnTo>
                  <a:lnTo>
                    <a:pt x="587" y="1937"/>
                  </a:lnTo>
                  <a:lnTo>
                    <a:pt x="609" y="1934"/>
                  </a:lnTo>
                  <a:lnTo>
                    <a:pt x="631" y="1930"/>
                  </a:lnTo>
                  <a:lnTo>
                    <a:pt x="652" y="1926"/>
                  </a:lnTo>
                  <a:lnTo>
                    <a:pt x="671" y="1921"/>
                  </a:lnTo>
                  <a:lnTo>
                    <a:pt x="689" y="1916"/>
                  </a:lnTo>
                  <a:lnTo>
                    <a:pt x="705" y="1912"/>
                  </a:lnTo>
                  <a:lnTo>
                    <a:pt x="721" y="1907"/>
                  </a:lnTo>
                  <a:lnTo>
                    <a:pt x="737" y="1904"/>
                  </a:lnTo>
                  <a:lnTo>
                    <a:pt x="752" y="1899"/>
                  </a:lnTo>
                  <a:lnTo>
                    <a:pt x="767" y="1894"/>
                  </a:lnTo>
                  <a:lnTo>
                    <a:pt x="782" y="1890"/>
                  </a:lnTo>
                  <a:lnTo>
                    <a:pt x="797" y="1884"/>
                  </a:lnTo>
                  <a:lnTo>
                    <a:pt x="811" y="1879"/>
                  </a:lnTo>
                  <a:lnTo>
                    <a:pt x="824" y="1875"/>
                  </a:lnTo>
                  <a:lnTo>
                    <a:pt x="837" y="1870"/>
                  </a:lnTo>
                  <a:lnTo>
                    <a:pt x="851" y="1866"/>
                  </a:lnTo>
                  <a:lnTo>
                    <a:pt x="864" y="1862"/>
                  </a:lnTo>
                  <a:lnTo>
                    <a:pt x="876" y="1858"/>
                  </a:lnTo>
                  <a:lnTo>
                    <a:pt x="889" y="1853"/>
                  </a:lnTo>
                  <a:lnTo>
                    <a:pt x="902" y="1848"/>
                  </a:lnTo>
                  <a:lnTo>
                    <a:pt x="917" y="1844"/>
                  </a:lnTo>
                  <a:lnTo>
                    <a:pt x="932" y="1838"/>
                  </a:lnTo>
                  <a:lnTo>
                    <a:pt x="947" y="1833"/>
                  </a:lnTo>
                  <a:lnTo>
                    <a:pt x="960" y="1829"/>
                  </a:lnTo>
                  <a:lnTo>
                    <a:pt x="975" y="1825"/>
                  </a:lnTo>
                  <a:lnTo>
                    <a:pt x="989" y="1821"/>
                  </a:lnTo>
                  <a:lnTo>
                    <a:pt x="1004" y="1817"/>
                  </a:lnTo>
                  <a:lnTo>
                    <a:pt x="1018" y="1814"/>
                  </a:lnTo>
                  <a:lnTo>
                    <a:pt x="1033" y="1811"/>
                  </a:lnTo>
                  <a:lnTo>
                    <a:pt x="1048" y="1808"/>
                  </a:lnTo>
                  <a:lnTo>
                    <a:pt x="1062" y="1806"/>
                  </a:lnTo>
                  <a:lnTo>
                    <a:pt x="1077" y="1805"/>
                  </a:lnTo>
                  <a:lnTo>
                    <a:pt x="1092" y="1802"/>
                  </a:lnTo>
                  <a:lnTo>
                    <a:pt x="1107" y="1801"/>
                  </a:lnTo>
                  <a:lnTo>
                    <a:pt x="1122" y="1801"/>
                  </a:lnTo>
                  <a:lnTo>
                    <a:pt x="1138" y="1801"/>
                  </a:lnTo>
                  <a:lnTo>
                    <a:pt x="1155" y="1801"/>
                  </a:lnTo>
                  <a:lnTo>
                    <a:pt x="1172" y="1801"/>
                  </a:lnTo>
                  <a:lnTo>
                    <a:pt x="1189" y="1802"/>
                  </a:lnTo>
                  <a:lnTo>
                    <a:pt x="1206" y="1802"/>
                  </a:lnTo>
                  <a:lnTo>
                    <a:pt x="1222" y="1802"/>
                  </a:lnTo>
                  <a:lnTo>
                    <a:pt x="1237" y="1802"/>
                  </a:lnTo>
                  <a:lnTo>
                    <a:pt x="1253" y="1802"/>
                  </a:lnTo>
                  <a:lnTo>
                    <a:pt x="1268" y="1802"/>
                  </a:lnTo>
                  <a:lnTo>
                    <a:pt x="1283" y="1802"/>
                  </a:lnTo>
                  <a:lnTo>
                    <a:pt x="1298" y="1802"/>
                  </a:lnTo>
                  <a:lnTo>
                    <a:pt x="1312" y="1802"/>
                  </a:lnTo>
                  <a:lnTo>
                    <a:pt x="1326" y="1801"/>
                  </a:lnTo>
                  <a:lnTo>
                    <a:pt x="1339" y="1800"/>
                  </a:lnTo>
                  <a:lnTo>
                    <a:pt x="1353" y="1800"/>
                  </a:lnTo>
                  <a:lnTo>
                    <a:pt x="1367" y="1798"/>
                  </a:lnTo>
                  <a:lnTo>
                    <a:pt x="1380" y="1796"/>
                  </a:lnTo>
                  <a:lnTo>
                    <a:pt x="1398" y="1794"/>
                  </a:lnTo>
                  <a:lnTo>
                    <a:pt x="1417" y="1790"/>
                  </a:lnTo>
                  <a:lnTo>
                    <a:pt x="1434" y="1786"/>
                  </a:lnTo>
                  <a:lnTo>
                    <a:pt x="1451" y="1780"/>
                  </a:lnTo>
                  <a:lnTo>
                    <a:pt x="1467" y="1775"/>
                  </a:lnTo>
                  <a:lnTo>
                    <a:pt x="1485" y="1769"/>
                  </a:lnTo>
                  <a:lnTo>
                    <a:pt x="1501" y="1761"/>
                  </a:lnTo>
                  <a:lnTo>
                    <a:pt x="1517" y="1752"/>
                  </a:lnTo>
                  <a:lnTo>
                    <a:pt x="1534" y="1740"/>
                  </a:lnTo>
                  <a:lnTo>
                    <a:pt x="1551" y="1727"/>
                  </a:lnTo>
                  <a:lnTo>
                    <a:pt x="1569" y="1714"/>
                  </a:lnTo>
                  <a:lnTo>
                    <a:pt x="1586" y="1697"/>
                  </a:lnTo>
                  <a:lnTo>
                    <a:pt x="1602" y="1680"/>
                  </a:lnTo>
                  <a:lnTo>
                    <a:pt x="1618" y="1661"/>
                  </a:lnTo>
                  <a:lnTo>
                    <a:pt x="1634" y="1639"/>
                  </a:lnTo>
                  <a:lnTo>
                    <a:pt x="1651" y="1616"/>
                  </a:lnTo>
                  <a:lnTo>
                    <a:pt x="1663" y="1595"/>
                  </a:lnTo>
                  <a:lnTo>
                    <a:pt x="1674" y="1574"/>
                  </a:lnTo>
                  <a:lnTo>
                    <a:pt x="1683" y="1552"/>
                  </a:lnTo>
                  <a:lnTo>
                    <a:pt x="1692" y="1530"/>
                  </a:lnTo>
                  <a:lnTo>
                    <a:pt x="1699" y="1508"/>
                  </a:lnTo>
                  <a:lnTo>
                    <a:pt x="1705" y="1485"/>
                  </a:lnTo>
                  <a:lnTo>
                    <a:pt x="1709" y="1462"/>
                  </a:lnTo>
                  <a:lnTo>
                    <a:pt x="1713" y="1439"/>
                  </a:lnTo>
                  <a:lnTo>
                    <a:pt x="1719" y="1359"/>
                  </a:lnTo>
                  <a:lnTo>
                    <a:pt x="1715" y="1278"/>
                  </a:lnTo>
                  <a:lnTo>
                    <a:pt x="1706" y="1198"/>
                  </a:lnTo>
                  <a:lnTo>
                    <a:pt x="1692" y="1122"/>
                  </a:lnTo>
                  <a:lnTo>
                    <a:pt x="1678" y="1053"/>
                  </a:lnTo>
                  <a:lnTo>
                    <a:pt x="1667" y="991"/>
                  </a:lnTo>
                  <a:lnTo>
                    <a:pt x="1660" y="938"/>
                  </a:lnTo>
                  <a:lnTo>
                    <a:pt x="1660" y="896"/>
                  </a:lnTo>
                  <a:lnTo>
                    <a:pt x="1664" y="870"/>
                  </a:lnTo>
                  <a:lnTo>
                    <a:pt x="1671" y="835"/>
                  </a:lnTo>
                  <a:lnTo>
                    <a:pt x="1679" y="794"/>
                  </a:lnTo>
                  <a:lnTo>
                    <a:pt x="1690" y="747"/>
                  </a:lnTo>
                  <a:lnTo>
                    <a:pt x="1700" y="694"/>
                  </a:lnTo>
                  <a:lnTo>
                    <a:pt x="1710" y="637"/>
                  </a:lnTo>
                  <a:lnTo>
                    <a:pt x="1721" y="578"/>
                  </a:lnTo>
                  <a:lnTo>
                    <a:pt x="1729" y="517"/>
                  </a:lnTo>
                  <a:lnTo>
                    <a:pt x="1737" y="439"/>
                  </a:lnTo>
                  <a:lnTo>
                    <a:pt x="1739" y="362"/>
                  </a:lnTo>
                  <a:lnTo>
                    <a:pt x="1735" y="289"/>
                  </a:lnTo>
                  <a:lnTo>
                    <a:pt x="1722" y="224"/>
                  </a:lnTo>
                  <a:lnTo>
                    <a:pt x="1716" y="204"/>
                  </a:lnTo>
                  <a:lnTo>
                    <a:pt x="1709" y="185"/>
                  </a:lnTo>
                  <a:lnTo>
                    <a:pt x="1701" y="168"/>
                  </a:lnTo>
                  <a:lnTo>
                    <a:pt x="1692" y="152"/>
                  </a:lnTo>
                  <a:lnTo>
                    <a:pt x="1682" y="138"/>
                  </a:lnTo>
                  <a:lnTo>
                    <a:pt x="1670" y="124"/>
                  </a:lnTo>
                  <a:lnTo>
                    <a:pt x="1657" y="113"/>
                  </a:lnTo>
                  <a:lnTo>
                    <a:pt x="1644" y="103"/>
                  </a:lnTo>
                  <a:lnTo>
                    <a:pt x="1637" y="98"/>
                  </a:lnTo>
                  <a:lnTo>
                    <a:pt x="1629" y="94"/>
                  </a:lnTo>
                  <a:lnTo>
                    <a:pt x="1619" y="90"/>
                  </a:lnTo>
                  <a:lnTo>
                    <a:pt x="1609" y="86"/>
                  </a:lnTo>
                  <a:lnTo>
                    <a:pt x="1598" y="82"/>
                  </a:lnTo>
                  <a:lnTo>
                    <a:pt x="1586" y="78"/>
                  </a:lnTo>
                  <a:lnTo>
                    <a:pt x="1573" y="75"/>
                  </a:lnTo>
                  <a:lnTo>
                    <a:pt x="1560" y="70"/>
                  </a:lnTo>
                  <a:lnTo>
                    <a:pt x="1545" y="67"/>
                  </a:lnTo>
                  <a:lnTo>
                    <a:pt x="1530" y="63"/>
                  </a:lnTo>
                  <a:lnTo>
                    <a:pt x="1513" y="60"/>
                  </a:lnTo>
                  <a:lnTo>
                    <a:pt x="1497" y="56"/>
                  </a:lnTo>
                  <a:lnTo>
                    <a:pt x="1480" y="54"/>
                  </a:lnTo>
                  <a:lnTo>
                    <a:pt x="1463" y="51"/>
                  </a:lnTo>
                  <a:lnTo>
                    <a:pt x="1445" y="47"/>
                  </a:lnTo>
                  <a:lnTo>
                    <a:pt x="1427" y="45"/>
                  </a:lnTo>
                  <a:lnTo>
                    <a:pt x="1389" y="39"/>
                  </a:lnTo>
                  <a:lnTo>
                    <a:pt x="1350" y="35"/>
                  </a:lnTo>
                  <a:lnTo>
                    <a:pt x="1311" y="29"/>
                  </a:lnTo>
                  <a:lnTo>
                    <a:pt x="1271" y="25"/>
                  </a:lnTo>
                  <a:lnTo>
                    <a:pt x="1232" y="21"/>
                  </a:lnTo>
                  <a:lnTo>
                    <a:pt x="1194" y="17"/>
                  </a:lnTo>
                  <a:lnTo>
                    <a:pt x="1157" y="14"/>
                  </a:lnTo>
                  <a:lnTo>
                    <a:pt x="1123" y="10"/>
                  </a:lnTo>
                  <a:lnTo>
                    <a:pt x="1091" y="8"/>
                  </a:lnTo>
                  <a:lnTo>
                    <a:pt x="1062" y="6"/>
                  </a:lnTo>
                  <a:lnTo>
                    <a:pt x="1035" y="5"/>
                  </a:lnTo>
                  <a:lnTo>
                    <a:pt x="1013" y="2"/>
                  </a:lnTo>
                  <a:lnTo>
                    <a:pt x="995" y="1"/>
                  </a:lnTo>
                  <a:lnTo>
                    <a:pt x="981" y="1"/>
                  </a:lnTo>
                  <a:lnTo>
                    <a:pt x="973" y="0"/>
                  </a:lnTo>
                  <a:lnTo>
                    <a:pt x="970" y="0"/>
                  </a:lnTo>
                  <a:lnTo>
                    <a:pt x="562" y="11"/>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7" name="Freeform 32">
              <a:extLst>
                <a:ext uri="{FF2B5EF4-FFF2-40B4-BE49-F238E27FC236}">
                  <a16:creationId xmlns:a16="http://schemas.microsoft.com/office/drawing/2014/main" id="{5B031DE1-C979-4F5A-9985-84D7D6AFF46A}"/>
                </a:ext>
              </a:extLst>
            </p:cNvPr>
            <p:cNvSpPr>
              <a:spLocks/>
            </p:cNvSpPr>
            <p:nvPr/>
          </p:nvSpPr>
          <p:spPr bwMode="auto">
            <a:xfrm>
              <a:off x="1254" y="3115"/>
              <a:ext cx="256" cy="74"/>
            </a:xfrm>
            <a:custGeom>
              <a:avLst/>
              <a:gdLst>
                <a:gd name="T0" fmla="*/ 6 w 511"/>
                <a:gd name="T1" fmla="*/ 0 h 148"/>
                <a:gd name="T2" fmla="*/ 10 w 511"/>
                <a:gd name="T3" fmla="*/ 3 h 148"/>
                <a:gd name="T4" fmla="*/ 15 w 511"/>
                <a:gd name="T5" fmla="*/ 6 h 148"/>
                <a:gd name="T6" fmla="*/ 21 w 511"/>
                <a:gd name="T7" fmla="*/ 8 h 148"/>
                <a:gd name="T8" fmla="*/ 27 w 511"/>
                <a:gd name="T9" fmla="*/ 11 h 148"/>
                <a:gd name="T10" fmla="*/ 34 w 511"/>
                <a:gd name="T11" fmla="*/ 14 h 148"/>
                <a:gd name="T12" fmla="*/ 42 w 511"/>
                <a:gd name="T13" fmla="*/ 17 h 148"/>
                <a:gd name="T14" fmla="*/ 50 w 511"/>
                <a:gd name="T15" fmla="*/ 19 h 148"/>
                <a:gd name="T16" fmla="*/ 58 w 511"/>
                <a:gd name="T17" fmla="*/ 21 h 148"/>
                <a:gd name="T18" fmla="*/ 66 w 511"/>
                <a:gd name="T19" fmla="*/ 23 h 148"/>
                <a:gd name="T20" fmla="*/ 75 w 511"/>
                <a:gd name="T21" fmla="*/ 25 h 148"/>
                <a:gd name="T22" fmla="*/ 84 w 511"/>
                <a:gd name="T23" fmla="*/ 27 h 148"/>
                <a:gd name="T24" fmla="*/ 92 w 511"/>
                <a:gd name="T25" fmla="*/ 29 h 148"/>
                <a:gd name="T26" fmla="*/ 100 w 511"/>
                <a:gd name="T27" fmla="*/ 30 h 148"/>
                <a:gd name="T28" fmla="*/ 108 w 511"/>
                <a:gd name="T29" fmla="*/ 31 h 148"/>
                <a:gd name="T30" fmla="*/ 116 w 511"/>
                <a:gd name="T31" fmla="*/ 31 h 148"/>
                <a:gd name="T32" fmla="*/ 123 w 511"/>
                <a:gd name="T33" fmla="*/ 32 h 148"/>
                <a:gd name="T34" fmla="*/ 128 w 511"/>
                <a:gd name="T35" fmla="*/ 37 h 148"/>
                <a:gd name="T36" fmla="*/ 125 w 511"/>
                <a:gd name="T37" fmla="*/ 37 h 148"/>
                <a:gd name="T38" fmla="*/ 121 w 511"/>
                <a:gd name="T39" fmla="*/ 37 h 148"/>
                <a:gd name="T40" fmla="*/ 117 w 511"/>
                <a:gd name="T41" fmla="*/ 37 h 148"/>
                <a:gd name="T42" fmla="*/ 114 w 511"/>
                <a:gd name="T43" fmla="*/ 37 h 148"/>
                <a:gd name="T44" fmla="*/ 110 w 511"/>
                <a:gd name="T45" fmla="*/ 37 h 148"/>
                <a:gd name="T46" fmla="*/ 106 w 511"/>
                <a:gd name="T47" fmla="*/ 37 h 148"/>
                <a:gd name="T48" fmla="*/ 102 w 511"/>
                <a:gd name="T49" fmla="*/ 36 h 148"/>
                <a:gd name="T50" fmla="*/ 98 w 511"/>
                <a:gd name="T51" fmla="*/ 36 h 148"/>
                <a:gd name="T52" fmla="*/ 93 w 511"/>
                <a:gd name="T53" fmla="*/ 35 h 148"/>
                <a:gd name="T54" fmla="*/ 89 w 511"/>
                <a:gd name="T55" fmla="*/ 34 h 148"/>
                <a:gd name="T56" fmla="*/ 84 w 511"/>
                <a:gd name="T57" fmla="*/ 34 h 148"/>
                <a:gd name="T58" fmla="*/ 80 w 511"/>
                <a:gd name="T59" fmla="*/ 33 h 148"/>
                <a:gd name="T60" fmla="*/ 74 w 511"/>
                <a:gd name="T61" fmla="*/ 32 h 148"/>
                <a:gd name="T62" fmla="*/ 69 w 511"/>
                <a:gd name="T63" fmla="*/ 31 h 148"/>
                <a:gd name="T64" fmla="*/ 64 w 511"/>
                <a:gd name="T65" fmla="*/ 29 h 148"/>
                <a:gd name="T66" fmla="*/ 59 w 511"/>
                <a:gd name="T67" fmla="*/ 28 h 148"/>
                <a:gd name="T68" fmla="*/ 53 w 511"/>
                <a:gd name="T69" fmla="*/ 26 h 148"/>
                <a:gd name="T70" fmla="*/ 48 w 511"/>
                <a:gd name="T71" fmla="*/ 25 h 148"/>
                <a:gd name="T72" fmla="*/ 43 w 511"/>
                <a:gd name="T73" fmla="*/ 23 h 148"/>
                <a:gd name="T74" fmla="*/ 38 w 511"/>
                <a:gd name="T75" fmla="*/ 21 h 148"/>
                <a:gd name="T76" fmla="*/ 34 w 511"/>
                <a:gd name="T77" fmla="*/ 20 h 148"/>
                <a:gd name="T78" fmla="*/ 29 w 511"/>
                <a:gd name="T79" fmla="*/ 18 h 148"/>
                <a:gd name="T80" fmla="*/ 25 w 511"/>
                <a:gd name="T81" fmla="*/ 16 h 148"/>
                <a:gd name="T82" fmla="*/ 21 w 511"/>
                <a:gd name="T83" fmla="*/ 15 h 148"/>
                <a:gd name="T84" fmla="*/ 18 w 511"/>
                <a:gd name="T85" fmla="*/ 13 h 148"/>
                <a:gd name="T86" fmla="*/ 14 w 511"/>
                <a:gd name="T87" fmla="*/ 11 h 148"/>
                <a:gd name="T88" fmla="*/ 11 w 511"/>
                <a:gd name="T89" fmla="*/ 10 h 148"/>
                <a:gd name="T90" fmla="*/ 8 w 511"/>
                <a:gd name="T91" fmla="*/ 8 h 148"/>
                <a:gd name="T92" fmla="*/ 6 w 511"/>
                <a:gd name="T93" fmla="*/ 6 h 148"/>
                <a:gd name="T94" fmla="*/ 4 w 511"/>
                <a:gd name="T95" fmla="*/ 5 h 148"/>
                <a:gd name="T96" fmla="*/ 2 w 511"/>
                <a:gd name="T97" fmla="*/ 4 h 148"/>
                <a:gd name="T98" fmla="*/ 0 w 511"/>
                <a:gd name="T99" fmla="*/ 3 h 148"/>
                <a:gd name="T100" fmla="*/ 6 w 511"/>
                <a:gd name="T101" fmla="*/ 0 h 1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1" h="148">
                  <a:moveTo>
                    <a:pt x="24" y="0"/>
                  </a:moveTo>
                  <a:lnTo>
                    <a:pt x="39" y="11"/>
                  </a:lnTo>
                  <a:lnTo>
                    <a:pt x="59" y="21"/>
                  </a:lnTo>
                  <a:lnTo>
                    <a:pt x="82" y="32"/>
                  </a:lnTo>
                  <a:lnTo>
                    <a:pt x="107" y="43"/>
                  </a:lnTo>
                  <a:lnTo>
                    <a:pt x="135" y="54"/>
                  </a:lnTo>
                  <a:lnTo>
                    <a:pt x="165" y="65"/>
                  </a:lnTo>
                  <a:lnTo>
                    <a:pt x="197" y="74"/>
                  </a:lnTo>
                  <a:lnTo>
                    <a:pt x="230" y="83"/>
                  </a:lnTo>
                  <a:lnTo>
                    <a:pt x="264" y="92"/>
                  </a:lnTo>
                  <a:lnTo>
                    <a:pt x="298" y="100"/>
                  </a:lnTo>
                  <a:lnTo>
                    <a:pt x="333" y="107"/>
                  </a:lnTo>
                  <a:lnTo>
                    <a:pt x="366" y="113"/>
                  </a:lnTo>
                  <a:lnTo>
                    <a:pt x="400" y="119"/>
                  </a:lnTo>
                  <a:lnTo>
                    <a:pt x="432" y="122"/>
                  </a:lnTo>
                  <a:lnTo>
                    <a:pt x="462" y="123"/>
                  </a:lnTo>
                  <a:lnTo>
                    <a:pt x="491" y="125"/>
                  </a:lnTo>
                  <a:lnTo>
                    <a:pt x="511" y="147"/>
                  </a:lnTo>
                  <a:lnTo>
                    <a:pt x="498" y="148"/>
                  </a:lnTo>
                  <a:lnTo>
                    <a:pt x="483" y="148"/>
                  </a:lnTo>
                  <a:lnTo>
                    <a:pt x="468" y="148"/>
                  </a:lnTo>
                  <a:lnTo>
                    <a:pt x="453" y="148"/>
                  </a:lnTo>
                  <a:lnTo>
                    <a:pt x="438" y="147"/>
                  </a:lnTo>
                  <a:lnTo>
                    <a:pt x="422" y="145"/>
                  </a:lnTo>
                  <a:lnTo>
                    <a:pt x="405" y="144"/>
                  </a:lnTo>
                  <a:lnTo>
                    <a:pt x="389" y="142"/>
                  </a:lnTo>
                  <a:lnTo>
                    <a:pt x="372" y="140"/>
                  </a:lnTo>
                  <a:lnTo>
                    <a:pt x="354" y="136"/>
                  </a:lnTo>
                  <a:lnTo>
                    <a:pt x="335" y="134"/>
                  </a:lnTo>
                  <a:lnTo>
                    <a:pt x="317" y="129"/>
                  </a:lnTo>
                  <a:lnTo>
                    <a:pt x="296" y="126"/>
                  </a:lnTo>
                  <a:lnTo>
                    <a:pt x="276" y="121"/>
                  </a:lnTo>
                  <a:lnTo>
                    <a:pt x="255" y="115"/>
                  </a:lnTo>
                  <a:lnTo>
                    <a:pt x="233" y="110"/>
                  </a:lnTo>
                  <a:lnTo>
                    <a:pt x="212" y="104"/>
                  </a:lnTo>
                  <a:lnTo>
                    <a:pt x="191" y="98"/>
                  </a:lnTo>
                  <a:lnTo>
                    <a:pt x="172" y="91"/>
                  </a:lnTo>
                  <a:lnTo>
                    <a:pt x="152" y="84"/>
                  </a:lnTo>
                  <a:lnTo>
                    <a:pt x="135" y="77"/>
                  </a:lnTo>
                  <a:lnTo>
                    <a:pt x="116" y="70"/>
                  </a:lnTo>
                  <a:lnTo>
                    <a:pt x="100" y="64"/>
                  </a:lnTo>
                  <a:lnTo>
                    <a:pt x="84" y="57"/>
                  </a:lnTo>
                  <a:lnTo>
                    <a:pt x="69" y="50"/>
                  </a:lnTo>
                  <a:lnTo>
                    <a:pt x="56" y="43"/>
                  </a:lnTo>
                  <a:lnTo>
                    <a:pt x="44" y="37"/>
                  </a:lnTo>
                  <a:lnTo>
                    <a:pt x="32" y="30"/>
                  </a:lnTo>
                  <a:lnTo>
                    <a:pt x="22" y="24"/>
                  </a:lnTo>
                  <a:lnTo>
                    <a:pt x="14" y="20"/>
                  </a:lnTo>
                  <a:lnTo>
                    <a:pt x="6" y="15"/>
                  </a:lnTo>
                  <a:lnTo>
                    <a:pt x="0"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8" name="Freeform 33">
              <a:extLst>
                <a:ext uri="{FF2B5EF4-FFF2-40B4-BE49-F238E27FC236}">
                  <a16:creationId xmlns:a16="http://schemas.microsoft.com/office/drawing/2014/main" id="{1F52E34F-5447-430D-A349-F414D99205CD}"/>
                </a:ext>
              </a:extLst>
            </p:cNvPr>
            <p:cNvSpPr>
              <a:spLocks/>
            </p:cNvSpPr>
            <p:nvPr/>
          </p:nvSpPr>
          <p:spPr bwMode="auto">
            <a:xfrm>
              <a:off x="1122" y="3605"/>
              <a:ext cx="256" cy="74"/>
            </a:xfrm>
            <a:custGeom>
              <a:avLst/>
              <a:gdLst>
                <a:gd name="T0" fmla="*/ 6 w 513"/>
                <a:gd name="T1" fmla="*/ 0 h 147"/>
                <a:gd name="T2" fmla="*/ 10 w 513"/>
                <a:gd name="T3" fmla="*/ 3 h 147"/>
                <a:gd name="T4" fmla="*/ 15 w 513"/>
                <a:gd name="T5" fmla="*/ 6 h 147"/>
                <a:gd name="T6" fmla="*/ 20 w 513"/>
                <a:gd name="T7" fmla="*/ 8 h 147"/>
                <a:gd name="T8" fmla="*/ 26 w 513"/>
                <a:gd name="T9" fmla="*/ 11 h 147"/>
                <a:gd name="T10" fmla="*/ 33 w 513"/>
                <a:gd name="T11" fmla="*/ 14 h 147"/>
                <a:gd name="T12" fmla="*/ 41 w 513"/>
                <a:gd name="T13" fmla="*/ 16 h 147"/>
                <a:gd name="T14" fmla="*/ 49 w 513"/>
                <a:gd name="T15" fmla="*/ 19 h 147"/>
                <a:gd name="T16" fmla="*/ 57 w 513"/>
                <a:gd name="T17" fmla="*/ 21 h 147"/>
                <a:gd name="T18" fmla="*/ 66 w 513"/>
                <a:gd name="T19" fmla="*/ 23 h 147"/>
                <a:gd name="T20" fmla="*/ 74 w 513"/>
                <a:gd name="T21" fmla="*/ 25 h 147"/>
                <a:gd name="T22" fmla="*/ 83 w 513"/>
                <a:gd name="T23" fmla="*/ 27 h 147"/>
                <a:gd name="T24" fmla="*/ 91 w 513"/>
                <a:gd name="T25" fmla="*/ 29 h 147"/>
                <a:gd name="T26" fmla="*/ 100 w 513"/>
                <a:gd name="T27" fmla="*/ 30 h 147"/>
                <a:gd name="T28" fmla="*/ 108 w 513"/>
                <a:gd name="T29" fmla="*/ 31 h 147"/>
                <a:gd name="T30" fmla="*/ 115 w 513"/>
                <a:gd name="T31" fmla="*/ 31 h 147"/>
                <a:gd name="T32" fmla="*/ 122 w 513"/>
                <a:gd name="T33" fmla="*/ 31 h 147"/>
                <a:gd name="T34" fmla="*/ 128 w 513"/>
                <a:gd name="T35" fmla="*/ 37 h 147"/>
                <a:gd name="T36" fmla="*/ 124 w 513"/>
                <a:gd name="T37" fmla="*/ 37 h 147"/>
                <a:gd name="T38" fmla="*/ 121 w 513"/>
                <a:gd name="T39" fmla="*/ 37 h 147"/>
                <a:gd name="T40" fmla="*/ 117 w 513"/>
                <a:gd name="T41" fmla="*/ 37 h 147"/>
                <a:gd name="T42" fmla="*/ 113 w 513"/>
                <a:gd name="T43" fmla="*/ 37 h 147"/>
                <a:gd name="T44" fmla="*/ 109 w 513"/>
                <a:gd name="T45" fmla="*/ 37 h 147"/>
                <a:gd name="T46" fmla="*/ 105 w 513"/>
                <a:gd name="T47" fmla="*/ 37 h 147"/>
                <a:gd name="T48" fmla="*/ 101 w 513"/>
                <a:gd name="T49" fmla="*/ 36 h 147"/>
                <a:gd name="T50" fmla="*/ 97 w 513"/>
                <a:gd name="T51" fmla="*/ 36 h 147"/>
                <a:gd name="T52" fmla="*/ 93 w 513"/>
                <a:gd name="T53" fmla="*/ 35 h 147"/>
                <a:gd name="T54" fmla="*/ 88 w 513"/>
                <a:gd name="T55" fmla="*/ 34 h 147"/>
                <a:gd name="T56" fmla="*/ 83 w 513"/>
                <a:gd name="T57" fmla="*/ 34 h 147"/>
                <a:gd name="T58" fmla="*/ 79 w 513"/>
                <a:gd name="T59" fmla="*/ 33 h 147"/>
                <a:gd name="T60" fmla="*/ 74 w 513"/>
                <a:gd name="T61" fmla="*/ 32 h 147"/>
                <a:gd name="T62" fmla="*/ 69 w 513"/>
                <a:gd name="T63" fmla="*/ 31 h 147"/>
                <a:gd name="T64" fmla="*/ 63 w 513"/>
                <a:gd name="T65" fmla="*/ 29 h 147"/>
                <a:gd name="T66" fmla="*/ 58 w 513"/>
                <a:gd name="T67" fmla="*/ 28 h 147"/>
                <a:gd name="T68" fmla="*/ 53 w 513"/>
                <a:gd name="T69" fmla="*/ 26 h 147"/>
                <a:gd name="T70" fmla="*/ 47 w 513"/>
                <a:gd name="T71" fmla="*/ 25 h 147"/>
                <a:gd name="T72" fmla="*/ 43 w 513"/>
                <a:gd name="T73" fmla="*/ 23 h 147"/>
                <a:gd name="T74" fmla="*/ 38 w 513"/>
                <a:gd name="T75" fmla="*/ 21 h 147"/>
                <a:gd name="T76" fmla="*/ 33 w 513"/>
                <a:gd name="T77" fmla="*/ 20 h 147"/>
                <a:gd name="T78" fmla="*/ 29 w 513"/>
                <a:gd name="T79" fmla="*/ 18 h 147"/>
                <a:gd name="T80" fmla="*/ 25 w 513"/>
                <a:gd name="T81" fmla="*/ 16 h 147"/>
                <a:gd name="T82" fmla="*/ 21 w 513"/>
                <a:gd name="T83" fmla="*/ 14 h 147"/>
                <a:gd name="T84" fmla="*/ 17 w 513"/>
                <a:gd name="T85" fmla="*/ 13 h 147"/>
                <a:gd name="T86" fmla="*/ 14 w 513"/>
                <a:gd name="T87" fmla="*/ 11 h 147"/>
                <a:gd name="T88" fmla="*/ 11 w 513"/>
                <a:gd name="T89" fmla="*/ 9 h 147"/>
                <a:gd name="T90" fmla="*/ 8 w 513"/>
                <a:gd name="T91" fmla="*/ 8 h 147"/>
                <a:gd name="T92" fmla="*/ 5 w 513"/>
                <a:gd name="T93" fmla="*/ 6 h 147"/>
                <a:gd name="T94" fmla="*/ 3 w 513"/>
                <a:gd name="T95" fmla="*/ 5 h 147"/>
                <a:gd name="T96" fmla="*/ 1 w 513"/>
                <a:gd name="T97" fmla="*/ 4 h 147"/>
                <a:gd name="T98" fmla="*/ 0 w 513"/>
                <a:gd name="T99" fmla="*/ 3 h 147"/>
                <a:gd name="T100" fmla="*/ 6 w 513"/>
                <a:gd name="T101" fmla="*/ 0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3" h="147">
                  <a:moveTo>
                    <a:pt x="25" y="0"/>
                  </a:moveTo>
                  <a:lnTo>
                    <a:pt x="40" y="10"/>
                  </a:lnTo>
                  <a:lnTo>
                    <a:pt x="60" y="21"/>
                  </a:lnTo>
                  <a:lnTo>
                    <a:pt x="82" y="32"/>
                  </a:lnTo>
                  <a:lnTo>
                    <a:pt x="107" y="42"/>
                  </a:lnTo>
                  <a:lnTo>
                    <a:pt x="135" y="54"/>
                  </a:lnTo>
                  <a:lnTo>
                    <a:pt x="165" y="64"/>
                  </a:lnTo>
                  <a:lnTo>
                    <a:pt x="197" y="74"/>
                  </a:lnTo>
                  <a:lnTo>
                    <a:pt x="231" y="83"/>
                  </a:lnTo>
                  <a:lnTo>
                    <a:pt x="264" y="92"/>
                  </a:lnTo>
                  <a:lnTo>
                    <a:pt x="299" y="100"/>
                  </a:lnTo>
                  <a:lnTo>
                    <a:pt x="333" y="107"/>
                  </a:lnTo>
                  <a:lnTo>
                    <a:pt x="366" y="113"/>
                  </a:lnTo>
                  <a:lnTo>
                    <a:pt x="400" y="119"/>
                  </a:lnTo>
                  <a:lnTo>
                    <a:pt x="432" y="122"/>
                  </a:lnTo>
                  <a:lnTo>
                    <a:pt x="462" y="123"/>
                  </a:lnTo>
                  <a:lnTo>
                    <a:pt x="491" y="124"/>
                  </a:lnTo>
                  <a:lnTo>
                    <a:pt x="513" y="146"/>
                  </a:lnTo>
                  <a:lnTo>
                    <a:pt x="499" y="147"/>
                  </a:lnTo>
                  <a:lnTo>
                    <a:pt x="484" y="147"/>
                  </a:lnTo>
                  <a:lnTo>
                    <a:pt x="469" y="147"/>
                  </a:lnTo>
                  <a:lnTo>
                    <a:pt x="454" y="147"/>
                  </a:lnTo>
                  <a:lnTo>
                    <a:pt x="438" y="146"/>
                  </a:lnTo>
                  <a:lnTo>
                    <a:pt x="423" y="145"/>
                  </a:lnTo>
                  <a:lnTo>
                    <a:pt x="406" y="144"/>
                  </a:lnTo>
                  <a:lnTo>
                    <a:pt x="390" y="142"/>
                  </a:lnTo>
                  <a:lnTo>
                    <a:pt x="372" y="139"/>
                  </a:lnTo>
                  <a:lnTo>
                    <a:pt x="354" y="136"/>
                  </a:lnTo>
                  <a:lnTo>
                    <a:pt x="335" y="134"/>
                  </a:lnTo>
                  <a:lnTo>
                    <a:pt x="317" y="129"/>
                  </a:lnTo>
                  <a:lnTo>
                    <a:pt x="296" y="125"/>
                  </a:lnTo>
                  <a:lnTo>
                    <a:pt x="277" y="121"/>
                  </a:lnTo>
                  <a:lnTo>
                    <a:pt x="255" y="115"/>
                  </a:lnTo>
                  <a:lnTo>
                    <a:pt x="233" y="109"/>
                  </a:lnTo>
                  <a:lnTo>
                    <a:pt x="212" y="104"/>
                  </a:lnTo>
                  <a:lnTo>
                    <a:pt x="191" y="97"/>
                  </a:lnTo>
                  <a:lnTo>
                    <a:pt x="172" y="91"/>
                  </a:lnTo>
                  <a:lnTo>
                    <a:pt x="152" y="84"/>
                  </a:lnTo>
                  <a:lnTo>
                    <a:pt x="135" y="77"/>
                  </a:lnTo>
                  <a:lnTo>
                    <a:pt x="116" y="70"/>
                  </a:lnTo>
                  <a:lnTo>
                    <a:pt x="100" y="63"/>
                  </a:lnTo>
                  <a:lnTo>
                    <a:pt x="84" y="55"/>
                  </a:lnTo>
                  <a:lnTo>
                    <a:pt x="69" y="49"/>
                  </a:lnTo>
                  <a:lnTo>
                    <a:pt x="57" y="42"/>
                  </a:lnTo>
                  <a:lnTo>
                    <a:pt x="44" y="36"/>
                  </a:lnTo>
                  <a:lnTo>
                    <a:pt x="32" y="30"/>
                  </a:lnTo>
                  <a:lnTo>
                    <a:pt x="22" y="24"/>
                  </a:lnTo>
                  <a:lnTo>
                    <a:pt x="14" y="18"/>
                  </a:lnTo>
                  <a:lnTo>
                    <a:pt x="6" y="14"/>
                  </a:lnTo>
                  <a:lnTo>
                    <a:pt x="0" y="9"/>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9" name="Freeform 34">
              <a:extLst>
                <a:ext uri="{FF2B5EF4-FFF2-40B4-BE49-F238E27FC236}">
                  <a16:creationId xmlns:a16="http://schemas.microsoft.com/office/drawing/2014/main" id="{3CB9066C-A517-43FB-8072-D03A88BAF587}"/>
                </a:ext>
              </a:extLst>
            </p:cNvPr>
            <p:cNvSpPr>
              <a:spLocks/>
            </p:cNvSpPr>
            <p:nvPr/>
          </p:nvSpPr>
          <p:spPr bwMode="auto">
            <a:xfrm>
              <a:off x="1227" y="3246"/>
              <a:ext cx="225" cy="70"/>
            </a:xfrm>
            <a:custGeom>
              <a:avLst/>
              <a:gdLst>
                <a:gd name="T0" fmla="*/ 3 w 450"/>
                <a:gd name="T1" fmla="*/ 0 h 138"/>
                <a:gd name="T2" fmla="*/ 8 w 450"/>
                <a:gd name="T3" fmla="*/ 3 h 138"/>
                <a:gd name="T4" fmla="*/ 13 w 450"/>
                <a:gd name="T5" fmla="*/ 5 h 138"/>
                <a:gd name="T6" fmla="*/ 18 w 450"/>
                <a:gd name="T7" fmla="*/ 8 h 138"/>
                <a:gd name="T8" fmla="*/ 24 w 450"/>
                <a:gd name="T9" fmla="*/ 10 h 138"/>
                <a:gd name="T10" fmla="*/ 31 w 450"/>
                <a:gd name="T11" fmla="*/ 12 h 138"/>
                <a:gd name="T12" fmla="*/ 37 w 450"/>
                <a:gd name="T13" fmla="*/ 15 h 138"/>
                <a:gd name="T14" fmla="*/ 45 w 450"/>
                <a:gd name="T15" fmla="*/ 17 h 138"/>
                <a:gd name="T16" fmla="*/ 52 w 450"/>
                <a:gd name="T17" fmla="*/ 19 h 138"/>
                <a:gd name="T18" fmla="*/ 60 w 450"/>
                <a:gd name="T19" fmla="*/ 21 h 138"/>
                <a:gd name="T20" fmla="*/ 67 w 450"/>
                <a:gd name="T21" fmla="*/ 23 h 138"/>
                <a:gd name="T22" fmla="*/ 75 w 450"/>
                <a:gd name="T23" fmla="*/ 25 h 138"/>
                <a:gd name="T24" fmla="*/ 83 w 450"/>
                <a:gd name="T25" fmla="*/ 26 h 138"/>
                <a:gd name="T26" fmla="*/ 90 w 450"/>
                <a:gd name="T27" fmla="*/ 27 h 138"/>
                <a:gd name="T28" fmla="*/ 98 w 450"/>
                <a:gd name="T29" fmla="*/ 28 h 138"/>
                <a:gd name="T30" fmla="*/ 105 w 450"/>
                <a:gd name="T31" fmla="*/ 29 h 138"/>
                <a:gd name="T32" fmla="*/ 111 w 450"/>
                <a:gd name="T33" fmla="*/ 29 h 138"/>
                <a:gd name="T34" fmla="*/ 112 w 450"/>
                <a:gd name="T35" fmla="*/ 30 h 138"/>
                <a:gd name="T36" fmla="*/ 113 w 450"/>
                <a:gd name="T37" fmla="*/ 32 h 138"/>
                <a:gd name="T38" fmla="*/ 112 w 450"/>
                <a:gd name="T39" fmla="*/ 34 h 138"/>
                <a:gd name="T40" fmla="*/ 110 w 450"/>
                <a:gd name="T41" fmla="*/ 36 h 138"/>
                <a:gd name="T42" fmla="*/ 107 w 450"/>
                <a:gd name="T43" fmla="*/ 36 h 138"/>
                <a:gd name="T44" fmla="*/ 104 w 450"/>
                <a:gd name="T45" fmla="*/ 35 h 138"/>
                <a:gd name="T46" fmla="*/ 101 w 450"/>
                <a:gd name="T47" fmla="*/ 35 h 138"/>
                <a:gd name="T48" fmla="*/ 98 w 450"/>
                <a:gd name="T49" fmla="*/ 35 h 138"/>
                <a:gd name="T50" fmla="*/ 95 w 450"/>
                <a:gd name="T51" fmla="*/ 34 h 138"/>
                <a:gd name="T52" fmla="*/ 91 w 450"/>
                <a:gd name="T53" fmla="*/ 34 h 138"/>
                <a:gd name="T54" fmla="*/ 88 w 450"/>
                <a:gd name="T55" fmla="*/ 33 h 138"/>
                <a:gd name="T56" fmla="*/ 84 w 450"/>
                <a:gd name="T57" fmla="*/ 33 h 138"/>
                <a:gd name="T58" fmla="*/ 80 w 450"/>
                <a:gd name="T59" fmla="*/ 32 h 138"/>
                <a:gd name="T60" fmla="*/ 77 w 450"/>
                <a:gd name="T61" fmla="*/ 31 h 138"/>
                <a:gd name="T62" fmla="*/ 73 w 450"/>
                <a:gd name="T63" fmla="*/ 31 h 138"/>
                <a:gd name="T64" fmla="*/ 69 w 450"/>
                <a:gd name="T65" fmla="*/ 30 h 138"/>
                <a:gd name="T66" fmla="*/ 65 w 450"/>
                <a:gd name="T67" fmla="*/ 29 h 138"/>
                <a:gd name="T68" fmla="*/ 61 w 450"/>
                <a:gd name="T69" fmla="*/ 28 h 138"/>
                <a:gd name="T70" fmla="*/ 56 w 450"/>
                <a:gd name="T71" fmla="*/ 27 h 138"/>
                <a:gd name="T72" fmla="*/ 52 w 450"/>
                <a:gd name="T73" fmla="*/ 26 h 138"/>
                <a:gd name="T74" fmla="*/ 48 w 450"/>
                <a:gd name="T75" fmla="*/ 25 h 138"/>
                <a:gd name="T76" fmla="*/ 44 w 450"/>
                <a:gd name="T77" fmla="*/ 23 h 138"/>
                <a:gd name="T78" fmla="*/ 40 w 450"/>
                <a:gd name="T79" fmla="*/ 22 h 138"/>
                <a:gd name="T80" fmla="*/ 37 w 450"/>
                <a:gd name="T81" fmla="*/ 21 h 138"/>
                <a:gd name="T82" fmla="*/ 33 w 450"/>
                <a:gd name="T83" fmla="*/ 20 h 138"/>
                <a:gd name="T84" fmla="*/ 30 w 450"/>
                <a:gd name="T85" fmla="*/ 18 h 138"/>
                <a:gd name="T86" fmla="*/ 26 w 450"/>
                <a:gd name="T87" fmla="*/ 17 h 138"/>
                <a:gd name="T88" fmla="*/ 23 w 450"/>
                <a:gd name="T89" fmla="*/ 16 h 138"/>
                <a:gd name="T90" fmla="*/ 20 w 450"/>
                <a:gd name="T91" fmla="*/ 14 h 138"/>
                <a:gd name="T92" fmla="*/ 17 w 450"/>
                <a:gd name="T93" fmla="*/ 13 h 138"/>
                <a:gd name="T94" fmla="*/ 14 w 450"/>
                <a:gd name="T95" fmla="*/ 12 h 138"/>
                <a:gd name="T96" fmla="*/ 11 w 450"/>
                <a:gd name="T97" fmla="*/ 10 h 138"/>
                <a:gd name="T98" fmla="*/ 9 w 450"/>
                <a:gd name="T99" fmla="*/ 9 h 138"/>
                <a:gd name="T100" fmla="*/ 6 w 450"/>
                <a:gd name="T101" fmla="*/ 8 h 138"/>
                <a:gd name="T102" fmla="*/ 4 w 450"/>
                <a:gd name="T103" fmla="*/ 7 h 138"/>
                <a:gd name="T104" fmla="*/ 2 w 450"/>
                <a:gd name="T105" fmla="*/ 6 h 138"/>
                <a:gd name="T106" fmla="*/ 0 w 450"/>
                <a:gd name="T107" fmla="*/ 4 h 138"/>
                <a:gd name="T108" fmla="*/ 1 w 450"/>
                <a:gd name="T109" fmla="*/ 2 h 138"/>
                <a:gd name="T110" fmla="*/ 2 w 450"/>
                <a:gd name="T111" fmla="*/ 1 h 138"/>
                <a:gd name="T112" fmla="*/ 3 w 450"/>
                <a:gd name="T113" fmla="*/ 0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0" h="138">
                  <a:moveTo>
                    <a:pt x="12" y="0"/>
                  </a:moveTo>
                  <a:lnTo>
                    <a:pt x="30" y="9"/>
                  </a:lnTo>
                  <a:lnTo>
                    <a:pt x="49" y="19"/>
                  </a:lnTo>
                  <a:lnTo>
                    <a:pt x="71" y="30"/>
                  </a:lnTo>
                  <a:lnTo>
                    <a:pt x="95" y="39"/>
                  </a:lnTo>
                  <a:lnTo>
                    <a:pt x="121" y="48"/>
                  </a:lnTo>
                  <a:lnTo>
                    <a:pt x="148" y="58"/>
                  </a:lnTo>
                  <a:lnTo>
                    <a:pt x="177" y="67"/>
                  </a:lnTo>
                  <a:lnTo>
                    <a:pt x="207" y="75"/>
                  </a:lnTo>
                  <a:lnTo>
                    <a:pt x="237" y="83"/>
                  </a:lnTo>
                  <a:lnTo>
                    <a:pt x="268" y="90"/>
                  </a:lnTo>
                  <a:lnTo>
                    <a:pt x="299" y="97"/>
                  </a:lnTo>
                  <a:lnTo>
                    <a:pt x="329" y="102"/>
                  </a:lnTo>
                  <a:lnTo>
                    <a:pt x="359" y="107"/>
                  </a:lnTo>
                  <a:lnTo>
                    <a:pt x="389" y="111"/>
                  </a:lnTo>
                  <a:lnTo>
                    <a:pt x="417" y="114"/>
                  </a:lnTo>
                  <a:lnTo>
                    <a:pt x="443" y="115"/>
                  </a:lnTo>
                  <a:lnTo>
                    <a:pt x="448" y="119"/>
                  </a:lnTo>
                  <a:lnTo>
                    <a:pt x="450" y="127"/>
                  </a:lnTo>
                  <a:lnTo>
                    <a:pt x="447" y="135"/>
                  </a:lnTo>
                  <a:lnTo>
                    <a:pt x="439" y="138"/>
                  </a:lnTo>
                  <a:lnTo>
                    <a:pt x="427" y="138"/>
                  </a:lnTo>
                  <a:lnTo>
                    <a:pt x="415" y="137"/>
                  </a:lnTo>
                  <a:lnTo>
                    <a:pt x="402" y="136"/>
                  </a:lnTo>
                  <a:lnTo>
                    <a:pt x="389" y="136"/>
                  </a:lnTo>
                  <a:lnTo>
                    <a:pt x="377" y="134"/>
                  </a:lnTo>
                  <a:lnTo>
                    <a:pt x="363" y="132"/>
                  </a:lnTo>
                  <a:lnTo>
                    <a:pt x="349" y="130"/>
                  </a:lnTo>
                  <a:lnTo>
                    <a:pt x="335" y="128"/>
                  </a:lnTo>
                  <a:lnTo>
                    <a:pt x="320" y="126"/>
                  </a:lnTo>
                  <a:lnTo>
                    <a:pt x="305" y="123"/>
                  </a:lnTo>
                  <a:lnTo>
                    <a:pt x="290" y="120"/>
                  </a:lnTo>
                  <a:lnTo>
                    <a:pt x="274" y="116"/>
                  </a:lnTo>
                  <a:lnTo>
                    <a:pt x="258" y="113"/>
                  </a:lnTo>
                  <a:lnTo>
                    <a:pt x="242" y="109"/>
                  </a:lnTo>
                  <a:lnTo>
                    <a:pt x="224" y="105"/>
                  </a:lnTo>
                  <a:lnTo>
                    <a:pt x="206" y="100"/>
                  </a:lnTo>
                  <a:lnTo>
                    <a:pt x="190" y="96"/>
                  </a:lnTo>
                  <a:lnTo>
                    <a:pt x="175" y="91"/>
                  </a:lnTo>
                  <a:lnTo>
                    <a:pt x="160" y="86"/>
                  </a:lnTo>
                  <a:lnTo>
                    <a:pt x="145" y="82"/>
                  </a:lnTo>
                  <a:lnTo>
                    <a:pt x="131" y="76"/>
                  </a:lnTo>
                  <a:lnTo>
                    <a:pt x="117" y="71"/>
                  </a:lnTo>
                  <a:lnTo>
                    <a:pt x="103" y="66"/>
                  </a:lnTo>
                  <a:lnTo>
                    <a:pt x="91" y="61"/>
                  </a:lnTo>
                  <a:lnTo>
                    <a:pt x="78" y="55"/>
                  </a:lnTo>
                  <a:lnTo>
                    <a:pt x="67" y="51"/>
                  </a:lnTo>
                  <a:lnTo>
                    <a:pt x="54" y="45"/>
                  </a:lnTo>
                  <a:lnTo>
                    <a:pt x="44" y="40"/>
                  </a:lnTo>
                  <a:lnTo>
                    <a:pt x="33" y="34"/>
                  </a:lnTo>
                  <a:lnTo>
                    <a:pt x="23" y="30"/>
                  </a:lnTo>
                  <a:lnTo>
                    <a:pt x="14" y="25"/>
                  </a:lnTo>
                  <a:lnTo>
                    <a:pt x="6" y="21"/>
                  </a:lnTo>
                  <a:lnTo>
                    <a:pt x="0" y="14"/>
                  </a:lnTo>
                  <a:lnTo>
                    <a:pt x="2" y="6"/>
                  </a:lnTo>
                  <a:lnTo>
                    <a:pt x="7" y="1"/>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0" name="Freeform 35">
              <a:extLst>
                <a:ext uri="{FF2B5EF4-FFF2-40B4-BE49-F238E27FC236}">
                  <a16:creationId xmlns:a16="http://schemas.microsoft.com/office/drawing/2014/main" id="{D7F045FA-88CA-4A0E-8FBC-FE8DE819C61F}"/>
                </a:ext>
              </a:extLst>
            </p:cNvPr>
            <p:cNvSpPr>
              <a:spLocks/>
            </p:cNvSpPr>
            <p:nvPr/>
          </p:nvSpPr>
          <p:spPr bwMode="auto">
            <a:xfrm>
              <a:off x="1342" y="3053"/>
              <a:ext cx="120" cy="41"/>
            </a:xfrm>
            <a:custGeom>
              <a:avLst/>
              <a:gdLst>
                <a:gd name="T0" fmla="*/ 1 w 241"/>
                <a:gd name="T1" fmla="*/ 0 h 82"/>
                <a:gd name="T2" fmla="*/ 3 w 241"/>
                <a:gd name="T3" fmla="*/ 2 h 82"/>
                <a:gd name="T4" fmla="*/ 6 w 241"/>
                <a:gd name="T5" fmla="*/ 3 h 82"/>
                <a:gd name="T6" fmla="*/ 9 w 241"/>
                <a:gd name="T7" fmla="*/ 5 h 82"/>
                <a:gd name="T8" fmla="*/ 13 w 241"/>
                <a:gd name="T9" fmla="*/ 6 h 82"/>
                <a:gd name="T10" fmla="*/ 16 w 241"/>
                <a:gd name="T11" fmla="*/ 8 h 82"/>
                <a:gd name="T12" fmla="*/ 20 w 241"/>
                <a:gd name="T13" fmla="*/ 9 h 82"/>
                <a:gd name="T14" fmla="*/ 24 w 241"/>
                <a:gd name="T15" fmla="*/ 10 h 82"/>
                <a:gd name="T16" fmla="*/ 28 w 241"/>
                <a:gd name="T17" fmla="*/ 11 h 82"/>
                <a:gd name="T18" fmla="*/ 32 w 241"/>
                <a:gd name="T19" fmla="*/ 12 h 82"/>
                <a:gd name="T20" fmla="*/ 37 w 241"/>
                <a:gd name="T21" fmla="*/ 13 h 82"/>
                <a:gd name="T22" fmla="*/ 41 w 241"/>
                <a:gd name="T23" fmla="*/ 14 h 82"/>
                <a:gd name="T24" fmla="*/ 45 w 241"/>
                <a:gd name="T25" fmla="*/ 15 h 82"/>
                <a:gd name="T26" fmla="*/ 49 w 241"/>
                <a:gd name="T27" fmla="*/ 15 h 82"/>
                <a:gd name="T28" fmla="*/ 53 w 241"/>
                <a:gd name="T29" fmla="*/ 15 h 82"/>
                <a:gd name="T30" fmla="*/ 56 w 241"/>
                <a:gd name="T31" fmla="*/ 15 h 82"/>
                <a:gd name="T32" fmla="*/ 60 w 241"/>
                <a:gd name="T33" fmla="*/ 15 h 82"/>
                <a:gd name="T34" fmla="*/ 58 w 241"/>
                <a:gd name="T35" fmla="*/ 21 h 82"/>
                <a:gd name="T36" fmla="*/ 55 w 241"/>
                <a:gd name="T37" fmla="*/ 21 h 82"/>
                <a:gd name="T38" fmla="*/ 51 w 241"/>
                <a:gd name="T39" fmla="*/ 21 h 82"/>
                <a:gd name="T40" fmla="*/ 47 w 241"/>
                <a:gd name="T41" fmla="*/ 20 h 82"/>
                <a:gd name="T42" fmla="*/ 43 w 241"/>
                <a:gd name="T43" fmla="*/ 20 h 82"/>
                <a:gd name="T44" fmla="*/ 39 w 241"/>
                <a:gd name="T45" fmla="*/ 19 h 82"/>
                <a:gd name="T46" fmla="*/ 35 w 241"/>
                <a:gd name="T47" fmla="*/ 18 h 82"/>
                <a:gd name="T48" fmla="*/ 31 w 241"/>
                <a:gd name="T49" fmla="*/ 18 h 82"/>
                <a:gd name="T50" fmla="*/ 27 w 241"/>
                <a:gd name="T51" fmla="*/ 17 h 82"/>
                <a:gd name="T52" fmla="*/ 23 w 241"/>
                <a:gd name="T53" fmla="*/ 16 h 82"/>
                <a:gd name="T54" fmla="*/ 20 w 241"/>
                <a:gd name="T55" fmla="*/ 14 h 82"/>
                <a:gd name="T56" fmla="*/ 16 w 241"/>
                <a:gd name="T57" fmla="*/ 13 h 82"/>
                <a:gd name="T58" fmla="*/ 12 w 241"/>
                <a:gd name="T59" fmla="*/ 12 h 82"/>
                <a:gd name="T60" fmla="*/ 9 w 241"/>
                <a:gd name="T61" fmla="*/ 10 h 82"/>
                <a:gd name="T62" fmla="*/ 5 w 241"/>
                <a:gd name="T63" fmla="*/ 9 h 82"/>
                <a:gd name="T64" fmla="*/ 3 w 241"/>
                <a:gd name="T65" fmla="*/ 8 h 82"/>
                <a:gd name="T66" fmla="*/ 0 w 241"/>
                <a:gd name="T67" fmla="*/ 6 h 82"/>
                <a:gd name="T68" fmla="*/ 1 w 241"/>
                <a:gd name="T69" fmla="*/ 0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1" h="82">
                  <a:moveTo>
                    <a:pt x="6" y="0"/>
                  </a:moveTo>
                  <a:lnTo>
                    <a:pt x="15" y="6"/>
                  </a:lnTo>
                  <a:lnTo>
                    <a:pt x="27" y="11"/>
                  </a:lnTo>
                  <a:lnTo>
                    <a:pt x="38" y="17"/>
                  </a:lnTo>
                  <a:lnTo>
                    <a:pt x="52" y="23"/>
                  </a:lnTo>
                  <a:lnTo>
                    <a:pt x="67" y="29"/>
                  </a:lnTo>
                  <a:lnTo>
                    <a:pt x="82" y="34"/>
                  </a:lnTo>
                  <a:lnTo>
                    <a:pt x="98" y="39"/>
                  </a:lnTo>
                  <a:lnTo>
                    <a:pt x="115" y="44"/>
                  </a:lnTo>
                  <a:lnTo>
                    <a:pt x="131" y="48"/>
                  </a:lnTo>
                  <a:lnTo>
                    <a:pt x="149" y="52"/>
                  </a:lnTo>
                  <a:lnTo>
                    <a:pt x="165" y="55"/>
                  </a:lnTo>
                  <a:lnTo>
                    <a:pt x="182" y="57"/>
                  </a:lnTo>
                  <a:lnTo>
                    <a:pt x="198" y="59"/>
                  </a:lnTo>
                  <a:lnTo>
                    <a:pt x="213" y="60"/>
                  </a:lnTo>
                  <a:lnTo>
                    <a:pt x="227" y="59"/>
                  </a:lnTo>
                  <a:lnTo>
                    <a:pt x="241" y="57"/>
                  </a:lnTo>
                  <a:lnTo>
                    <a:pt x="234" y="82"/>
                  </a:lnTo>
                  <a:lnTo>
                    <a:pt x="220" y="82"/>
                  </a:lnTo>
                  <a:lnTo>
                    <a:pt x="205" y="81"/>
                  </a:lnTo>
                  <a:lnTo>
                    <a:pt x="189" y="79"/>
                  </a:lnTo>
                  <a:lnTo>
                    <a:pt x="174" y="78"/>
                  </a:lnTo>
                  <a:lnTo>
                    <a:pt x="158" y="75"/>
                  </a:lnTo>
                  <a:lnTo>
                    <a:pt x="142" y="72"/>
                  </a:lnTo>
                  <a:lnTo>
                    <a:pt x="126" y="69"/>
                  </a:lnTo>
                  <a:lnTo>
                    <a:pt x="111" y="66"/>
                  </a:lnTo>
                  <a:lnTo>
                    <a:pt x="95" y="61"/>
                  </a:lnTo>
                  <a:lnTo>
                    <a:pt x="80" y="56"/>
                  </a:lnTo>
                  <a:lnTo>
                    <a:pt x="65" y="52"/>
                  </a:lnTo>
                  <a:lnTo>
                    <a:pt x="50" y="46"/>
                  </a:lnTo>
                  <a:lnTo>
                    <a:pt x="36" y="40"/>
                  </a:lnTo>
                  <a:lnTo>
                    <a:pt x="23" y="34"/>
                  </a:lnTo>
                  <a:lnTo>
                    <a:pt x="12" y="29"/>
                  </a:lnTo>
                  <a:lnTo>
                    <a:pt x="0" y="22"/>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1" name="Freeform 36">
              <a:extLst>
                <a:ext uri="{FF2B5EF4-FFF2-40B4-BE49-F238E27FC236}">
                  <a16:creationId xmlns:a16="http://schemas.microsoft.com/office/drawing/2014/main" id="{DEDC838C-8D3C-4891-939B-72B86727D805}"/>
                </a:ext>
              </a:extLst>
            </p:cNvPr>
            <p:cNvSpPr>
              <a:spLocks/>
            </p:cNvSpPr>
            <p:nvPr/>
          </p:nvSpPr>
          <p:spPr bwMode="auto">
            <a:xfrm>
              <a:off x="1202" y="3696"/>
              <a:ext cx="31" cy="31"/>
            </a:xfrm>
            <a:custGeom>
              <a:avLst/>
              <a:gdLst>
                <a:gd name="T0" fmla="*/ 15 w 63"/>
                <a:gd name="T1" fmla="*/ 7 h 62"/>
                <a:gd name="T2" fmla="*/ 13 w 63"/>
                <a:gd name="T3" fmla="*/ 10 h 62"/>
                <a:gd name="T4" fmla="*/ 11 w 63"/>
                <a:gd name="T5" fmla="*/ 11 h 62"/>
                <a:gd name="T6" fmla="*/ 9 w 63"/>
                <a:gd name="T7" fmla="*/ 12 h 62"/>
                <a:gd name="T8" fmla="*/ 7 w 63"/>
                <a:gd name="T9" fmla="*/ 12 h 62"/>
                <a:gd name="T10" fmla="*/ 5 w 63"/>
                <a:gd name="T11" fmla="*/ 10 h 62"/>
                <a:gd name="T12" fmla="*/ 4 w 63"/>
                <a:gd name="T13" fmla="*/ 8 h 62"/>
                <a:gd name="T14" fmla="*/ 3 w 63"/>
                <a:gd name="T15" fmla="*/ 6 h 62"/>
                <a:gd name="T16" fmla="*/ 4 w 63"/>
                <a:gd name="T17" fmla="*/ 3 h 62"/>
                <a:gd name="T18" fmla="*/ 4 w 63"/>
                <a:gd name="T19" fmla="*/ 2 h 62"/>
                <a:gd name="T20" fmla="*/ 5 w 63"/>
                <a:gd name="T21" fmla="*/ 1 h 62"/>
                <a:gd name="T22" fmla="*/ 5 w 63"/>
                <a:gd name="T23" fmla="*/ 1 h 62"/>
                <a:gd name="T24" fmla="*/ 5 w 63"/>
                <a:gd name="T25" fmla="*/ 0 h 62"/>
                <a:gd name="T26" fmla="*/ 4 w 63"/>
                <a:gd name="T27" fmla="*/ 1 h 62"/>
                <a:gd name="T28" fmla="*/ 2 w 63"/>
                <a:gd name="T29" fmla="*/ 2 h 62"/>
                <a:gd name="T30" fmla="*/ 1 w 63"/>
                <a:gd name="T31" fmla="*/ 3 h 62"/>
                <a:gd name="T32" fmla="*/ 0 w 63"/>
                <a:gd name="T33" fmla="*/ 5 h 62"/>
                <a:gd name="T34" fmla="*/ 0 w 63"/>
                <a:gd name="T35" fmla="*/ 8 h 62"/>
                <a:gd name="T36" fmla="*/ 0 w 63"/>
                <a:gd name="T37" fmla="*/ 11 h 62"/>
                <a:gd name="T38" fmla="*/ 2 w 63"/>
                <a:gd name="T39" fmla="*/ 14 h 62"/>
                <a:gd name="T40" fmla="*/ 5 w 63"/>
                <a:gd name="T41" fmla="*/ 15 h 62"/>
                <a:gd name="T42" fmla="*/ 6 w 63"/>
                <a:gd name="T43" fmla="*/ 16 h 62"/>
                <a:gd name="T44" fmla="*/ 8 w 63"/>
                <a:gd name="T45" fmla="*/ 16 h 62"/>
                <a:gd name="T46" fmla="*/ 9 w 63"/>
                <a:gd name="T47" fmla="*/ 16 h 62"/>
                <a:gd name="T48" fmla="*/ 11 w 63"/>
                <a:gd name="T49" fmla="*/ 15 h 62"/>
                <a:gd name="T50" fmla="*/ 12 w 63"/>
                <a:gd name="T51" fmla="*/ 14 h 62"/>
                <a:gd name="T52" fmla="*/ 13 w 63"/>
                <a:gd name="T53" fmla="*/ 14 h 62"/>
                <a:gd name="T54" fmla="*/ 14 w 63"/>
                <a:gd name="T55" fmla="*/ 12 h 62"/>
                <a:gd name="T56" fmla="*/ 15 w 63"/>
                <a:gd name="T57" fmla="*/ 11 h 62"/>
                <a:gd name="T58" fmla="*/ 15 w 63"/>
                <a:gd name="T59" fmla="*/ 9 h 62"/>
                <a:gd name="T60" fmla="*/ 15 w 63"/>
                <a:gd name="T61" fmla="*/ 8 h 62"/>
                <a:gd name="T62" fmla="*/ 15 w 63"/>
                <a:gd name="T63" fmla="*/ 7 h 62"/>
                <a:gd name="T64" fmla="*/ 15 w 63"/>
                <a:gd name="T65" fmla="*/ 6 h 62"/>
                <a:gd name="T66" fmla="*/ 15 w 63"/>
                <a:gd name="T67" fmla="*/ 6 h 62"/>
                <a:gd name="T68" fmla="*/ 15 w 63"/>
                <a:gd name="T69" fmla="*/ 6 h 62"/>
                <a:gd name="T70" fmla="*/ 15 w 63"/>
                <a:gd name="T71" fmla="*/ 7 h 62"/>
                <a:gd name="T72" fmla="*/ 15 w 63"/>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3" h="62">
                  <a:moveTo>
                    <a:pt x="61" y="26"/>
                  </a:moveTo>
                  <a:lnTo>
                    <a:pt x="55" y="37"/>
                  </a:lnTo>
                  <a:lnTo>
                    <a:pt x="47" y="42"/>
                  </a:lnTo>
                  <a:lnTo>
                    <a:pt x="38" y="46"/>
                  </a:lnTo>
                  <a:lnTo>
                    <a:pt x="29" y="45"/>
                  </a:lnTo>
                  <a:lnTo>
                    <a:pt x="21" y="39"/>
                  </a:lnTo>
                  <a:lnTo>
                    <a:pt x="16" y="31"/>
                  </a:lnTo>
                  <a:lnTo>
                    <a:pt x="15" y="21"/>
                  </a:lnTo>
                  <a:lnTo>
                    <a:pt x="17" y="9"/>
                  </a:lnTo>
                  <a:lnTo>
                    <a:pt x="19" y="7"/>
                  </a:lnTo>
                  <a:lnTo>
                    <a:pt x="20" y="4"/>
                  </a:lnTo>
                  <a:lnTo>
                    <a:pt x="22" y="2"/>
                  </a:lnTo>
                  <a:lnTo>
                    <a:pt x="23" y="0"/>
                  </a:lnTo>
                  <a:lnTo>
                    <a:pt x="16" y="2"/>
                  </a:lnTo>
                  <a:lnTo>
                    <a:pt x="10" y="7"/>
                  </a:lnTo>
                  <a:lnTo>
                    <a:pt x="6" y="12"/>
                  </a:lnTo>
                  <a:lnTo>
                    <a:pt x="2" y="19"/>
                  </a:lnTo>
                  <a:lnTo>
                    <a:pt x="0" y="32"/>
                  </a:lnTo>
                  <a:lnTo>
                    <a:pt x="2" y="44"/>
                  </a:lnTo>
                  <a:lnTo>
                    <a:pt x="9" y="53"/>
                  </a:lnTo>
                  <a:lnTo>
                    <a:pt x="21" y="60"/>
                  </a:lnTo>
                  <a:lnTo>
                    <a:pt x="27" y="62"/>
                  </a:lnTo>
                  <a:lnTo>
                    <a:pt x="34" y="62"/>
                  </a:lnTo>
                  <a:lnTo>
                    <a:pt x="39" y="62"/>
                  </a:lnTo>
                  <a:lnTo>
                    <a:pt x="45" y="60"/>
                  </a:lnTo>
                  <a:lnTo>
                    <a:pt x="50" y="56"/>
                  </a:lnTo>
                  <a:lnTo>
                    <a:pt x="54" y="53"/>
                  </a:lnTo>
                  <a:lnTo>
                    <a:pt x="59" y="47"/>
                  </a:lnTo>
                  <a:lnTo>
                    <a:pt x="61" y="41"/>
                  </a:lnTo>
                  <a:lnTo>
                    <a:pt x="63" y="35"/>
                  </a:lnTo>
                  <a:lnTo>
                    <a:pt x="63" y="31"/>
                  </a:lnTo>
                  <a:lnTo>
                    <a:pt x="63" y="25"/>
                  </a:lnTo>
                  <a:lnTo>
                    <a:pt x="62" y="21"/>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2" name="Freeform 37">
              <a:extLst>
                <a:ext uri="{FF2B5EF4-FFF2-40B4-BE49-F238E27FC236}">
                  <a16:creationId xmlns:a16="http://schemas.microsoft.com/office/drawing/2014/main" id="{CF974CB9-D3B5-4A25-8813-98AD4A281FC8}"/>
                </a:ext>
              </a:extLst>
            </p:cNvPr>
            <p:cNvSpPr>
              <a:spLocks/>
            </p:cNvSpPr>
            <p:nvPr/>
          </p:nvSpPr>
          <p:spPr bwMode="auto">
            <a:xfrm>
              <a:off x="1191" y="3751"/>
              <a:ext cx="32" cy="31"/>
            </a:xfrm>
            <a:custGeom>
              <a:avLst/>
              <a:gdLst>
                <a:gd name="T0" fmla="*/ 15 w 65"/>
                <a:gd name="T1" fmla="*/ 6 h 64"/>
                <a:gd name="T2" fmla="*/ 14 w 65"/>
                <a:gd name="T3" fmla="*/ 9 h 64"/>
                <a:gd name="T4" fmla="*/ 12 w 65"/>
                <a:gd name="T5" fmla="*/ 10 h 64"/>
                <a:gd name="T6" fmla="*/ 9 w 65"/>
                <a:gd name="T7" fmla="*/ 11 h 64"/>
                <a:gd name="T8" fmla="*/ 7 w 65"/>
                <a:gd name="T9" fmla="*/ 11 h 64"/>
                <a:gd name="T10" fmla="*/ 5 w 65"/>
                <a:gd name="T11" fmla="*/ 10 h 64"/>
                <a:gd name="T12" fmla="*/ 4 w 65"/>
                <a:gd name="T13" fmla="*/ 8 h 64"/>
                <a:gd name="T14" fmla="*/ 3 w 65"/>
                <a:gd name="T15" fmla="*/ 5 h 64"/>
                <a:gd name="T16" fmla="*/ 4 w 65"/>
                <a:gd name="T17" fmla="*/ 2 h 64"/>
                <a:gd name="T18" fmla="*/ 4 w 65"/>
                <a:gd name="T19" fmla="*/ 2 h 64"/>
                <a:gd name="T20" fmla="*/ 5 w 65"/>
                <a:gd name="T21" fmla="*/ 1 h 64"/>
                <a:gd name="T22" fmla="*/ 5 w 65"/>
                <a:gd name="T23" fmla="*/ 0 h 64"/>
                <a:gd name="T24" fmla="*/ 5 w 65"/>
                <a:gd name="T25" fmla="*/ 0 h 64"/>
                <a:gd name="T26" fmla="*/ 4 w 65"/>
                <a:gd name="T27" fmla="*/ 1 h 64"/>
                <a:gd name="T28" fmla="*/ 2 w 65"/>
                <a:gd name="T29" fmla="*/ 2 h 64"/>
                <a:gd name="T30" fmla="*/ 1 w 65"/>
                <a:gd name="T31" fmla="*/ 3 h 64"/>
                <a:gd name="T32" fmla="*/ 0 w 65"/>
                <a:gd name="T33" fmla="*/ 5 h 64"/>
                <a:gd name="T34" fmla="*/ 0 w 65"/>
                <a:gd name="T35" fmla="*/ 8 h 64"/>
                <a:gd name="T36" fmla="*/ 0 w 65"/>
                <a:gd name="T37" fmla="*/ 10 h 64"/>
                <a:gd name="T38" fmla="*/ 2 w 65"/>
                <a:gd name="T39" fmla="*/ 13 h 64"/>
                <a:gd name="T40" fmla="*/ 5 w 65"/>
                <a:gd name="T41" fmla="*/ 15 h 64"/>
                <a:gd name="T42" fmla="*/ 6 w 65"/>
                <a:gd name="T43" fmla="*/ 15 h 64"/>
                <a:gd name="T44" fmla="*/ 8 w 65"/>
                <a:gd name="T45" fmla="*/ 15 h 64"/>
                <a:gd name="T46" fmla="*/ 10 w 65"/>
                <a:gd name="T47" fmla="*/ 15 h 64"/>
                <a:gd name="T48" fmla="*/ 11 w 65"/>
                <a:gd name="T49" fmla="*/ 14 h 64"/>
                <a:gd name="T50" fmla="*/ 12 w 65"/>
                <a:gd name="T51" fmla="*/ 14 h 64"/>
                <a:gd name="T52" fmla="*/ 14 w 65"/>
                <a:gd name="T53" fmla="*/ 13 h 64"/>
                <a:gd name="T54" fmla="*/ 14 w 65"/>
                <a:gd name="T55" fmla="*/ 12 h 64"/>
                <a:gd name="T56" fmla="*/ 15 w 65"/>
                <a:gd name="T57" fmla="*/ 10 h 64"/>
                <a:gd name="T58" fmla="*/ 16 w 65"/>
                <a:gd name="T59" fmla="*/ 9 h 64"/>
                <a:gd name="T60" fmla="*/ 16 w 65"/>
                <a:gd name="T61" fmla="*/ 8 h 64"/>
                <a:gd name="T62" fmla="*/ 16 w 65"/>
                <a:gd name="T63" fmla="*/ 6 h 64"/>
                <a:gd name="T64" fmla="*/ 15 w 65"/>
                <a:gd name="T65" fmla="*/ 5 h 64"/>
                <a:gd name="T66" fmla="*/ 15 w 65"/>
                <a:gd name="T67" fmla="*/ 5 h 64"/>
                <a:gd name="T68" fmla="*/ 15 w 65"/>
                <a:gd name="T69" fmla="*/ 6 h 64"/>
                <a:gd name="T70" fmla="*/ 15 w 65"/>
                <a:gd name="T71" fmla="*/ 6 h 64"/>
                <a:gd name="T72" fmla="*/ 15 w 65"/>
                <a:gd name="T73" fmla="*/ 6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5" h="64">
                  <a:moveTo>
                    <a:pt x="61" y="27"/>
                  </a:moveTo>
                  <a:lnTo>
                    <a:pt x="56" y="37"/>
                  </a:lnTo>
                  <a:lnTo>
                    <a:pt x="48" y="44"/>
                  </a:lnTo>
                  <a:lnTo>
                    <a:pt x="38" y="47"/>
                  </a:lnTo>
                  <a:lnTo>
                    <a:pt x="29" y="46"/>
                  </a:lnTo>
                  <a:lnTo>
                    <a:pt x="21" y="41"/>
                  </a:lnTo>
                  <a:lnTo>
                    <a:pt x="17" y="32"/>
                  </a:lnTo>
                  <a:lnTo>
                    <a:pt x="15" y="22"/>
                  </a:lnTo>
                  <a:lnTo>
                    <a:pt x="18" y="11"/>
                  </a:lnTo>
                  <a:lnTo>
                    <a:pt x="19" y="8"/>
                  </a:lnTo>
                  <a:lnTo>
                    <a:pt x="20" y="5"/>
                  </a:lnTo>
                  <a:lnTo>
                    <a:pt x="22" y="3"/>
                  </a:lnTo>
                  <a:lnTo>
                    <a:pt x="23" y="0"/>
                  </a:lnTo>
                  <a:lnTo>
                    <a:pt x="17" y="4"/>
                  </a:lnTo>
                  <a:lnTo>
                    <a:pt x="11" y="8"/>
                  </a:lnTo>
                  <a:lnTo>
                    <a:pt x="6" y="13"/>
                  </a:lnTo>
                  <a:lnTo>
                    <a:pt x="3" y="20"/>
                  </a:lnTo>
                  <a:lnTo>
                    <a:pt x="0" y="32"/>
                  </a:lnTo>
                  <a:lnTo>
                    <a:pt x="3" y="44"/>
                  </a:lnTo>
                  <a:lnTo>
                    <a:pt x="10" y="54"/>
                  </a:lnTo>
                  <a:lnTo>
                    <a:pt x="21" y="61"/>
                  </a:lnTo>
                  <a:lnTo>
                    <a:pt x="27" y="64"/>
                  </a:lnTo>
                  <a:lnTo>
                    <a:pt x="34" y="64"/>
                  </a:lnTo>
                  <a:lnTo>
                    <a:pt x="40" y="62"/>
                  </a:lnTo>
                  <a:lnTo>
                    <a:pt x="45" y="60"/>
                  </a:lnTo>
                  <a:lnTo>
                    <a:pt x="51" y="58"/>
                  </a:lnTo>
                  <a:lnTo>
                    <a:pt x="56" y="53"/>
                  </a:lnTo>
                  <a:lnTo>
                    <a:pt x="59" y="49"/>
                  </a:lnTo>
                  <a:lnTo>
                    <a:pt x="63" y="43"/>
                  </a:lnTo>
                  <a:lnTo>
                    <a:pt x="64" y="37"/>
                  </a:lnTo>
                  <a:lnTo>
                    <a:pt x="65" y="32"/>
                  </a:lnTo>
                  <a:lnTo>
                    <a:pt x="64" y="27"/>
                  </a:lnTo>
                  <a:lnTo>
                    <a:pt x="63" y="22"/>
                  </a:lnTo>
                  <a:lnTo>
                    <a:pt x="63" y="23"/>
                  </a:lnTo>
                  <a:lnTo>
                    <a:pt x="63" y="24"/>
                  </a:lnTo>
                  <a:lnTo>
                    <a:pt x="61" y="26"/>
                  </a:lnTo>
                  <a:lnTo>
                    <a:pt x="6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3" name="Freeform 38">
              <a:extLst>
                <a:ext uri="{FF2B5EF4-FFF2-40B4-BE49-F238E27FC236}">
                  <a16:creationId xmlns:a16="http://schemas.microsoft.com/office/drawing/2014/main" id="{FDD86BAA-ADC9-4486-947D-884C5DA5332A}"/>
                </a:ext>
              </a:extLst>
            </p:cNvPr>
            <p:cNvSpPr>
              <a:spLocks/>
            </p:cNvSpPr>
            <p:nvPr/>
          </p:nvSpPr>
          <p:spPr bwMode="auto">
            <a:xfrm>
              <a:off x="1280" y="3711"/>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3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6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5"/>
                  </a:moveTo>
                  <a:lnTo>
                    <a:pt x="55" y="35"/>
                  </a:lnTo>
                  <a:lnTo>
                    <a:pt x="47" y="42"/>
                  </a:lnTo>
                  <a:lnTo>
                    <a:pt x="38" y="46"/>
                  </a:lnTo>
                  <a:lnTo>
                    <a:pt x="29" y="45"/>
                  </a:lnTo>
                  <a:lnTo>
                    <a:pt x="21" y="39"/>
                  </a:lnTo>
                  <a:lnTo>
                    <a:pt x="16" y="31"/>
                  </a:lnTo>
                  <a:lnTo>
                    <a:pt x="15" y="20"/>
                  </a:lnTo>
                  <a:lnTo>
                    <a:pt x="17" y="9"/>
                  </a:lnTo>
                  <a:lnTo>
                    <a:pt x="18" y="7"/>
                  </a:lnTo>
                  <a:lnTo>
                    <a:pt x="19" y="4"/>
                  </a:lnTo>
                  <a:lnTo>
                    <a:pt x="22" y="2"/>
                  </a:lnTo>
                  <a:lnTo>
                    <a:pt x="23" y="0"/>
                  </a:lnTo>
                  <a:lnTo>
                    <a:pt x="16" y="2"/>
                  </a:lnTo>
                  <a:lnTo>
                    <a:pt x="10" y="7"/>
                  </a:lnTo>
                  <a:lnTo>
                    <a:pt x="6" y="11"/>
                  </a:lnTo>
                  <a:lnTo>
                    <a:pt x="2" y="18"/>
                  </a:lnTo>
                  <a:lnTo>
                    <a:pt x="0" y="31"/>
                  </a:lnTo>
                  <a:lnTo>
                    <a:pt x="2" y="42"/>
                  </a:lnTo>
                  <a:lnTo>
                    <a:pt x="9" y="53"/>
                  </a:lnTo>
                  <a:lnTo>
                    <a:pt x="21" y="60"/>
                  </a:lnTo>
                  <a:lnTo>
                    <a:pt x="26" y="62"/>
                  </a:lnTo>
                  <a:lnTo>
                    <a:pt x="33" y="62"/>
                  </a:lnTo>
                  <a:lnTo>
                    <a:pt x="39" y="61"/>
                  </a:lnTo>
                  <a:lnTo>
                    <a:pt x="45" y="58"/>
                  </a:lnTo>
                  <a:lnTo>
                    <a:pt x="50" y="56"/>
                  </a:lnTo>
                  <a:lnTo>
                    <a:pt x="55" y="52"/>
                  </a:lnTo>
                  <a:lnTo>
                    <a:pt x="59" y="47"/>
                  </a:lnTo>
                  <a:lnTo>
                    <a:pt x="62" y="41"/>
                  </a:lnTo>
                  <a:lnTo>
                    <a:pt x="63" y="35"/>
                  </a:lnTo>
                  <a:lnTo>
                    <a:pt x="64" y="31"/>
                  </a:lnTo>
                  <a:lnTo>
                    <a:pt x="63" y="25"/>
                  </a:lnTo>
                  <a:lnTo>
                    <a:pt x="62" y="20"/>
                  </a:lnTo>
                  <a:lnTo>
                    <a:pt x="62" y="22"/>
                  </a:lnTo>
                  <a:lnTo>
                    <a:pt x="62" y="23"/>
                  </a:lnTo>
                  <a:lnTo>
                    <a:pt x="61" y="24"/>
                  </a:lnTo>
                  <a:lnTo>
                    <a:pt x="6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4" name="Freeform 39">
              <a:extLst>
                <a:ext uri="{FF2B5EF4-FFF2-40B4-BE49-F238E27FC236}">
                  <a16:creationId xmlns:a16="http://schemas.microsoft.com/office/drawing/2014/main" id="{3C3D0022-75F0-4682-A91C-6328AAAF5065}"/>
                </a:ext>
              </a:extLst>
            </p:cNvPr>
            <p:cNvSpPr>
              <a:spLocks/>
            </p:cNvSpPr>
            <p:nvPr/>
          </p:nvSpPr>
          <p:spPr bwMode="auto">
            <a:xfrm>
              <a:off x="1174" y="3710"/>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5 w 64"/>
                <a:gd name="T13" fmla="*/ 8 h 62"/>
                <a:gd name="T14" fmla="*/ 4 w 64"/>
                <a:gd name="T15" fmla="*/ 5 h 62"/>
                <a:gd name="T16" fmla="*/ 5 w 64"/>
                <a:gd name="T17" fmla="*/ 3 h 62"/>
                <a:gd name="T18" fmla="*/ 5 w 64"/>
                <a:gd name="T19" fmla="*/ 2 h 62"/>
                <a:gd name="T20" fmla="*/ 6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6"/>
                  </a:lnTo>
                  <a:lnTo>
                    <a:pt x="47" y="42"/>
                  </a:lnTo>
                  <a:lnTo>
                    <a:pt x="38" y="46"/>
                  </a:lnTo>
                  <a:lnTo>
                    <a:pt x="29" y="45"/>
                  </a:lnTo>
                  <a:lnTo>
                    <a:pt x="22" y="39"/>
                  </a:lnTo>
                  <a:lnTo>
                    <a:pt x="17" y="31"/>
                  </a:lnTo>
                  <a:lnTo>
                    <a:pt x="16" y="20"/>
                  </a:lnTo>
                  <a:lnTo>
                    <a:pt x="18" y="9"/>
                  </a:lnTo>
                  <a:lnTo>
                    <a:pt x="19" y="6"/>
                  </a:lnTo>
                  <a:lnTo>
                    <a:pt x="21" y="4"/>
                  </a:lnTo>
                  <a:lnTo>
                    <a:pt x="22" y="2"/>
                  </a:lnTo>
                  <a:lnTo>
                    <a:pt x="23" y="0"/>
                  </a:lnTo>
                  <a:lnTo>
                    <a:pt x="16" y="2"/>
                  </a:lnTo>
                  <a:lnTo>
                    <a:pt x="11" y="6"/>
                  </a:lnTo>
                  <a:lnTo>
                    <a:pt x="6" y="12"/>
                  </a:lnTo>
                  <a:lnTo>
                    <a:pt x="2" y="19"/>
                  </a:lnTo>
                  <a:lnTo>
                    <a:pt x="0" y="32"/>
                  </a:lnTo>
                  <a:lnTo>
                    <a:pt x="3" y="43"/>
                  </a:lnTo>
                  <a:lnTo>
                    <a:pt x="10" y="53"/>
                  </a:lnTo>
                  <a:lnTo>
                    <a:pt x="21" y="59"/>
                  </a:lnTo>
                  <a:lnTo>
                    <a:pt x="27" y="62"/>
                  </a:lnTo>
                  <a:lnTo>
                    <a:pt x="33" y="62"/>
                  </a:lnTo>
                  <a:lnTo>
                    <a:pt x="40" y="62"/>
                  </a:lnTo>
                  <a:lnTo>
                    <a:pt x="46" y="59"/>
                  </a:lnTo>
                  <a:lnTo>
                    <a:pt x="51" y="56"/>
                  </a:lnTo>
                  <a:lnTo>
                    <a:pt x="55" y="53"/>
                  </a:lnTo>
                  <a:lnTo>
                    <a:pt x="60" y="48"/>
                  </a:lnTo>
                  <a:lnTo>
                    <a:pt x="62" y="42"/>
                  </a:lnTo>
                  <a:lnTo>
                    <a:pt x="64" y="36"/>
                  </a:lnTo>
                  <a:lnTo>
                    <a:pt x="64" y="31"/>
                  </a:lnTo>
                  <a:lnTo>
                    <a:pt x="64" y="26"/>
                  </a:lnTo>
                  <a:lnTo>
                    <a:pt x="63" y="20"/>
                  </a:lnTo>
                  <a:lnTo>
                    <a:pt x="62" y="21"/>
                  </a:lnTo>
                  <a:lnTo>
                    <a:pt x="62" y="23"/>
                  </a:lnTo>
                  <a:lnTo>
                    <a:pt x="62"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5" name="Freeform 40">
              <a:extLst>
                <a:ext uri="{FF2B5EF4-FFF2-40B4-BE49-F238E27FC236}">
                  <a16:creationId xmlns:a16="http://schemas.microsoft.com/office/drawing/2014/main" id="{11CFFAD2-1D84-413E-A530-5CFA7D61B4A0}"/>
                </a:ext>
              </a:extLst>
            </p:cNvPr>
            <p:cNvSpPr>
              <a:spLocks/>
            </p:cNvSpPr>
            <p:nvPr/>
          </p:nvSpPr>
          <p:spPr bwMode="auto">
            <a:xfrm>
              <a:off x="1357" y="3109"/>
              <a:ext cx="32" cy="31"/>
            </a:xfrm>
            <a:custGeom>
              <a:avLst/>
              <a:gdLst>
                <a:gd name="T0" fmla="*/ 16 w 64"/>
                <a:gd name="T1" fmla="*/ 7 h 62"/>
                <a:gd name="T2" fmla="*/ 14 w 64"/>
                <a:gd name="T3" fmla="*/ 10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7"/>
                  </a:lnTo>
                  <a:lnTo>
                    <a:pt x="47" y="42"/>
                  </a:lnTo>
                  <a:lnTo>
                    <a:pt x="38" y="46"/>
                  </a:lnTo>
                  <a:lnTo>
                    <a:pt x="29" y="45"/>
                  </a:lnTo>
                  <a:lnTo>
                    <a:pt x="21" y="39"/>
                  </a:lnTo>
                  <a:lnTo>
                    <a:pt x="16" y="31"/>
                  </a:lnTo>
                  <a:lnTo>
                    <a:pt x="15" y="20"/>
                  </a:lnTo>
                  <a:lnTo>
                    <a:pt x="17" y="9"/>
                  </a:lnTo>
                  <a:lnTo>
                    <a:pt x="19" y="7"/>
                  </a:lnTo>
                  <a:lnTo>
                    <a:pt x="20" y="4"/>
                  </a:lnTo>
                  <a:lnTo>
                    <a:pt x="22" y="2"/>
                  </a:lnTo>
                  <a:lnTo>
                    <a:pt x="23" y="0"/>
                  </a:lnTo>
                  <a:lnTo>
                    <a:pt x="16" y="2"/>
                  </a:lnTo>
                  <a:lnTo>
                    <a:pt x="11" y="7"/>
                  </a:lnTo>
                  <a:lnTo>
                    <a:pt x="6" y="11"/>
                  </a:lnTo>
                  <a:lnTo>
                    <a:pt x="2" y="18"/>
                  </a:lnTo>
                  <a:lnTo>
                    <a:pt x="0" y="31"/>
                  </a:lnTo>
                  <a:lnTo>
                    <a:pt x="2" y="43"/>
                  </a:lnTo>
                  <a:lnTo>
                    <a:pt x="9" y="53"/>
                  </a:lnTo>
                  <a:lnTo>
                    <a:pt x="21" y="60"/>
                  </a:lnTo>
                  <a:lnTo>
                    <a:pt x="27" y="62"/>
                  </a:lnTo>
                  <a:lnTo>
                    <a:pt x="34" y="62"/>
                  </a:lnTo>
                  <a:lnTo>
                    <a:pt x="39" y="62"/>
                  </a:lnTo>
                  <a:lnTo>
                    <a:pt x="45" y="60"/>
                  </a:lnTo>
                  <a:lnTo>
                    <a:pt x="50" y="56"/>
                  </a:lnTo>
                  <a:lnTo>
                    <a:pt x="54" y="53"/>
                  </a:lnTo>
                  <a:lnTo>
                    <a:pt x="59" y="47"/>
                  </a:lnTo>
                  <a:lnTo>
                    <a:pt x="61" y="41"/>
                  </a:lnTo>
                  <a:lnTo>
                    <a:pt x="64" y="35"/>
                  </a:lnTo>
                  <a:lnTo>
                    <a:pt x="64" y="31"/>
                  </a:lnTo>
                  <a:lnTo>
                    <a:pt x="64" y="25"/>
                  </a:lnTo>
                  <a:lnTo>
                    <a:pt x="62" y="20"/>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6" name="Freeform 41">
              <a:extLst>
                <a:ext uri="{FF2B5EF4-FFF2-40B4-BE49-F238E27FC236}">
                  <a16:creationId xmlns:a16="http://schemas.microsoft.com/office/drawing/2014/main" id="{9EC78419-4BF0-4030-8201-F78885426747}"/>
                </a:ext>
              </a:extLst>
            </p:cNvPr>
            <p:cNvSpPr>
              <a:spLocks/>
            </p:cNvSpPr>
            <p:nvPr/>
          </p:nvSpPr>
          <p:spPr bwMode="auto">
            <a:xfrm>
              <a:off x="1326" y="3182"/>
              <a:ext cx="46" cy="51"/>
            </a:xfrm>
            <a:custGeom>
              <a:avLst/>
              <a:gdLst>
                <a:gd name="T0" fmla="*/ 23 w 92"/>
                <a:gd name="T1" fmla="*/ 17 h 102"/>
                <a:gd name="T2" fmla="*/ 21 w 92"/>
                <a:gd name="T3" fmla="*/ 19 h 102"/>
                <a:gd name="T4" fmla="*/ 19 w 92"/>
                <a:gd name="T5" fmla="*/ 21 h 102"/>
                <a:gd name="T6" fmla="*/ 17 w 92"/>
                <a:gd name="T7" fmla="*/ 22 h 102"/>
                <a:gd name="T8" fmla="*/ 15 w 92"/>
                <a:gd name="T9" fmla="*/ 21 h 102"/>
                <a:gd name="T10" fmla="*/ 13 w 92"/>
                <a:gd name="T11" fmla="*/ 20 h 102"/>
                <a:gd name="T12" fmla="*/ 12 w 92"/>
                <a:gd name="T13" fmla="*/ 18 h 102"/>
                <a:gd name="T14" fmla="*/ 11 w 92"/>
                <a:gd name="T15" fmla="*/ 16 h 102"/>
                <a:gd name="T16" fmla="*/ 12 w 92"/>
                <a:gd name="T17" fmla="*/ 13 h 102"/>
                <a:gd name="T18" fmla="*/ 13 w 92"/>
                <a:gd name="T19" fmla="*/ 12 h 102"/>
                <a:gd name="T20" fmla="*/ 14 w 92"/>
                <a:gd name="T21" fmla="*/ 11 h 102"/>
                <a:gd name="T22" fmla="*/ 15 w 92"/>
                <a:gd name="T23" fmla="*/ 10 h 102"/>
                <a:gd name="T24" fmla="*/ 16 w 92"/>
                <a:gd name="T25" fmla="*/ 9 h 102"/>
                <a:gd name="T26" fmla="*/ 16 w 92"/>
                <a:gd name="T27" fmla="*/ 7 h 102"/>
                <a:gd name="T28" fmla="*/ 16 w 92"/>
                <a:gd name="T29" fmla="*/ 6 h 102"/>
                <a:gd name="T30" fmla="*/ 16 w 92"/>
                <a:gd name="T31" fmla="*/ 5 h 102"/>
                <a:gd name="T32" fmla="*/ 16 w 92"/>
                <a:gd name="T33" fmla="*/ 5 h 102"/>
                <a:gd name="T34" fmla="*/ 14 w 92"/>
                <a:gd name="T35" fmla="*/ 7 h 102"/>
                <a:gd name="T36" fmla="*/ 12 w 92"/>
                <a:gd name="T37" fmla="*/ 9 h 102"/>
                <a:gd name="T38" fmla="*/ 10 w 92"/>
                <a:gd name="T39" fmla="*/ 10 h 102"/>
                <a:gd name="T40" fmla="*/ 8 w 92"/>
                <a:gd name="T41" fmla="*/ 10 h 102"/>
                <a:gd name="T42" fmla="*/ 6 w 92"/>
                <a:gd name="T43" fmla="*/ 8 h 102"/>
                <a:gd name="T44" fmla="*/ 4 w 92"/>
                <a:gd name="T45" fmla="*/ 6 h 102"/>
                <a:gd name="T46" fmla="*/ 4 w 92"/>
                <a:gd name="T47" fmla="*/ 4 h 102"/>
                <a:gd name="T48" fmla="*/ 5 w 92"/>
                <a:gd name="T49" fmla="*/ 1 h 102"/>
                <a:gd name="T50" fmla="*/ 4 w 92"/>
                <a:gd name="T51" fmla="*/ 0 h 102"/>
                <a:gd name="T52" fmla="*/ 3 w 92"/>
                <a:gd name="T53" fmla="*/ 1 h 102"/>
                <a:gd name="T54" fmla="*/ 2 w 92"/>
                <a:gd name="T55" fmla="*/ 1 h 102"/>
                <a:gd name="T56" fmla="*/ 1 w 92"/>
                <a:gd name="T57" fmla="*/ 3 h 102"/>
                <a:gd name="T58" fmla="*/ 0 w 92"/>
                <a:gd name="T59" fmla="*/ 6 h 102"/>
                <a:gd name="T60" fmla="*/ 1 w 92"/>
                <a:gd name="T61" fmla="*/ 9 h 102"/>
                <a:gd name="T62" fmla="*/ 3 w 92"/>
                <a:gd name="T63" fmla="*/ 12 h 102"/>
                <a:gd name="T64" fmla="*/ 6 w 92"/>
                <a:gd name="T65" fmla="*/ 13 h 102"/>
                <a:gd name="T66" fmla="*/ 6 w 92"/>
                <a:gd name="T67" fmla="*/ 14 h 102"/>
                <a:gd name="T68" fmla="*/ 7 w 92"/>
                <a:gd name="T69" fmla="*/ 14 h 102"/>
                <a:gd name="T70" fmla="*/ 8 w 92"/>
                <a:gd name="T71" fmla="*/ 14 h 102"/>
                <a:gd name="T72" fmla="*/ 9 w 92"/>
                <a:gd name="T73" fmla="*/ 14 h 102"/>
                <a:gd name="T74" fmla="*/ 8 w 92"/>
                <a:gd name="T75" fmla="*/ 14 h 102"/>
                <a:gd name="T76" fmla="*/ 8 w 92"/>
                <a:gd name="T77" fmla="*/ 14 h 102"/>
                <a:gd name="T78" fmla="*/ 8 w 92"/>
                <a:gd name="T79" fmla="*/ 15 h 102"/>
                <a:gd name="T80" fmla="*/ 8 w 92"/>
                <a:gd name="T81" fmla="*/ 15 h 102"/>
                <a:gd name="T82" fmla="*/ 8 w 92"/>
                <a:gd name="T83" fmla="*/ 18 h 102"/>
                <a:gd name="T84" fmla="*/ 8 w 92"/>
                <a:gd name="T85" fmla="*/ 21 h 102"/>
                <a:gd name="T86" fmla="*/ 10 w 92"/>
                <a:gd name="T87" fmla="*/ 24 h 102"/>
                <a:gd name="T88" fmla="*/ 13 w 92"/>
                <a:gd name="T89" fmla="*/ 25 h 102"/>
                <a:gd name="T90" fmla="*/ 14 w 92"/>
                <a:gd name="T91" fmla="*/ 26 h 102"/>
                <a:gd name="T92" fmla="*/ 16 w 92"/>
                <a:gd name="T93" fmla="*/ 26 h 102"/>
                <a:gd name="T94" fmla="*/ 17 w 92"/>
                <a:gd name="T95" fmla="*/ 26 h 102"/>
                <a:gd name="T96" fmla="*/ 19 w 92"/>
                <a:gd name="T97" fmla="*/ 25 h 102"/>
                <a:gd name="T98" fmla="*/ 20 w 92"/>
                <a:gd name="T99" fmla="*/ 25 h 102"/>
                <a:gd name="T100" fmla="*/ 21 w 92"/>
                <a:gd name="T101" fmla="*/ 23 h 102"/>
                <a:gd name="T102" fmla="*/ 22 w 92"/>
                <a:gd name="T103" fmla="*/ 22 h 102"/>
                <a:gd name="T104" fmla="*/ 23 w 92"/>
                <a:gd name="T105" fmla="*/ 21 h 102"/>
                <a:gd name="T106" fmla="*/ 23 w 92"/>
                <a:gd name="T107" fmla="*/ 19 h 102"/>
                <a:gd name="T108" fmla="*/ 23 w 92"/>
                <a:gd name="T109" fmla="*/ 18 h 102"/>
                <a:gd name="T110" fmla="*/ 23 w 92"/>
                <a:gd name="T111" fmla="*/ 17 h 102"/>
                <a:gd name="T112" fmla="*/ 23 w 92"/>
                <a:gd name="T113" fmla="*/ 17 h 1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2" h="102">
                  <a:moveTo>
                    <a:pt x="90" y="66"/>
                  </a:moveTo>
                  <a:lnTo>
                    <a:pt x="84" y="76"/>
                  </a:lnTo>
                  <a:lnTo>
                    <a:pt x="76" y="82"/>
                  </a:lnTo>
                  <a:lnTo>
                    <a:pt x="67" y="85"/>
                  </a:lnTo>
                  <a:lnTo>
                    <a:pt x="58" y="84"/>
                  </a:lnTo>
                  <a:lnTo>
                    <a:pt x="51" y="79"/>
                  </a:lnTo>
                  <a:lnTo>
                    <a:pt x="45" y="71"/>
                  </a:lnTo>
                  <a:lnTo>
                    <a:pt x="44" y="61"/>
                  </a:lnTo>
                  <a:lnTo>
                    <a:pt x="45" y="51"/>
                  </a:lnTo>
                  <a:lnTo>
                    <a:pt x="51" y="48"/>
                  </a:lnTo>
                  <a:lnTo>
                    <a:pt x="55" y="44"/>
                  </a:lnTo>
                  <a:lnTo>
                    <a:pt x="59" y="39"/>
                  </a:lnTo>
                  <a:lnTo>
                    <a:pt x="62" y="33"/>
                  </a:lnTo>
                  <a:lnTo>
                    <a:pt x="63" y="27"/>
                  </a:lnTo>
                  <a:lnTo>
                    <a:pt x="63" y="22"/>
                  </a:lnTo>
                  <a:lnTo>
                    <a:pt x="62" y="18"/>
                  </a:lnTo>
                  <a:lnTo>
                    <a:pt x="61" y="17"/>
                  </a:lnTo>
                  <a:lnTo>
                    <a:pt x="55" y="27"/>
                  </a:lnTo>
                  <a:lnTo>
                    <a:pt x="47" y="34"/>
                  </a:lnTo>
                  <a:lnTo>
                    <a:pt x="38" y="38"/>
                  </a:lnTo>
                  <a:lnTo>
                    <a:pt x="29" y="37"/>
                  </a:lnTo>
                  <a:lnTo>
                    <a:pt x="22" y="31"/>
                  </a:lnTo>
                  <a:lnTo>
                    <a:pt x="16" y="23"/>
                  </a:lnTo>
                  <a:lnTo>
                    <a:pt x="15" y="13"/>
                  </a:lnTo>
                  <a:lnTo>
                    <a:pt x="17" y="1"/>
                  </a:lnTo>
                  <a:lnTo>
                    <a:pt x="16" y="0"/>
                  </a:lnTo>
                  <a:lnTo>
                    <a:pt x="11" y="1"/>
                  </a:lnTo>
                  <a:lnTo>
                    <a:pt x="6" y="4"/>
                  </a:lnTo>
                  <a:lnTo>
                    <a:pt x="2" y="10"/>
                  </a:lnTo>
                  <a:lnTo>
                    <a:pt x="0" y="23"/>
                  </a:lnTo>
                  <a:lnTo>
                    <a:pt x="3" y="34"/>
                  </a:lnTo>
                  <a:lnTo>
                    <a:pt x="10" y="45"/>
                  </a:lnTo>
                  <a:lnTo>
                    <a:pt x="21" y="52"/>
                  </a:lnTo>
                  <a:lnTo>
                    <a:pt x="23" y="53"/>
                  </a:lnTo>
                  <a:lnTo>
                    <a:pt x="26" y="53"/>
                  </a:lnTo>
                  <a:lnTo>
                    <a:pt x="30" y="54"/>
                  </a:lnTo>
                  <a:lnTo>
                    <a:pt x="33" y="54"/>
                  </a:lnTo>
                  <a:lnTo>
                    <a:pt x="32" y="55"/>
                  </a:lnTo>
                  <a:lnTo>
                    <a:pt x="32" y="56"/>
                  </a:lnTo>
                  <a:lnTo>
                    <a:pt x="31" y="57"/>
                  </a:lnTo>
                  <a:lnTo>
                    <a:pt x="31" y="59"/>
                  </a:lnTo>
                  <a:lnTo>
                    <a:pt x="29" y="71"/>
                  </a:lnTo>
                  <a:lnTo>
                    <a:pt x="31" y="83"/>
                  </a:lnTo>
                  <a:lnTo>
                    <a:pt x="38" y="93"/>
                  </a:lnTo>
                  <a:lnTo>
                    <a:pt x="50" y="100"/>
                  </a:lnTo>
                  <a:lnTo>
                    <a:pt x="55" y="101"/>
                  </a:lnTo>
                  <a:lnTo>
                    <a:pt x="62" y="102"/>
                  </a:lnTo>
                  <a:lnTo>
                    <a:pt x="68" y="101"/>
                  </a:lnTo>
                  <a:lnTo>
                    <a:pt x="74" y="99"/>
                  </a:lnTo>
                  <a:lnTo>
                    <a:pt x="79" y="97"/>
                  </a:lnTo>
                  <a:lnTo>
                    <a:pt x="84" y="92"/>
                  </a:lnTo>
                  <a:lnTo>
                    <a:pt x="88" y="87"/>
                  </a:lnTo>
                  <a:lnTo>
                    <a:pt x="91" y="82"/>
                  </a:lnTo>
                  <a:lnTo>
                    <a:pt x="92" y="76"/>
                  </a:lnTo>
                  <a:lnTo>
                    <a:pt x="91" y="70"/>
                  </a:lnTo>
                  <a:lnTo>
                    <a:pt x="90"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7" name="Freeform 42">
              <a:extLst>
                <a:ext uri="{FF2B5EF4-FFF2-40B4-BE49-F238E27FC236}">
                  <a16:creationId xmlns:a16="http://schemas.microsoft.com/office/drawing/2014/main" id="{0927C1E1-CA07-4548-A920-C84EBB90C173}"/>
                </a:ext>
              </a:extLst>
            </p:cNvPr>
            <p:cNvSpPr>
              <a:spLocks/>
            </p:cNvSpPr>
            <p:nvPr/>
          </p:nvSpPr>
          <p:spPr bwMode="auto">
            <a:xfrm>
              <a:off x="1283" y="3066"/>
              <a:ext cx="286" cy="837"/>
            </a:xfrm>
            <a:custGeom>
              <a:avLst/>
              <a:gdLst>
                <a:gd name="T0" fmla="*/ 77 w 572"/>
                <a:gd name="T1" fmla="*/ 354 h 1674"/>
                <a:gd name="T2" fmla="*/ 79 w 572"/>
                <a:gd name="T3" fmla="*/ 332 h 1674"/>
                <a:gd name="T4" fmla="*/ 76 w 572"/>
                <a:gd name="T5" fmla="*/ 320 h 1674"/>
                <a:gd name="T6" fmla="*/ 73 w 572"/>
                <a:gd name="T7" fmla="*/ 314 h 1674"/>
                <a:gd name="T8" fmla="*/ 70 w 572"/>
                <a:gd name="T9" fmla="*/ 310 h 1674"/>
                <a:gd name="T10" fmla="*/ 68 w 572"/>
                <a:gd name="T11" fmla="*/ 307 h 1674"/>
                <a:gd name="T12" fmla="*/ 115 w 572"/>
                <a:gd name="T13" fmla="*/ 127 h 1674"/>
                <a:gd name="T14" fmla="*/ 120 w 572"/>
                <a:gd name="T15" fmla="*/ 125 h 1674"/>
                <a:gd name="T16" fmla="*/ 124 w 572"/>
                <a:gd name="T17" fmla="*/ 124 h 1674"/>
                <a:gd name="T18" fmla="*/ 128 w 572"/>
                <a:gd name="T19" fmla="*/ 121 h 1674"/>
                <a:gd name="T20" fmla="*/ 134 w 572"/>
                <a:gd name="T21" fmla="*/ 114 h 1674"/>
                <a:gd name="T22" fmla="*/ 136 w 572"/>
                <a:gd name="T23" fmla="*/ 110 h 1674"/>
                <a:gd name="T24" fmla="*/ 141 w 572"/>
                <a:gd name="T25" fmla="*/ 99 h 1674"/>
                <a:gd name="T26" fmla="*/ 143 w 572"/>
                <a:gd name="T27" fmla="*/ 83 h 1674"/>
                <a:gd name="T28" fmla="*/ 141 w 572"/>
                <a:gd name="T29" fmla="*/ 65 h 1674"/>
                <a:gd name="T30" fmla="*/ 131 w 572"/>
                <a:gd name="T31" fmla="*/ 48 h 1674"/>
                <a:gd name="T32" fmla="*/ 119 w 572"/>
                <a:gd name="T33" fmla="*/ 30 h 1674"/>
                <a:gd name="T34" fmla="*/ 109 w 572"/>
                <a:gd name="T35" fmla="*/ 15 h 1674"/>
                <a:gd name="T36" fmla="*/ 104 w 572"/>
                <a:gd name="T37" fmla="*/ 8 h 1674"/>
                <a:gd name="T38" fmla="*/ 99 w 572"/>
                <a:gd name="T39" fmla="*/ 1 h 1674"/>
                <a:gd name="T40" fmla="*/ 98 w 572"/>
                <a:gd name="T41" fmla="*/ 4 h 1674"/>
                <a:gd name="T42" fmla="*/ 97 w 572"/>
                <a:gd name="T43" fmla="*/ 11 h 1674"/>
                <a:gd name="T44" fmla="*/ 98 w 572"/>
                <a:gd name="T45" fmla="*/ 14 h 1674"/>
                <a:gd name="T46" fmla="*/ 102 w 572"/>
                <a:gd name="T47" fmla="*/ 19 h 1674"/>
                <a:gd name="T48" fmla="*/ 108 w 572"/>
                <a:gd name="T49" fmla="*/ 26 h 1674"/>
                <a:gd name="T50" fmla="*/ 114 w 572"/>
                <a:gd name="T51" fmla="*/ 34 h 1674"/>
                <a:gd name="T52" fmla="*/ 119 w 572"/>
                <a:gd name="T53" fmla="*/ 42 h 1674"/>
                <a:gd name="T54" fmla="*/ 124 w 572"/>
                <a:gd name="T55" fmla="*/ 51 h 1674"/>
                <a:gd name="T56" fmla="*/ 129 w 572"/>
                <a:gd name="T57" fmla="*/ 59 h 1674"/>
                <a:gd name="T58" fmla="*/ 133 w 572"/>
                <a:gd name="T59" fmla="*/ 68 h 1674"/>
                <a:gd name="T60" fmla="*/ 134 w 572"/>
                <a:gd name="T61" fmla="*/ 84 h 1674"/>
                <a:gd name="T62" fmla="*/ 128 w 572"/>
                <a:gd name="T63" fmla="*/ 104 h 1674"/>
                <a:gd name="T64" fmla="*/ 121 w 572"/>
                <a:gd name="T65" fmla="*/ 114 h 1674"/>
                <a:gd name="T66" fmla="*/ 113 w 572"/>
                <a:gd name="T67" fmla="*/ 120 h 1674"/>
                <a:gd name="T68" fmla="*/ 107 w 572"/>
                <a:gd name="T69" fmla="*/ 123 h 1674"/>
                <a:gd name="T70" fmla="*/ 105 w 572"/>
                <a:gd name="T71" fmla="*/ 124 h 1674"/>
                <a:gd name="T72" fmla="*/ 58 w 572"/>
                <a:gd name="T73" fmla="*/ 305 h 1674"/>
                <a:gd name="T74" fmla="*/ 61 w 572"/>
                <a:gd name="T75" fmla="*/ 309 h 1674"/>
                <a:gd name="T76" fmla="*/ 65 w 572"/>
                <a:gd name="T77" fmla="*/ 316 h 1674"/>
                <a:gd name="T78" fmla="*/ 68 w 572"/>
                <a:gd name="T79" fmla="*/ 324 h 1674"/>
                <a:gd name="T80" fmla="*/ 68 w 572"/>
                <a:gd name="T81" fmla="*/ 331 h 1674"/>
                <a:gd name="T82" fmla="*/ 66 w 572"/>
                <a:gd name="T83" fmla="*/ 350 h 1674"/>
                <a:gd name="T84" fmla="*/ 63 w 572"/>
                <a:gd name="T85" fmla="*/ 365 h 1674"/>
                <a:gd name="T86" fmla="*/ 58 w 572"/>
                <a:gd name="T87" fmla="*/ 378 h 1674"/>
                <a:gd name="T88" fmla="*/ 54 w 572"/>
                <a:gd name="T89" fmla="*/ 390 h 1674"/>
                <a:gd name="T90" fmla="*/ 50 w 572"/>
                <a:gd name="T91" fmla="*/ 397 h 1674"/>
                <a:gd name="T92" fmla="*/ 44 w 572"/>
                <a:gd name="T93" fmla="*/ 404 h 1674"/>
                <a:gd name="T94" fmla="*/ 30 w 572"/>
                <a:gd name="T95" fmla="*/ 407 h 1674"/>
                <a:gd name="T96" fmla="*/ 16 w 572"/>
                <a:gd name="T97" fmla="*/ 405 h 1674"/>
                <a:gd name="T98" fmla="*/ 7 w 572"/>
                <a:gd name="T99" fmla="*/ 402 h 1674"/>
                <a:gd name="T100" fmla="*/ 4 w 572"/>
                <a:gd name="T101" fmla="*/ 401 h 1674"/>
                <a:gd name="T102" fmla="*/ 1 w 572"/>
                <a:gd name="T103" fmla="*/ 401 h 1674"/>
                <a:gd name="T104" fmla="*/ 1 w 572"/>
                <a:gd name="T105" fmla="*/ 404 h 1674"/>
                <a:gd name="T106" fmla="*/ 5 w 572"/>
                <a:gd name="T107" fmla="*/ 409 h 1674"/>
                <a:gd name="T108" fmla="*/ 14 w 572"/>
                <a:gd name="T109" fmla="*/ 414 h 1674"/>
                <a:gd name="T110" fmla="*/ 22 w 572"/>
                <a:gd name="T111" fmla="*/ 417 h 1674"/>
                <a:gd name="T112" fmla="*/ 31 w 572"/>
                <a:gd name="T113" fmla="*/ 419 h 1674"/>
                <a:gd name="T114" fmla="*/ 41 w 572"/>
                <a:gd name="T115" fmla="*/ 418 h 1674"/>
                <a:gd name="T116" fmla="*/ 52 w 572"/>
                <a:gd name="T117" fmla="*/ 413 h 1674"/>
                <a:gd name="T118" fmla="*/ 61 w 572"/>
                <a:gd name="T119" fmla="*/ 402 h 1674"/>
                <a:gd name="T120" fmla="*/ 68 w 572"/>
                <a:gd name="T121" fmla="*/ 387 h 1674"/>
                <a:gd name="T122" fmla="*/ 73 w 572"/>
                <a:gd name="T123" fmla="*/ 371 h 16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2" h="1674">
                  <a:moveTo>
                    <a:pt x="296" y="1458"/>
                  </a:moveTo>
                  <a:lnTo>
                    <a:pt x="305" y="1414"/>
                  </a:lnTo>
                  <a:lnTo>
                    <a:pt x="313" y="1369"/>
                  </a:lnTo>
                  <a:lnTo>
                    <a:pt x="314" y="1326"/>
                  </a:lnTo>
                  <a:lnTo>
                    <a:pt x="309" y="1292"/>
                  </a:lnTo>
                  <a:lnTo>
                    <a:pt x="304" y="1278"/>
                  </a:lnTo>
                  <a:lnTo>
                    <a:pt x="298" y="1265"/>
                  </a:lnTo>
                  <a:lnTo>
                    <a:pt x="291" y="1255"/>
                  </a:lnTo>
                  <a:lnTo>
                    <a:pt x="284" y="1246"/>
                  </a:lnTo>
                  <a:lnTo>
                    <a:pt x="277" y="1238"/>
                  </a:lnTo>
                  <a:lnTo>
                    <a:pt x="273" y="1232"/>
                  </a:lnTo>
                  <a:lnTo>
                    <a:pt x="269" y="1228"/>
                  </a:lnTo>
                  <a:lnTo>
                    <a:pt x="268" y="1227"/>
                  </a:lnTo>
                  <a:lnTo>
                    <a:pt x="459" y="507"/>
                  </a:lnTo>
                  <a:lnTo>
                    <a:pt x="470" y="504"/>
                  </a:lnTo>
                  <a:lnTo>
                    <a:pt x="479" y="500"/>
                  </a:lnTo>
                  <a:lnTo>
                    <a:pt x="487" y="497"/>
                  </a:lnTo>
                  <a:lnTo>
                    <a:pt x="495" y="493"/>
                  </a:lnTo>
                  <a:lnTo>
                    <a:pt x="503" y="488"/>
                  </a:lnTo>
                  <a:lnTo>
                    <a:pt x="512" y="481"/>
                  </a:lnTo>
                  <a:lnTo>
                    <a:pt x="523" y="470"/>
                  </a:lnTo>
                  <a:lnTo>
                    <a:pt x="535" y="456"/>
                  </a:lnTo>
                  <a:lnTo>
                    <a:pt x="539" y="452"/>
                  </a:lnTo>
                  <a:lnTo>
                    <a:pt x="544" y="439"/>
                  </a:lnTo>
                  <a:lnTo>
                    <a:pt x="554" y="420"/>
                  </a:lnTo>
                  <a:lnTo>
                    <a:pt x="562" y="394"/>
                  </a:lnTo>
                  <a:lnTo>
                    <a:pt x="569" y="364"/>
                  </a:lnTo>
                  <a:lnTo>
                    <a:pt x="572" y="331"/>
                  </a:lnTo>
                  <a:lnTo>
                    <a:pt x="570" y="295"/>
                  </a:lnTo>
                  <a:lnTo>
                    <a:pt x="561" y="258"/>
                  </a:lnTo>
                  <a:lnTo>
                    <a:pt x="544" y="227"/>
                  </a:lnTo>
                  <a:lnTo>
                    <a:pt x="523" y="191"/>
                  </a:lnTo>
                  <a:lnTo>
                    <a:pt x="500" y="154"/>
                  </a:lnTo>
                  <a:lnTo>
                    <a:pt x="475" y="119"/>
                  </a:lnTo>
                  <a:lnTo>
                    <a:pt x="452" y="86"/>
                  </a:lnTo>
                  <a:lnTo>
                    <a:pt x="434" y="59"/>
                  </a:lnTo>
                  <a:lnTo>
                    <a:pt x="420" y="39"/>
                  </a:lnTo>
                  <a:lnTo>
                    <a:pt x="415" y="29"/>
                  </a:lnTo>
                  <a:lnTo>
                    <a:pt x="422" y="0"/>
                  </a:lnTo>
                  <a:lnTo>
                    <a:pt x="395" y="1"/>
                  </a:lnTo>
                  <a:lnTo>
                    <a:pt x="392" y="6"/>
                  </a:lnTo>
                  <a:lnTo>
                    <a:pt x="389" y="16"/>
                  </a:lnTo>
                  <a:lnTo>
                    <a:pt x="386" y="30"/>
                  </a:lnTo>
                  <a:lnTo>
                    <a:pt x="386" y="43"/>
                  </a:lnTo>
                  <a:lnTo>
                    <a:pt x="388" y="48"/>
                  </a:lnTo>
                  <a:lnTo>
                    <a:pt x="392" y="55"/>
                  </a:lnTo>
                  <a:lnTo>
                    <a:pt x="399" y="65"/>
                  </a:lnTo>
                  <a:lnTo>
                    <a:pt x="407" y="76"/>
                  </a:lnTo>
                  <a:lnTo>
                    <a:pt x="418" y="89"/>
                  </a:lnTo>
                  <a:lnTo>
                    <a:pt x="429" y="103"/>
                  </a:lnTo>
                  <a:lnTo>
                    <a:pt x="441" y="119"/>
                  </a:lnTo>
                  <a:lnTo>
                    <a:pt x="453" y="136"/>
                  </a:lnTo>
                  <a:lnTo>
                    <a:pt x="464" y="152"/>
                  </a:lnTo>
                  <a:lnTo>
                    <a:pt x="474" y="168"/>
                  </a:lnTo>
                  <a:lnTo>
                    <a:pt x="485" y="186"/>
                  </a:lnTo>
                  <a:lnTo>
                    <a:pt x="495" y="202"/>
                  </a:lnTo>
                  <a:lnTo>
                    <a:pt x="504" y="219"/>
                  </a:lnTo>
                  <a:lnTo>
                    <a:pt x="513" y="236"/>
                  </a:lnTo>
                  <a:lnTo>
                    <a:pt x="523" y="254"/>
                  </a:lnTo>
                  <a:lnTo>
                    <a:pt x="530" y="271"/>
                  </a:lnTo>
                  <a:lnTo>
                    <a:pt x="535" y="302"/>
                  </a:lnTo>
                  <a:lnTo>
                    <a:pt x="533" y="335"/>
                  </a:lnTo>
                  <a:lnTo>
                    <a:pt x="525" y="371"/>
                  </a:lnTo>
                  <a:lnTo>
                    <a:pt x="512" y="413"/>
                  </a:lnTo>
                  <a:lnTo>
                    <a:pt x="497" y="436"/>
                  </a:lnTo>
                  <a:lnTo>
                    <a:pt x="481" y="455"/>
                  </a:lnTo>
                  <a:lnTo>
                    <a:pt x="466" y="469"/>
                  </a:lnTo>
                  <a:lnTo>
                    <a:pt x="451" y="479"/>
                  </a:lnTo>
                  <a:lnTo>
                    <a:pt x="438" y="488"/>
                  </a:lnTo>
                  <a:lnTo>
                    <a:pt x="428" y="492"/>
                  </a:lnTo>
                  <a:lnTo>
                    <a:pt x="421" y="494"/>
                  </a:lnTo>
                  <a:lnTo>
                    <a:pt x="419" y="496"/>
                  </a:lnTo>
                  <a:lnTo>
                    <a:pt x="229" y="1216"/>
                  </a:lnTo>
                  <a:lnTo>
                    <a:pt x="231" y="1218"/>
                  </a:lnTo>
                  <a:lnTo>
                    <a:pt x="236" y="1225"/>
                  </a:lnTo>
                  <a:lnTo>
                    <a:pt x="243" y="1235"/>
                  </a:lnTo>
                  <a:lnTo>
                    <a:pt x="251" y="1248"/>
                  </a:lnTo>
                  <a:lnTo>
                    <a:pt x="259" y="1263"/>
                  </a:lnTo>
                  <a:lnTo>
                    <a:pt x="266" y="1279"/>
                  </a:lnTo>
                  <a:lnTo>
                    <a:pt x="271" y="1295"/>
                  </a:lnTo>
                  <a:lnTo>
                    <a:pt x="273" y="1311"/>
                  </a:lnTo>
                  <a:lnTo>
                    <a:pt x="271" y="1324"/>
                  </a:lnTo>
                  <a:lnTo>
                    <a:pt x="268" y="1355"/>
                  </a:lnTo>
                  <a:lnTo>
                    <a:pt x="263" y="1397"/>
                  </a:lnTo>
                  <a:lnTo>
                    <a:pt x="255" y="1438"/>
                  </a:lnTo>
                  <a:lnTo>
                    <a:pt x="250" y="1460"/>
                  </a:lnTo>
                  <a:lnTo>
                    <a:pt x="241" y="1484"/>
                  </a:lnTo>
                  <a:lnTo>
                    <a:pt x="231" y="1510"/>
                  </a:lnTo>
                  <a:lnTo>
                    <a:pt x="222" y="1534"/>
                  </a:lnTo>
                  <a:lnTo>
                    <a:pt x="213" y="1557"/>
                  </a:lnTo>
                  <a:lnTo>
                    <a:pt x="205" y="1575"/>
                  </a:lnTo>
                  <a:lnTo>
                    <a:pt x="200" y="1587"/>
                  </a:lnTo>
                  <a:lnTo>
                    <a:pt x="198" y="1591"/>
                  </a:lnTo>
                  <a:lnTo>
                    <a:pt x="176" y="1613"/>
                  </a:lnTo>
                  <a:lnTo>
                    <a:pt x="148" y="1626"/>
                  </a:lnTo>
                  <a:lnTo>
                    <a:pt x="119" y="1628"/>
                  </a:lnTo>
                  <a:lnTo>
                    <a:pt x="91" y="1626"/>
                  </a:lnTo>
                  <a:lnTo>
                    <a:pt x="64" y="1620"/>
                  </a:lnTo>
                  <a:lnTo>
                    <a:pt x="42" y="1613"/>
                  </a:lnTo>
                  <a:lnTo>
                    <a:pt x="28" y="1606"/>
                  </a:lnTo>
                  <a:lnTo>
                    <a:pt x="23" y="1604"/>
                  </a:lnTo>
                  <a:lnTo>
                    <a:pt x="13" y="1602"/>
                  </a:lnTo>
                  <a:lnTo>
                    <a:pt x="6" y="1602"/>
                  </a:lnTo>
                  <a:lnTo>
                    <a:pt x="2" y="1604"/>
                  </a:lnTo>
                  <a:lnTo>
                    <a:pt x="0" y="1609"/>
                  </a:lnTo>
                  <a:lnTo>
                    <a:pt x="2" y="1616"/>
                  </a:lnTo>
                  <a:lnTo>
                    <a:pt x="8" y="1624"/>
                  </a:lnTo>
                  <a:lnTo>
                    <a:pt x="17" y="1633"/>
                  </a:lnTo>
                  <a:lnTo>
                    <a:pt x="32" y="1644"/>
                  </a:lnTo>
                  <a:lnTo>
                    <a:pt x="53" y="1654"/>
                  </a:lnTo>
                  <a:lnTo>
                    <a:pt x="71" y="1662"/>
                  </a:lnTo>
                  <a:lnTo>
                    <a:pt x="88" y="1668"/>
                  </a:lnTo>
                  <a:lnTo>
                    <a:pt x="107" y="1672"/>
                  </a:lnTo>
                  <a:lnTo>
                    <a:pt x="124" y="1674"/>
                  </a:lnTo>
                  <a:lnTo>
                    <a:pt x="144" y="1674"/>
                  </a:lnTo>
                  <a:lnTo>
                    <a:pt x="164" y="1671"/>
                  </a:lnTo>
                  <a:lnTo>
                    <a:pt x="187" y="1664"/>
                  </a:lnTo>
                  <a:lnTo>
                    <a:pt x="208" y="1651"/>
                  </a:lnTo>
                  <a:lnTo>
                    <a:pt x="227" y="1632"/>
                  </a:lnTo>
                  <a:lnTo>
                    <a:pt x="243" y="1606"/>
                  </a:lnTo>
                  <a:lnTo>
                    <a:pt x="256" y="1578"/>
                  </a:lnTo>
                  <a:lnTo>
                    <a:pt x="269" y="1545"/>
                  </a:lnTo>
                  <a:lnTo>
                    <a:pt x="280" y="1514"/>
                  </a:lnTo>
                  <a:lnTo>
                    <a:pt x="289" y="1484"/>
                  </a:lnTo>
                  <a:lnTo>
                    <a:pt x="296" y="14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8" name="Freeform 43">
              <a:extLst>
                <a:ext uri="{FF2B5EF4-FFF2-40B4-BE49-F238E27FC236}">
                  <a16:creationId xmlns:a16="http://schemas.microsoft.com/office/drawing/2014/main" id="{6F9467D6-1224-48E1-9A34-E257DE50395E}"/>
                </a:ext>
              </a:extLst>
            </p:cNvPr>
            <p:cNvSpPr>
              <a:spLocks/>
            </p:cNvSpPr>
            <p:nvPr/>
          </p:nvSpPr>
          <p:spPr bwMode="auto">
            <a:xfrm>
              <a:off x="1341" y="2881"/>
              <a:ext cx="181" cy="124"/>
            </a:xfrm>
            <a:custGeom>
              <a:avLst/>
              <a:gdLst>
                <a:gd name="T0" fmla="*/ 82 w 362"/>
                <a:gd name="T1" fmla="*/ 16 h 249"/>
                <a:gd name="T2" fmla="*/ 80 w 362"/>
                <a:gd name="T3" fmla="*/ 15 h 249"/>
                <a:gd name="T4" fmla="*/ 77 w 362"/>
                <a:gd name="T5" fmla="*/ 13 h 249"/>
                <a:gd name="T6" fmla="*/ 74 w 362"/>
                <a:gd name="T7" fmla="*/ 12 h 249"/>
                <a:gd name="T8" fmla="*/ 70 w 362"/>
                <a:gd name="T9" fmla="*/ 10 h 249"/>
                <a:gd name="T10" fmla="*/ 66 w 362"/>
                <a:gd name="T11" fmla="*/ 9 h 249"/>
                <a:gd name="T12" fmla="*/ 63 w 362"/>
                <a:gd name="T13" fmla="*/ 7 h 249"/>
                <a:gd name="T14" fmla="*/ 58 w 362"/>
                <a:gd name="T15" fmla="*/ 6 h 249"/>
                <a:gd name="T16" fmla="*/ 54 w 362"/>
                <a:gd name="T17" fmla="*/ 5 h 249"/>
                <a:gd name="T18" fmla="*/ 50 w 362"/>
                <a:gd name="T19" fmla="*/ 4 h 249"/>
                <a:gd name="T20" fmla="*/ 46 w 362"/>
                <a:gd name="T21" fmla="*/ 3 h 249"/>
                <a:gd name="T22" fmla="*/ 42 w 362"/>
                <a:gd name="T23" fmla="*/ 2 h 249"/>
                <a:gd name="T24" fmla="*/ 38 w 362"/>
                <a:gd name="T25" fmla="*/ 1 h 249"/>
                <a:gd name="T26" fmla="*/ 34 w 362"/>
                <a:gd name="T27" fmla="*/ 1 h 249"/>
                <a:gd name="T28" fmla="*/ 31 w 362"/>
                <a:gd name="T29" fmla="*/ 1 h 249"/>
                <a:gd name="T30" fmla="*/ 28 w 362"/>
                <a:gd name="T31" fmla="*/ 0 h 249"/>
                <a:gd name="T32" fmla="*/ 25 w 362"/>
                <a:gd name="T33" fmla="*/ 0 h 249"/>
                <a:gd name="T34" fmla="*/ 22 w 362"/>
                <a:gd name="T35" fmla="*/ 0 h 249"/>
                <a:gd name="T36" fmla="*/ 19 w 362"/>
                <a:gd name="T37" fmla="*/ 0 h 249"/>
                <a:gd name="T38" fmla="*/ 17 w 362"/>
                <a:gd name="T39" fmla="*/ 0 h 249"/>
                <a:gd name="T40" fmla="*/ 15 w 362"/>
                <a:gd name="T41" fmla="*/ 0 h 249"/>
                <a:gd name="T42" fmla="*/ 14 w 362"/>
                <a:gd name="T43" fmla="*/ 0 h 249"/>
                <a:gd name="T44" fmla="*/ 12 w 362"/>
                <a:gd name="T45" fmla="*/ 0 h 249"/>
                <a:gd name="T46" fmla="*/ 12 w 362"/>
                <a:gd name="T47" fmla="*/ 0 h 249"/>
                <a:gd name="T48" fmla="*/ 12 w 362"/>
                <a:gd name="T49" fmla="*/ 0 h 249"/>
                <a:gd name="T50" fmla="*/ 0 w 362"/>
                <a:gd name="T51" fmla="*/ 40 h 249"/>
                <a:gd name="T52" fmla="*/ 7 w 362"/>
                <a:gd name="T53" fmla="*/ 43 h 249"/>
                <a:gd name="T54" fmla="*/ 17 w 362"/>
                <a:gd name="T55" fmla="*/ 7 h 249"/>
                <a:gd name="T56" fmla="*/ 20 w 362"/>
                <a:gd name="T57" fmla="*/ 7 h 249"/>
                <a:gd name="T58" fmla="*/ 24 w 362"/>
                <a:gd name="T59" fmla="*/ 7 h 249"/>
                <a:gd name="T60" fmla="*/ 28 w 362"/>
                <a:gd name="T61" fmla="*/ 7 h 249"/>
                <a:gd name="T62" fmla="*/ 32 w 362"/>
                <a:gd name="T63" fmla="*/ 7 h 249"/>
                <a:gd name="T64" fmla="*/ 36 w 362"/>
                <a:gd name="T65" fmla="*/ 8 h 249"/>
                <a:gd name="T66" fmla="*/ 41 w 362"/>
                <a:gd name="T67" fmla="*/ 9 h 249"/>
                <a:gd name="T68" fmla="*/ 46 w 362"/>
                <a:gd name="T69" fmla="*/ 10 h 249"/>
                <a:gd name="T70" fmla="*/ 51 w 362"/>
                <a:gd name="T71" fmla="*/ 11 h 249"/>
                <a:gd name="T72" fmla="*/ 56 w 362"/>
                <a:gd name="T73" fmla="*/ 12 h 249"/>
                <a:gd name="T74" fmla="*/ 61 w 362"/>
                <a:gd name="T75" fmla="*/ 14 h 249"/>
                <a:gd name="T76" fmla="*/ 65 w 362"/>
                <a:gd name="T77" fmla="*/ 16 h 249"/>
                <a:gd name="T78" fmla="*/ 69 w 362"/>
                <a:gd name="T79" fmla="*/ 17 h 249"/>
                <a:gd name="T80" fmla="*/ 73 w 362"/>
                <a:gd name="T81" fmla="*/ 19 h 249"/>
                <a:gd name="T82" fmla="*/ 77 w 362"/>
                <a:gd name="T83" fmla="*/ 21 h 249"/>
                <a:gd name="T84" fmla="*/ 80 w 362"/>
                <a:gd name="T85" fmla="*/ 22 h 249"/>
                <a:gd name="T86" fmla="*/ 82 w 362"/>
                <a:gd name="T87" fmla="*/ 24 h 249"/>
                <a:gd name="T88" fmla="*/ 73 w 362"/>
                <a:gd name="T89" fmla="*/ 62 h 249"/>
                <a:gd name="T90" fmla="*/ 80 w 362"/>
                <a:gd name="T91" fmla="*/ 61 h 249"/>
                <a:gd name="T92" fmla="*/ 91 w 362"/>
                <a:gd name="T93" fmla="*/ 22 h 249"/>
                <a:gd name="T94" fmla="*/ 91 w 362"/>
                <a:gd name="T95" fmla="*/ 22 h 249"/>
                <a:gd name="T96" fmla="*/ 90 w 362"/>
                <a:gd name="T97" fmla="*/ 21 h 249"/>
                <a:gd name="T98" fmla="*/ 90 w 362"/>
                <a:gd name="T99" fmla="*/ 21 h 249"/>
                <a:gd name="T100" fmla="*/ 88 w 362"/>
                <a:gd name="T101" fmla="*/ 20 h 249"/>
                <a:gd name="T102" fmla="*/ 87 w 362"/>
                <a:gd name="T103" fmla="*/ 19 h 249"/>
                <a:gd name="T104" fmla="*/ 86 w 362"/>
                <a:gd name="T105" fmla="*/ 18 h 249"/>
                <a:gd name="T106" fmla="*/ 84 w 362"/>
                <a:gd name="T107" fmla="*/ 17 h 249"/>
                <a:gd name="T108" fmla="*/ 82 w 362"/>
                <a:gd name="T109" fmla="*/ 16 h 2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62" h="249">
                  <a:moveTo>
                    <a:pt x="327" y="66"/>
                  </a:moveTo>
                  <a:lnTo>
                    <a:pt x="317" y="60"/>
                  </a:lnTo>
                  <a:lnTo>
                    <a:pt x="305" y="54"/>
                  </a:lnTo>
                  <a:lnTo>
                    <a:pt x="293" y="49"/>
                  </a:lnTo>
                  <a:lnTo>
                    <a:pt x="279" y="43"/>
                  </a:lnTo>
                  <a:lnTo>
                    <a:pt x="264" y="37"/>
                  </a:lnTo>
                  <a:lnTo>
                    <a:pt x="249" y="31"/>
                  </a:lnTo>
                  <a:lnTo>
                    <a:pt x="231" y="26"/>
                  </a:lnTo>
                  <a:lnTo>
                    <a:pt x="214" y="21"/>
                  </a:lnTo>
                  <a:lnTo>
                    <a:pt x="198" y="16"/>
                  </a:lnTo>
                  <a:lnTo>
                    <a:pt x="182" y="13"/>
                  </a:lnTo>
                  <a:lnTo>
                    <a:pt x="166" y="11"/>
                  </a:lnTo>
                  <a:lnTo>
                    <a:pt x="151" y="7"/>
                  </a:lnTo>
                  <a:lnTo>
                    <a:pt x="136" y="6"/>
                  </a:lnTo>
                  <a:lnTo>
                    <a:pt x="122" y="4"/>
                  </a:lnTo>
                  <a:lnTo>
                    <a:pt x="109" y="2"/>
                  </a:lnTo>
                  <a:lnTo>
                    <a:pt x="97" y="1"/>
                  </a:lnTo>
                  <a:lnTo>
                    <a:pt x="85" y="0"/>
                  </a:lnTo>
                  <a:lnTo>
                    <a:pt x="75" y="0"/>
                  </a:lnTo>
                  <a:lnTo>
                    <a:pt x="66" y="0"/>
                  </a:lnTo>
                  <a:lnTo>
                    <a:pt x="59" y="0"/>
                  </a:lnTo>
                  <a:lnTo>
                    <a:pt x="53" y="0"/>
                  </a:lnTo>
                  <a:lnTo>
                    <a:pt x="48" y="0"/>
                  </a:lnTo>
                  <a:lnTo>
                    <a:pt x="46" y="0"/>
                  </a:lnTo>
                  <a:lnTo>
                    <a:pt x="45" y="0"/>
                  </a:lnTo>
                  <a:lnTo>
                    <a:pt x="0" y="161"/>
                  </a:lnTo>
                  <a:lnTo>
                    <a:pt x="28" y="175"/>
                  </a:lnTo>
                  <a:lnTo>
                    <a:pt x="67" y="28"/>
                  </a:lnTo>
                  <a:lnTo>
                    <a:pt x="79" y="28"/>
                  </a:lnTo>
                  <a:lnTo>
                    <a:pt x="93" y="28"/>
                  </a:lnTo>
                  <a:lnTo>
                    <a:pt x="109" y="29"/>
                  </a:lnTo>
                  <a:lnTo>
                    <a:pt x="127" y="30"/>
                  </a:lnTo>
                  <a:lnTo>
                    <a:pt x="144" y="32"/>
                  </a:lnTo>
                  <a:lnTo>
                    <a:pt x="164" y="36"/>
                  </a:lnTo>
                  <a:lnTo>
                    <a:pt x="183" y="40"/>
                  </a:lnTo>
                  <a:lnTo>
                    <a:pt x="203" y="45"/>
                  </a:lnTo>
                  <a:lnTo>
                    <a:pt x="222" y="51"/>
                  </a:lnTo>
                  <a:lnTo>
                    <a:pt x="242" y="57"/>
                  </a:lnTo>
                  <a:lnTo>
                    <a:pt x="259" y="64"/>
                  </a:lnTo>
                  <a:lnTo>
                    <a:pt x="276" y="70"/>
                  </a:lnTo>
                  <a:lnTo>
                    <a:pt x="291" y="77"/>
                  </a:lnTo>
                  <a:lnTo>
                    <a:pt x="305" y="84"/>
                  </a:lnTo>
                  <a:lnTo>
                    <a:pt x="318" y="91"/>
                  </a:lnTo>
                  <a:lnTo>
                    <a:pt x="328" y="98"/>
                  </a:lnTo>
                  <a:lnTo>
                    <a:pt x="289" y="249"/>
                  </a:lnTo>
                  <a:lnTo>
                    <a:pt x="320" y="247"/>
                  </a:lnTo>
                  <a:lnTo>
                    <a:pt x="362" y="88"/>
                  </a:lnTo>
                  <a:lnTo>
                    <a:pt x="361" y="88"/>
                  </a:lnTo>
                  <a:lnTo>
                    <a:pt x="359" y="87"/>
                  </a:lnTo>
                  <a:lnTo>
                    <a:pt x="357" y="84"/>
                  </a:lnTo>
                  <a:lnTo>
                    <a:pt x="352" y="82"/>
                  </a:lnTo>
                  <a:lnTo>
                    <a:pt x="348" y="79"/>
                  </a:lnTo>
                  <a:lnTo>
                    <a:pt x="342" y="75"/>
                  </a:lnTo>
                  <a:lnTo>
                    <a:pt x="335" y="70"/>
                  </a:lnTo>
                  <a:lnTo>
                    <a:pt x="32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19" name="Freeform 44">
              <a:extLst>
                <a:ext uri="{FF2B5EF4-FFF2-40B4-BE49-F238E27FC236}">
                  <a16:creationId xmlns:a16="http://schemas.microsoft.com/office/drawing/2014/main" id="{75780BAE-9D5B-4479-934D-891FB72AB604}"/>
                </a:ext>
              </a:extLst>
            </p:cNvPr>
            <p:cNvSpPr>
              <a:spLocks/>
            </p:cNvSpPr>
            <p:nvPr/>
          </p:nvSpPr>
          <p:spPr bwMode="auto">
            <a:xfrm>
              <a:off x="1384" y="2902"/>
              <a:ext cx="111" cy="36"/>
            </a:xfrm>
            <a:custGeom>
              <a:avLst/>
              <a:gdLst>
                <a:gd name="T0" fmla="*/ 52 w 223"/>
                <a:gd name="T1" fmla="*/ 14 h 70"/>
                <a:gd name="T2" fmla="*/ 50 w 223"/>
                <a:gd name="T3" fmla="*/ 14 h 70"/>
                <a:gd name="T4" fmla="*/ 48 w 223"/>
                <a:gd name="T5" fmla="*/ 14 h 70"/>
                <a:gd name="T6" fmla="*/ 45 w 223"/>
                <a:gd name="T7" fmla="*/ 13 h 70"/>
                <a:gd name="T8" fmla="*/ 42 w 223"/>
                <a:gd name="T9" fmla="*/ 13 h 70"/>
                <a:gd name="T10" fmla="*/ 38 w 223"/>
                <a:gd name="T11" fmla="*/ 12 h 70"/>
                <a:gd name="T12" fmla="*/ 35 w 223"/>
                <a:gd name="T13" fmla="*/ 12 h 70"/>
                <a:gd name="T14" fmla="*/ 31 w 223"/>
                <a:gd name="T15" fmla="*/ 11 h 70"/>
                <a:gd name="T16" fmla="*/ 26 w 223"/>
                <a:gd name="T17" fmla="*/ 10 h 70"/>
                <a:gd name="T18" fmla="*/ 22 w 223"/>
                <a:gd name="T19" fmla="*/ 8 h 70"/>
                <a:gd name="T20" fmla="*/ 19 w 223"/>
                <a:gd name="T21" fmla="*/ 7 h 70"/>
                <a:gd name="T22" fmla="*/ 15 w 223"/>
                <a:gd name="T23" fmla="*/ 6 h 70"/>
                <a:gd name="T24" fmla="*/ 12 w 223"/>
                <a:gd name="T25" fmla="*/ 5 h 70"/>
                <a:gd name="T26" fmla="*/ 9 w 223"/>
                <a:gd name="T27" fmla="*/ 4 h 70"/>
                <a:gd name="T28" fmla="*/ 7 w 223"/>
                <a:gd name="T29" fmla="*/ 3 h 70"/>
                <a:gd name="T30" fmla="*/ 4 w 223"/>
                <a:gd name="T31" fmla="*/ 2 h 70"/>
                <a:gd name="T32" fmla="*/ 3 w 223"/>
                <a:gd name="T33" fmla="*/ 0 h 70"/>
                <a:gd name="T34" fmla="*/ 1 w 223"/>
                <a:gd name="T35" fmla="*/ 1 h 70"/>
                <a:gd name="T36" fmla="*/ 1 w 223"/>
                <a:gd name="T37" fmla="*/ 1 h 70"/>
                <a:gd name="T38" fmla="*/ 0 w 223"/>
                <a:gd name="T39" fmla="*/ 1 h 70"/>
                <a:gd name="T40" fmla="*/ 0 w 223"/>
                <a:gd name="T41" fmla="*/ 2 h 70"/>
                <a:gd name="T42" fmla="*/ 0 w 223"/>
                <a:gd name="T43" fmla="*/ 3 h 70"/>
                <a:gd name="T44" fmla="*/ 1 w 223"/>
                <a:gd name="T45" fmla="*/ 4 h 70"/>
                <a:gd name="T46" fmla="*/ 4 w 223"/>
                <a:gd name="T47" fmla="*/ 6 h 70"/>
                <a:gd name="T48" fmla="*/ 7 w 223"/>
                <a:gd name="T49" fmla="*/ 7 h 70"/>
                <a:gd name="T50" fmla="*/ 11 w 223"/>
                <a:gd name="T51" fmla="*/ 9 h 70"/>
                <a:gd name="T52" fmla="*/ 16 w 223"/>
                <a:gd name="T53" fmla="*/ 11 h 70"/>
                <a:gd name="T54" fmla="*/ 21 w 223"/>
                <a:gd name="T55" fmla="*/ 13 h 70"/>
                <a:gd name="T56" fmla="*/ 26 w 223"/>
                <a:gd name="T57" fmla="*/ 14 h 70"/>
                <a:gd name="T58" fmla="*/ 32 w 223"/>
                <a:gd name="T59" fmla="*/ 16 h 70"/>
                <a:gd name="T60" fmla="*/ 37 w 223"/>
                <a:gd name="T61" fmla="*/ 17 h 70"/>
                <a:gd name="T62" fmla="*/ 42 w 223"/>
                <a:gd name="T63" fmla="*/ 17 h 70"/>
                <a:gd name="T64" fmla="*/ 46 w 223"/>
                <a:gd name="T65" fmla="*/ 18 h 70"/>
                <a:gd name="T66" fmla="*/ 50 w 223"/>
                <a:gd name="T67" fmla="*/ 19 h 70"/>
                <a:gd name="T68" fmla="*/ 52 w 223"/>
                <a:gd name="T69" fmla="*/ 18 h 70"/>
                <a:gd name="T70" fmla="*/ 54 w 223"/>
                <a:gd name="T71" fmla="*/ 18 h 70"/>
                <a:gd name="T72" fmla="*/ 55 w 223"/>
                <a:gd name="T73" fmla="*/ 17 h 70"/>
                <a:gd name="T74" fmla="*/ 55 w 223"/>
                <a:gd name="T75" fmla="*/ 16 h 70"/>
                <a:gd name="T76" fmla="*/ 55 w 223"/>
                <a:gd name="T77" fmla="*/ 15 h 70"/>
                <a:gd name="T78" fmla="*/ 54 w 223"/>
                <a:gd name="T79" fmla="*/ 14 h 70"/>
                <a:gd name="T80" fmla="*/ 52 w 223"/>
                <a:gd name="T81" fmla="*/ 14 h 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3" h="70">
                  <a:moveTo>
                    <a:pt x="211" y="52"/>
                  </a:moveTo>
                  <a:lnTo>
                    <a:pt x="203" y="52"/>
                  </a:lnTo>
                  <a:lnTo>
                    <a:pt x="194" y="52"/>
                  </a:lnTo>
                  <a:lnTo>
                    <a:pt x="182" y="51"/>
                  </a:lnTo>
                  <a:lnTo>
                    <a:pt x="170" y="49"/>
                  </a:lnTo>
                  <a:lnTo>
                    <a:pt x="155" y="47"/>
                  </a:lnTo>
                  <a:lnTo>
                    <a:pt x="140" y="45"/>
                  </a:lnTo>
                  <a:lnTo>
                    <a:pt x="124" y="41"/>
                  </a:lnTo>
                  <a:lnTo>
                    <a:pt x="107" y="37"/>
                  </a:lnTo>
                  <a:lnTo>
                    <a:pt x="91" y="32"/>
                  </a:lnTo>
                  <a:lnTo>
                    <a:pt x="78" y="28"/>
                  </a:lnTo>
                  <a:lnTo>
                    <a:pt x="63" y="23"/>
                  </a:lnTo>
                  <a:lnTo>
                    <a:pt x="50" y="18"/>
                  </a:lnTo>
                  <a:lnTo>
                    <a:pt x="38" y="14"/>
                  </a:lnTo>
                  <a:lnTo>
                    <a:pt x="28" y="9"/>
                  </a:lnTo>
                  <a:lnTo>
                    <a:pt x="19" y="5"/>
                  </a:lnTo>
                  <a:lnTo>
                    <a:pt x="12" y="0"/>
                  </a:lnTo>
                  <a:lnTo>
                    <a:pt x="7" y="1"/>
                  </a:lnTo>
                  <a:lnTo>
                    <a:pt x="4" y="2"/>
                  </a:lnTo>
                  <a:lnTo>
                    <a:pt x="1" y="3"/>
                  </a:lnTo>
                  <a:lnTo>
                    <a:pt x="0" y="6"/>
                  </a:lnTo>
                  <a:lnTo>
                    <a:pt x="1" y="10"/>
                  </a:lnTo>
                  <a:lnTo>
                    <a:pt x="7" y="15"/>
                  </a:lnTo>
                  <a:lnTo>
                    <a:pt x="16" y="22"/>
                  </a:lnTo>
                  <a:lnTo>
                    <a:pt x="29" y="28"/>
                  </a:lnTo>
                  <a:lnTo>
                    <a:pt x="45" y="35"/>
                  </a:lnTo>
                  <a:lnTo>
                    <a:pt x="64" y="41"/>
                  </a:lnTo>
                  <a:lnTo>
                    <a:pt x="84" y="48"/>
                  </a:lnTo>
                  <a:lnTo>
                    <a:pt x="106" y="54"/>
                  </a:lnTo>
                  <a:lnTo>
                    <a:pt x="128" y="60"/>
                  </a:lnTo>
                  <a:lnTo>
                    <a:pt x="150" y="64"/>
                  </a:lnTo>
                  <a:lnTo>
                    <a:pt x="169" y="67"/>
                  </a:lnTo>
                  <a:lnTo>
                    <a:pt x="186" y="69"/>
                  </a:lnTo>
                  <a:lnTo>
                    <a:pt x="201" y="70"/>
                  </a:lnTo>
                  <a:lnTo>
                    <a:pt x="211" y="69"/>
                  </a:lnTo>
                  <a:lnTo>
                    <a:pt x="219" y="68"/>
                  </a:lnTo>
                  <a:lnTo>
                    <a:pt x="223" y="64"/>
                  </a:lnTo>
                  <a:lnTo>
                    <a:pt x="223" y="62"/>
                  </a:lnTo>
                  <a:lnTo>
                    <a:pt x="220" y="59"/>
                  </a:lnTo>
                  <a:lnTo>
                    <a:pt x="217" y="55"/>
                  </a:lnTo>
                  <a:lnTo>
                    <a:pt x="211"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0" name="Freeform 45">
              <a:extLst>
                <a:ext uri="{FF2B5EF4-FFF2-40B4-BE49-F238E27FC236}">
                  <a16:creationId xmlns:a16="http://schemas.microsoft.com/office/drawing/2014/main" id="{EB729ACB-283C-4D9E-AFAB-CA57C6D09122}"/>
                </a:ext>
              </a:extLst>
            </p:cNvPr>
            <p:cNvSpPr>
              <a:spLocks/>
            </p:cNvSpPr>
            <p:nvPr/>
          </p:nvSpPr>
          <p:spPr bwMode="auto">
            <a:xfrm>
              <a:off x="1365" y="2917"/>
              <a:ext cx="18" cy="49"/>
            </a:xfrm>
            <a:custGeom>
              <a:avLst/>
              <a:gdLst>
                <a:gd name="T0" fmla="*/ 2 w 36"/>
                <a:gd name="T1" fmla="*/ 25 h 98"/>
                <a:gd name="T2" fmla="*/ 2 w 36"/>
                <a:gd name="T3" fmla="*/ 25 h 98"/>
                <a:gd name="T4" fmla="*/ 3 w 36"/>
                <a:gd name="T5" fmla="*/ 25 h 98"/>
                <a:gd name="T6" fmla="*/ 4 w 36"/>
                <a:gd name="T7" fmla="*/ 24 h 98"/>
                <a:gd name="T8" fmla="*/ 4 w 36"/>
                <a:gd name="T9" fmla="*/ 23 h 98"/>
                <a:gd name="T10" fmla="*/ 9 w 36"/>
                <a:gd name="T11" fmla="*/ 3 h 98"/>
                <a:gd name="T12" fmla="*/ 9 w 36"/>
                <a:gd name="T13" fmla="*/ 2 h 98"/>
                <a:gd name="T14" fmla="*/ 9 w 36"/>
                <a:gd name="T15" fmla="*/ 1 h 98"/>
                <a:gd name="T16" fmla="*/ 9 w 36"/>
                <a:gd name="T17" fmla="*/ 1 h 98"/>
                <a:gd name="T18" fmla="*/ 8 w 36"/>
                <a:gd name="T19" fmla="*/ 0 h 98"/>
                <a:gd name="T20" fmla="*/ 8 w 36"/>
                <a:gd name="T21" fmla="*/ 0 h 98"/>
                <a:gd name="T22" fmla="*/ 7 w 36"/>
                <a:gd name="T23" fmla="*/ 0 h 98"/>
                <a:gd name="T24" fmla="*/ 7 w 36"/>
                <a:gd name="T25" fmla="*/ 1 h 98"/>
                <a:gd name="T26" fmla="*/ 6 w 36"/>
                <a:gd name="T27" fmla="*/ 1 h 98"/>
                <a:gd name="T28" fmla="*/ 6 w 36"/>
                <a:gd name="T29" fmla="*/ 2 h 98"/>
                <a:gd name="T30" fmla="*/ 0 w 36"/>
                <a:gd name="T31" fmla="*/ 22 h 98"/>
                <a:gd name="T32" fmla="*/ 0 w 36"/>
                <a:gd name="T33" fmla="*/ 23 h 98"/>
                <a:gd name="T34" fmla="*/ 1 w 36"/>
                <a:gd name="T35" fmla="*/ 24 h 98"/>
                <a:gd name="T36" fmla="*/ 1 w 36"/>
                <a:gd name="T37" fmla="*/ 25 h 98"/>
                <a:gd name="T38" fmla="*/ 2 w 36"/>
                <a:gd name="T39" fmla="*/ 25 h 98"/>
                <a:gd name="T40" fmla="*/ 2 w 36"/>
                <a:gd name="T41" fmla="*/ 25 h 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8">
                  <a:moveTo>
                    <a:pt x="5" y="98"/>
                  </a:moveTo>
                  <a:lnTo>
                    <a:pt x="7" y="98"/>
                  </a:lnTo>
                  <a:lnTo>
                    <a:pt x="11" y="97"/>
                  </a:lnTo>
                  <a:lnTo>
                    <a:pt x="13" y="95"/>
                  </a:lnTo>
                  <a:lnTo>
                    <a:pt x="14" y="92"/>
                  </a:lnTo>
                  <a:lnTo>
                    <a:pt x="36" y="9"/>
                  </a:lnTo>
                  <a:lnTo>
                    <a:pt x="36" y="6"/>
                  </a:lnTo>
                  <a:lnTo>
                    <a:pt x="36" y="3"/>
                  </a:lnTo>
                  <a:lnTo>
                    <a:pt x="34" y="1"/>
                  </a:lnTo>
                  <a:lnTo>
                    <a:pt x="31" y="0"/>
                  </a:lnTo>
                  <a:lnTo>
                    <a:pt x="28" y="0"/>
                  </a:lnTo>
                  <a:lnTo>
                    <a:pt x="26" y="1"/>
                  </a:lnTo>
                  <a:lnTo>
                    <a:pt x="23" y="2"/>
                  </a:lnTo>
                  <a:lnTo>
                    <a:pt x="22" y="6"/>
                  </a:lnTo>
                  <a:lnTo>
                    <a:pt x="0" y="88"/>
                  </a:lnTo>
                  <a:lnTo>
                    <a:pt x="0" y="92"/>
                  </a:lnTo>
                  <a:lnTo>
                    <a:pt x="1" y="94"/>
                  </a:lnTo>
                  <a:lnTo>
                    <a:pt x="3" y="97"/>
                  </a:lnTo>
                  <a:lnTo>
                    <a:pt x="5"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1" name="Freeform 46">
              <a:extLst>
                <a:ext uri="{FF2B5EF4-FFF2-40B4-BE49-F238E27FC236}">
                  <a16:creationId xmlns:a16="http://schemas.microsoft.com/office/drawing/2014/main" id="{B6F7A95B-4AB0-434C-82C8-27FCF5D08C89}"/>
                </a:ext>
              </a:extLst>
            </p:cNvPr>
            <p:cNvSpPr>
              <a:spLocks/>
            </p:cNvSpPr>
            <p:nvPr/>
          </p:nvSpPr>
          <p:spPr bwMode="auto">
            <a:xfrm>
              <a:off x="1470" y="2950"/>
              <a:ext cx="18" cy="48"/>
            </a:xfrm>
            <a:custGeom>
              <a:avLst/>
              <a:gdLst>
                <a:gd name="T0" fmla="*/ 2 w 36"/>
                <a:gd name="T1" fmla="*/ 24 h 97"/>
                <a:gd name="T2" fmla="*/ 2 w 36"/>
                <a:gd name="T3" fmla="*/ 24 h 97"/>
                <a:gd name="T4" fmla="*/ 3 w 36"/>
                <a:gd name="T5" fmla="*/ 24 h 97"/>
                <a:gd name="T6" fmla="*/ 4 w 36"/>
                <a:gd name="T7" fmla="*/ 23 h 97"/>
                <a:gd name="T8" fmla="*/ 4 w 36"/>
                <a:gd name="T9" fmla="*/ 23 h 97"/>
                <a:gd name="T10" fmla="*/ 9 w 36"/>
                <a:gd name="T11" fmla="*/ 2 h 97"/>
                <a:gd name="T12" fmla="*/ 9 w 36"/>
                <a:gd name="T13" fmla="*/ 1 h 97"/>
                <a:gd name="T14" fmla="*/ 9 w 36"/>
                <a:gd name="T15" fmla="*/ 1 h 97"/>
                <a:gd name="T16" fmla="*/ 9 w 36"/>
                <a:gd name="T17" fmla="*/ 0 h 97"/>
                <a:gd name="T18" fmla="*/ 8 w 36"/>
                <a:gd name="T19" fmla="*/ 0 h 97"/>
                <a:gd name="T20" fmla="*/ 8 w 36"/>
                <a:gd name="T21" fmla="*/ 0 h 97"/>
                <a:gd name="T22" fmla="*/ 7 w 36"/>
                <a:gd name="T23" fmla="*/ 0 h 97"/>
                <a:gd name="T24" fmla="*/ 7 w 36"/>
                <a:gd name="T25" fmla="*/ 0 h 97"/>
                <a:gd name="T26" fmla="*/ 6 w 36"/>
                <a:gd name="T27" fmla="*/ 0 h 97"/>
                <a:gd name="T28" fmla="*/ 6 w 36"/>
                <a:gd name="T29" fmla="*/ 1 h 97"/>
                <a:gd name="T30" fmla="*/ 0 w 36"/>
                <a:gd name="T31" fmla="*/ 22 h 97"/>
                <a:gd name="T32" fmla="*/ 0 w 36"/>
                <a:gd name="T33" fmla="*/ 22 h 97"/>
                <a:gd name="T34" fmla="*/ 1 w 36"/>
                <a:gd name="T35" fmla="*/ 23 h 97"/>
                <a:gd name="T36" fmla="*/ 1 w 36"/>
                <a:gd name="T37" fmla="*/ 24 h 97"/>
                <a:gd name="T38" fmla="*/ 2 w 36"/>
                <a:gd name="T39" fmla="*/ 24 h 97"/>
                <a:gd name="T40" fmla="*/ 2 w 36"/>
                <a:gd name="T41" fmla="*/ 24 h 9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7">
                  <a:moveTo>
                    <a:pt x="5" y="97"/>
                  </a:moveTo>
                  <a:lnTo>
                    <a:pt x="7" y="97"/>
                  </a:lnTo>
                  <a:lnTo>
                    <a:pt x="10" y="96"/>
                  </a:lnTo>
                  <a:lnTo>
                    <a:pt x="13" y="95"/>
                  </a:lnTo>
                  <a:lnTo>
                    <a:pt x="14" y="93"/>
                  </a:lnTo>
                  <a:lnTo>
                    <a:pt x="36" y="9"/>
                  </a:lnTo>
                  <a:lnTo>
                    <a:pt x="36" y="6"/>
                  </a:lnTo>
                  <a:lnTo>
                    <a:pt x="36" y="4"/>
                  </a:lnTo>
                  <a:lnTo>
                    <a:pt x="33" y="2"/>
                  </a:lnTo>
                  <a:lnTo>
                    <a:pt x="31" y="0"/>
                  </a:lnTo>
                  <a:lnTo>
                    <a:pt x="28" y="0"/>
                  </a:lnTo>
                  <a:lnTo>
                    <a:pt x="25" y="0"/>
                  </a:lnTo>
                  <a:lnTo>
                    <a:pt x="23" y="3"/>
                  </a:lnTo>
                  <a:lnTo>
                    <a:pt x="22" y="5"/>
                  </a:lnTo>
                  <a:lnTo>
                    <a:pt x="0" y="89"/>
                  </a:lnTo>
                  <a:lnTo>
                    <a:pt x="0" y="91"/>
                  </a:lnTo>
                  <a:lnTo>
                    <a:pt x="1" y="94"/>
                  </a:lnTo>
                  <a:lnTo>
                    <a:pt x="2" y="96"/>
                  </a:lnTo>
                  <a:lnTo>
                    <a:pt x="5"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2" name="Freeform 47">
              <a:extLst>
                <a:ext uri="{FF2B5EF4-FFF2-40B4-BE49-F238E27FC236}">
                  <a16:creationId xmlns:a16="http://schemas.microsoft.com/office/drawing/2014/main" id="{9880AC4D-408B-4882-AE98-BE97A13C7C1B}"/>
                </a:ext>
              </a:extLst>
            </p:cNvPr>
            <p:cNvSpPr>
              <a:spLocks/>
            </p:cNvSpPr>
            <p:nvPr/>
          </p:nvSpPr>
          <p:spPr bwMode="auto">
            <a:xfrm>
              <a:off x="1377" y="2927"/>
              <a:ext cx="19" cy="52"/>
            </a:xfrm>
            <a:custGeom>
              <a:avLst/>
              <a:gdLst>
                <a:gd name="T0" fmla="*/ 2 w 37"/>
                <a:gd name="T1" fmla="*/ 26 h 104"/>
                <a:gd name="T2" fmla="*/ 2 w 37"/>
                <a:gd name="T3" fmla="*/ 26 h 104"/>
                <a:gd name="T4" fmla="*/ 3 w 37"/>
                <a:gd name="T5" fmla="*/ 26 h 104"/>
                <a:gd name="T6" fmla="*/ 3 w 37"/>
                <a:gd name="T7" fmla="*/ 26 h 104"/>
                <a:gd name="T8" fmla="*/ 4 w 37"/>
                <a:gd name="T9" fmla="*/ 25 h 104"/>
                <a:gd name="T10" fmla="*/ 10 w 37"/>
                <a:gd name="T11" fmla="*/ 2 h 104"/>
                <a:gd name="T12" fmla="*/ 10 w 37"/>
                <a:gd name="T13" fmla="*/ 2 h 104"/>
                <a:gd name="T14" fmla="*/ 10 w 37"/>
                <a:gd name="T15" fmla="*/ 1 h 104"/>
                <a:gd name="T16" fmla="*/ 9 w 37"/>
                <a:gd name="T17" fmla="*/ 1 h 104"/>
                <a:gd name="T18" fmla="*/ 9 w 37"/>
                <a:gd name="T19" fmla="*/ 0 h 104"/>
                <a:gd name="T20" fmla="*/ 9 w 37"/>
                <a:gd name="T21" fmla="*/ 0 h 104"/>
                <a:gd name="T22" fmla="*/ 8 w 37"/>
                <a:gd name="T23" fmla="*/ 0 h 104"/>
                <a:gd name="T24" fmla="*/ 7 w 37"/>
                <a:gd name="T25" fmla="*/ 0 h 104"/>
                <a:gd name="T26" fmla="*/ 7 w 37"/>
                <a:gd name="T27" fmla="*/ 1 h 104"/>
                <a:gd name="T28" fmla="*/ 7 w 37"/>
                <a:gd name="T29" fmla="*/ 2 h 104"/>
                <a:gd name="T30" fmla="*/ 0 w 37"/>
                <a:gd name="T31" fmla="*/ 24 h 104"/>
                <a:gd name="T32" fmla="*/ 0 w 37"/>
                <a:gd name="T33" fmla="*/ 25 h 104"/>
                <a:gd name="T34" fmla="*/ 1 w 37"/>
                <a:gd name="T35" fmla="*/ 26 h 104"/>
                <a:gd name="T36" fmla="*/ 1 w 37"/>
                <a:gd name="T37" fmla="*/ 26 h 104"/>
                <a:gd name="T38" fmla="*/ 2 w 37"/>
                <a:gd name="T39" fmla="*/ 26 h 104"/>
                <a:gd name="T40" fmla="*/ 2 w 37"/>
                <a:gd name="T41" fmla="*/ 2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104">
                  <a:moveTo>
                    <a:pt x="5" y="104"/>
                  </a:moveTo>
                  <a:lnTo>
                    <a:pt x="7" y="104"/>
                  </a:lnTo>
                  <a:lnTo>
                    <a:pt x="11" y="103"/>
                  </a:lnTo>
                  <a:lnTo>
                    <a:pt x="12" y="101"/>
                  </a:lnTo>
                  <a:lnTo>
                    <a:pt x="13" y="98"/>
                  </a:lnTo>
                  <a:lnTo>
                    <a:pt x="37" y="8"/>
                  </a:lnTo>
                  <a:lnTo>
                    <a:pt x="37" y="6"/>
                  </a:lnTo>
                  <a:lnTo>
                    <a:pt x="37" y="3"/>
                  </a:lnTo>
                  <a:lnTo>
                    <a:pt x="35" y="1"/>
                  </a:lnTo>
                  <a:lnTo>
                    <a:pt x="33" y="0"/>
                  </a:lnTo>
                  <a:lnTo>
                    <a:pt x="30" y="0"/>
                  </a:lnTo>
                  <a:lnTo>
                    <a:pt x="28" y="0"/>
                  </a:lnTo>
                  <a:lnTo>
                    <a:pt x="26" y="3"/>
                  </a:lnTo>
                  <a:lnTo>
                    <a:pt x="25" y="5"/>
                  </a:lnTo>
                  <a:lnTo>
                    <a:pt x="0" y="95"/>
                  </a:lnTo>
                  <a:lnTo>
                    <a:pt x="0" y="98"/>
                  </a:lnTo>
                  <a:lnTo>
                    <a:pt x="2" y="101"/>
                  </a:lnTo>
                  <a:lnTo>
                    <a:pt x="3" y="103"/>
                  </a:lnTo>
                  <a:lnTo>
                    <a:pt x="5"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3" name="Freeform 48">
              <a:extLst>
                <a:ext uri="{FF2B5EF4-FFF2-40B4-BE49-F238E27FC236}">
                  <a16:creationId xmlns:a16="http://schemas.microsoft.com/office/drawing/2014/main" id="{EAF7AFAF-A23B-43C7-BDBB-26F5E8546472}"/>
                </a:ext>
              </a:extLst>
            </p:cNvPr>
            <p:cNvSpPr>
              <a:spLocks/>
            </p:cNvSpPr>
            <p:nvPr/>
          </p:nvSpPr>
          <p:spPr bwMode="auto">
            <a:xfrm>
              <a:off x="1175" y="3343"/>
              <a:ext cx="241" cy="247"/>
            </a:xfrm>
            <a:custGeom>
              <a:avLst/>
              <a:gdLst>
                <a:gd name="T0" fmla="*/ 101 w 483"/>
                <a:gd name="T1" fmla="*/ 98 h 493"/>
                <a:gd name="T2" fmla="*/ 96 w 483"/>
                <a:gd name="T3" fmla="*/ 104 h 493"/>
                <a:gd name="T4" fmla="*/ 89 w 483"/>
                <a:gd name="T5" fmla="*/ 109 h 493"/>
                <a:gd name="T6" fmla="*/ 82 w 483"/>
                <a:gd name="T7" fmla="*/ 113 h 493"/>
                <a:gd name="T8" fmla="*/ 75 w 483"/>
                <a:gd name="T9" fmla="*/ 115 h 493"/>
                <a:gd name="T10" fmla="*/ 67 w 483"/>
                <a:gd name="T11" fmla="*/ 117 h 493"/>
                <a:gd name="T12" fmla="*/ 58 w 483"/>
                <a:gd name="T13" fmla="*/ 118 h 493"/>
                <a:gd name="T14" fmla="*/ 50 w 483"/>
                <a:gd name="T15" fmla="*/ 117 h 493"/>
                <a:gd name="T16" fmla="*/ 41 w 483"/>
                <a:gd name="T17" fmla="*/ 114 h 493"/>
                <a:gd name="T18" fmla="*/ 31 w 483"/>
                <a:gd name="T19" fmla="*/ 109 h 493"/>
                <a:gd name="T20" fmla="*/ 23 w 483"/>
                <a:gd name="T21" fmla="*/ 103 h 493"/>
                <a:gd name="T22" fmla="*/ 16 w 483"/>
                <a:gd name="T23" fmla="*/ 94 h 493"/>
                <a:gd name="T24" fmla="*/ 11 w 483"/>
                <a:gd name="T25" fmla="*/ 85 h 493"/>
                <a:gd name="T26" fmla="*/ 7 w 483"/>
                <a:gd name="T27" fmla="*/ 75 h 493"/>
                <a:gd name="T28" fmla="*/ 6 w 483"/>
                <a:gd name="T29" fmla="*/ 64 h 493"/>
                <a:gd name="T30" fmla="*/ 6 w 483"/>
                <a:gd name="T31" fmla="*/ 53 h 493"/>
                <a:gd name="T32" fmla="*/ 9 w 483"/>
                <a:gd name="T33" fmla="*/ 42 h 493"/>
                <a:gd name="T34" fmla="*/ 14 w 483"/>
                <a:gd name="T35" fmla="*/ 33 h 493"/>
                <a:gd name="T36" fmla="*/ 21 w 483"/>
                <a:gd name="T37" fmla="*/ 24 h 493"/>
                <a:gd name="T38" fmla="*/ 29 w 483"/>
                <a:gd name="T39" fmla="*/ 17 h 493"/>
                <a:gd name="T40" fmla="*/ 38 w 483"/>
                <a:gd name="T41" fmla="*/ 11 h 493"/>
                <a:gd name="T42" fmla="*/ 48 w 483"/>
                <a:gd name="T43" fmla="*/ 8 h 493"/>
                <a:gd name="T44" fmla="*/ 58 w 483"/>
                <a:gd name="T45" fmla="*/ 6 h 493"/>
                <a:gd name="T46" fmla="*/ 69 w 483"/>
                <a:gd name="T47" fmla="*/ 7 h 493"/>
                <a:gd name="T48" fmla="*/ 83 w 483"/>
                <a:gd name="T49" fmla="*/ 11 h 493"/>
                <a:gd name="T50" fmla="*/ 96 w 483"/>
                <a:gd name="T51" fmla="*/ 20 h 493"/>
                <a:gd name="T52" fmla="*/ 107 w 483"/>
                <a:gd name="T53" fmla="*/ 32 h 493"/>
                <a:gd name="T54" fmla="*/ 113 w 483"/>
                <a:gd name="T55" fmla="*/ 47 h 493"/>
                <a:gd name="T56" fmla="*/ 120 w 483"/>
                <a:gd name="T57" fmla="*/ 53 h 493"/>
                <a:gd name="T58" fmla="*/ 115 w 483"/>
                <a:gd name="T59" fmla="*/ 36 h 493"/>
                <a:gd name="T60" fmla="*/ 106 w 483"/>
                <a:gd name="T61" fmla="*/ 21 h 493"/>
                <a:gd name="T62" fmla="*/ 93 w 483"/>
                <a:gd name="T63" fmla="*/ 9 h 493"/>
                <a:gd name="T64" fmla="*/ 76 w 483"/>
                <a:gd name="T65" fmla="*/ 2 h 493"/>
                <a:gd name="T66" fmla="*/ 64 w 483"/>
                <a:gd name="T67" fmla="*/ 0 h 493"/>
                <a:gd name="T68" fmla="*/ 52 w 483"/>
                <a:gd name="T69" fmla="*/ 1 h 493"/>
                <a:gd name="T70" fmla="*/ 41 w 483"/>
                <a:gd name="T71" fmla="*/ 4 h 493"/>
                <a:gd name="T72" fmla="*/ 30 w 483"/>
                <a:gd name="T73" fmla="*/ 9 h 493"/>
                <a:gd name="T74" fmla="*/ 20 w 483"/>
                <a:gd name="T75" fmla="*/ 16 h 493"/>
                <a:gd name="T76" fmla="*/ 12 w 483"/>
                <a:gd name="T77" fmla="*/ 24 h 493"/>
                <a:gd name="T78" fmla="*/ 6 w 483"/>
                <a:gd name="T79" fmla="*/ 35 h 493"/>
                <a:gd name="T80" fmla="*/ 2 w 483"/>
                <a:gd name="T81" fmla="*/ 46 h 493"/>
                <a:gd name="T82" fmla="*/ 0 w 483"/>
                <a:gd name="T83" fmla="*/ 59 h 493"/>
                <a:gd name="T84" fmla="*/ 0 w 483"/>
                <a:gd name="T85" fmla="*/ 71 h 493"/>
                <a:gd name="T86" fmla="*/ 3 w 483"/>
                <a:gd name="T87" fmla="*/ 82 h 493"/>
                <a:gd name="T88" fmla="*/ 8 w 483"/>
                <a:gd name="T89" fmla="*/ 93 h 493"/>
                <a:gd name="T90" fmla="*/ 14 w 483"/>
                <a:gd name="T91" fmla="*/ 103 h 493"/>
                <a:gd name="T92" fmla="*/ 23 w 483"/>
                <a:gd name="T93" fmla="*/ 111 h 493"/>
                <a:gd name="T94" fmla="*/ 33 w 483"/>
                <a:gd name="T95" fmla="*/ 117 h 493"/>
                <a:gd name="T96" fmla="*/ 44 w 483"/>
                <a:gd name="T97" fmla="*/ 122 h 493"/>
                <a:gd name="T98" fmla="*/ 53 w 483"/>
                <a:gd name="T99" fmla="*/ 123 h 493"/>
                <a:gd name="T100" fmla="*/ 62 w 483"/>
                <a:gd name="T101" fmla="*/ 124 h 493"/>
                <a:gd name="T102" fmla="*/ 71 w 483"/>
                <a:gd name="T103" fmla="*/ 122 h 493"/>
                <a:gd name="T104" fmla="*/ 79 w 483"/>
                <a:gd name="T105" fmla="*/ 120 h 493"/>
                <a:gd name="T106" fmla="*/ 88 w 483"/>
                <a:gd name="T107" fmla="*/ 117 h 493"/>
                <a:gd name="T108" fmla="*/ 95 w 483"/>
                <a:gd name="T109" fmla="*/ 112 h 493"/>
                <a:gd name="T110" fmla="*/ 102 w 483"/>
                <a:gd name="T111" fmla="*/ 107 h 493"/>
                <a:gd name="T112" fmla="*/ 108 w 483"/>
                <a:gd name="T113" fmla="*/ 100 h 4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83" h="493">
                  <a:moveTo>
                    <a:pt x="417" y="377"/>
                  </a:moveTo>
                  <a:lnTo>
                    <a:pt x="407" y="390"/>
                  </a:lnTo>
                  <a:lnTo>
                    <a:pt x="396" y="403"/>
                  </a:lnTo>
                  <a:lnTo>
                    <a:pt x="384" y="413"/>
                  </a:lnTo>
                  <a:lnTo>
                    <a:pt x="371" y="424"/>
                  </a:lnTo>
                  <a:lnTo>
                    <a:pt x="358" y="433"/>
                  </a:lnTo>
                  <a:lnTo>
                    <a:pt x="345" y="442"/>
                  </a:lnTo>
                  <a:lnTo>
                    <a:pt x="330" y="449"/>
                  </a:lnTo>
                  <a:lnTo>
                    <a:pt x="316" y="455"/>
                  </a:lnTo>
                  <a:lnTo>
                    <a:pt x="300" y="460"/>
                  </a:lnTo>
                  <a:lnTo>
                    <a:pt x="285" y="464"/>
                  </a:lnTo>
                  <a:lnTo>
                    <a:pt x="269" y="466"/>
                  </a:lnTo>
                  <a:lnTo>
                    <a:pt x="252" y="469"/>
                  </a:lnTo>
                  <a:lnTo>
                    <a:pt x="235" y="469"/>
                  </a:lnTo>
                  <a:lnTo>
                    <a:pt x="219" y="467"/>
                  </a:lnTo>
                  <a:lnTo>
                    <a:pt x="202" y="465"/>
                  </a:lnTo>
                  <a:lnTo>
                    <a:pt x="186" y="462"/>
                  </a:lnTo>
                  <a:lnTo>
                    <a:pt x="165" y="455"/>
                  </a:lnTo>
                  <a:lnTo>
                    <a:pt x="144" y="445"/>
                  </a:lnTo>
                  <a:lnTo>
                    <a:pt x="126" y="435"/>
                  </a:lnTo>
                  <a:lnTo>
                    <a:pt x="108" y="422"/>
                  </a:lnTo>
                  <a:lnTo>
                    <a:pt x="92" y="409"/>
                  </a:lnTo>
                  <a:lnTo>
                    <a:pt x="77" y="394"/>
                  </a:lnTo>
                  <a:lnTo>
                    <a:pt x="65" y="376"/>
                  </a:lnTo>
                  <a:lnTo>
                    <a:pt x="53" y="358"/>
                  </a:lnTo>
                  <a:lnTo>
                    <a:pt x="44" y="339"/>
                  </a:lnTo>
                  <a:lnTo>
                    <a:pt x="36" y="320"/>
                  </a:lnTo>
                  <a:lnTo>
                    <a:pt x="30" y="299"/>
                  </a:lnTo>
                  <a:lnTo>
                    <a:pt x="25" y="278"/>
                  </a:lnTo>
                  <a:lnTo>
                    <a:pt x="24" y="256"/>
                  </a:lnTo>
                  <a:lnTo>
                    <a:pt x="24" y="235"/>
                  </a:lnTo>
                  <a:lnTo>
                    <a:pt x="27" y="212"/>
                  </a:lnTo>
                  <a:lnTo>
                    <a:pt x="31" y="190"/>
                  </a:lnTo>
                  <a:lnTo>
                    <a:pt x="38" y="168"/>
                  </a:lnTo>
                  <a:lnTo>
                    <a:pt x="47" y="147"/>
                  </a:lnTo>
                  <a:lnTo>
                    <a:pt x="58" y="129"/>
                  </a:lnTo>
                  <a:lnTo>
                    <a:pt x="70" y="110"/>
                  </a:lnTo>
                  <a:lnTo>
                    <a:pt x="84" y="94"/>
                  </a:lnTo>
                  <a:lnTo>
                    <a:pt x="99" y="79"/>
                  </a:lnTo>
                  <a:lnTo>
                    <a:pt x="116" y="65"/>
                  </a:lnTo>
                  <a:lnTo>
                    <a:pt x="134" y="54"/>
                  </a:lnTo>
                  <a:lnTo>
                    <a:pt x="152" y="44"/>
                  </a:lnTo>
                  <a:lnTo>
                    <a:pt x="172" y="36"/>
                  </a:lnTo>
                  <a:lnTo>
                    <a:pt x="193" y="29"/>
                  </a:lnTo>
                  <a:lnTo>
                    <a:pt x="213" y="26"/>
                  </a:lnTo>
                  <a:lnTo>
                    <a:pt x="234" y="24"/>
                  </a:lnTo>
                  <a:lnTo>
                    <a:pt x="256" y="24"/>
                  </a:lnTo>
                  <a:lnTo>
                    <a:pt x="278" y="26"/>
                  </a:lnTo>
                  <a:lnTo>
                    <a:pt x="300" y="31"/>
                  </a:lnTo>
                  <a:lnTo>
                    <a:pt x="332" y="42"/>
                  </a:lnTo>
                  <a:lnTo>
                    <a:pt x="361" y="58"/>
                  </a:lnTo>
                  <a:lnTo>
                    <a:pt x="387" y="78"/>
                  </a:lnTo>
                  <a:lnTo>
                    <a:pt x="409" y="101"/>
                  </a:lnTo>
                  <a:lnTo>
                    <a:pt x="429" y="127"/>
                  </a:lnTo>
                  <a:lnTo>
                    <a:pt x="444" y="156"/>
                  </a:lnTo>
                  <a:lnTo>
                    <a:pt x="454" y="187"/>
                  </a:lnTo>
                  <a:lnTo>
                    <a:pt x="460" y="220"/>
                  </a:lnTo>
                  <a:lnTo>
                    <a:pt x="483" y="210"/>
                  </a:lnTo>
                  <a:lnTo>
                    <a:pt x="476" y="176"/>
                  </a:lnTo>
                  <a:lnTo>
                    <a:pt x="463" y="142"/>
                  </a:lnTo>
                  <a:lnTo>
                    <a:pt x="447" y="111"/>
                  </a:lnTo>
                  <a:lnTo>
                    <a:pt x="426" y="82"/>
                  </a:lnTo>
                  <a:lnTo>
                    <a:pt x="401" y="57"/>
                  </a:lnTo>
                  <a:lnTo>
                    <a:pt x="372" y="36"/>
                  </a:lnTo>
                  <a:lnTo>
                    <a:pt x="341" y="19"/>
                  </a:lnTo>
                  <a:lnTo>
                    <a:pt x="305" y="6"/>
                  </a:lnTo>
                  <a:lnTo>
                    <a:pt x="281" y="2"/>
                  </a:lnTo>
                  <a:lnTo>
                    <a:pt x="257" y="0"/>
                  </a:lnTo>
                  <a:lnTo>
                    <a:pt x="233" y="0"/>
                  </a:lnTo>
                  <a:lnTo>
                    <a:pt x="210" y="2"/>
                  </a:lnTo>
                  <a:lnTo>
                    <a:pt x="187" y="6"/>
                  </a:lnTo>
                  <a:lnTo>
                    <a:pt x="164" y="13"/>
                  </a:lnTo>
                  <a:lnTo>
                    <a:pt x="142" y="21"/>
                  </a:lnTo>
                  <a:lnTo>
                    <a:pt x="121" y="33"/>
                  </a:lnTo>
                  <a:lnTo>
                    <a:pt x="102" y="46"/>
                  </a:lnTo>
                  <a:lnTo>
                    <a:pt x="83" y="61"/>
                  </a:lnTo>
                  <a:lnTo>
                    <a:pt x="67" y="77"/>
                  </a:lnTo>
                  <a:lnTo>
                    <a:pt x="51" y="95"/>
                  </a:lnTo>
                  <a:lnTo>
                    <a:pt x="37" y="116"/>
                  </a:lnTo>
                  <a:lnTo>
                    <a:pt x="25" y="137"/>
                  </a:lnTo>
                  <a:lnTo>
                    <a:pt x="16" y="160"/>
                  </a:lnTo>
                  <a:lnTo>
                    <a:pt x="8" y="184"/>
                  </a:lnTo>
                  <a:lnTo>
                    <a:pt x="2" y="208"/>
                  </a:lnTo>
                  <a:lnTo>
                    <a:pt x="0" y="233"/>
                  </a:lnTo>
                  <a:lnTo>
                    <a:pt x="0" y="258"/>
                  </a:lnTo>
                  <a:lnTo>
                    <a:pt x="2" y="282"/>
                  </a:lnTo>
                  <a:lnTo>
                    <a:pt x="6" y="305"/>
                  </a:lnTo>
                  <a:lnTo>
                    <a:pt x="13" y="328"/>
                  </a:lnTo>
                  <a:lnTo>
                    <a:pt x="22" y="350"/>
                  </a:lnTo>
                  <a:lnTo>
                    <a:pt x="32" y="371"/>
                  </a:lnTo>
                  <a:lnTo>
                    <a:pt x="45" y="390"/>
                  </a:lnTo>
                  <a:lnTo>
                    <a:pt x="59" y="409"/>
                  </a:lnTo>
                  <a:lnTo>
                    <a:pt x="75" y="426"/>
                  </a:lnTo>
                  <a:lnTo>
                    <a:pt x="92" y="442"/>
                  </a:lnTo>
                  <a:lnTo>
                    <a:pt x="112" y="456"/>
                  </a:lnTo>
                  <a:lnTo>
                    <a:pt x="133" y="467"/>
                  </a:lnTo>
                  <a:lnTo>
                    <a:pt x="156" y="477"/>
                  </a:lnTo>
                  <a:lnTo>
                    <a:pt x="179" y="485"/>
                  </a:lnTo>
                  <a:lnTo>
                    <a:pt x="197" y="488"/>
                  </a:lnTo>
                  <a:lnTo>
                    <a:pt x="214" y="492"/>
                  </a:lnTo>
                  <a:lnTo>
                    <a:pt x="233" y="493"/>
                  </a:lnTo>
                  <a:lnTo>
                    <a:pt x="251" y="493"/>
                  </a:lnTo>
                  <a:lnTo>
                    <a:pt x="269" y="490"/>
                  </a:lnTo>
                  <a:lnTo>
                    <a:pt x="286" y="488"/>
                  </a:lnTo>
                  <a:lnTo>
                    <a:pt x="303" y="485"/>
                  </a:lnTo>
                  <a:lnTo>
                    <a:pt x="319" y="479"/>
                  </a:lnTo>
                  <a:lnTo>
                    <a:pt x="335" y="473"/>
                  </a:lnTo>
                  <a:lnTo>
                    <a:pt x="352" y="465"/>
                  </a:lnTo>
                  <a:lnTo>
                    <a:pt x="366" y="457"/>
                  </a:lnTo>
                  <a:lnTo>
                    <a:pt x="381" y="448"/>
                  </a:lnTo>
                  <a:lnTo>
                    <a:pt x="395" y="436"/>
                  </a:lnTo>
                  <a:lnTo>
                    <a:pt x="408" y="425"/>
                  </a:lnTo>
                  <a:lnTo>
                    <a:pt x="421" y="413"/>
                  </a:lnTo>
                  <a:lnTo>
                    <a:pt x="432" y="399"/>
                  </a:lnTo>
                  <a:lnTo>
                    <a:pt x="417" y="3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4" name="Freeform 49">
              <a:extLst>
                <a:ext uri="{FF2B5EF4-FFF2-40B4-BE49-F238E27FC236}">
                  <a16:creationId xmlns:a16="http://schemas.microsoft.com/office/drawing/2014/main" id="{715E433C-2790-4B6F-9416-AAB802AFE6B5}"/>
                </a:ext>
              </a:extLst>
            </p:cNvPr>
            <p:cNvSpPr>
              <a:spLocks/>
            </p:cNvSpPr>
            <p:nvPr/>
          </p:nvSpPr>
          <p:spPr bwMode="auto">
            <a:xfrm>
              <a:off x="1207" y="3374"/>
              <a:ext cx="180" cy="185"/>
            </a:xfrm>
            <a:custGeom>
              <a:avLst/>
              <a:gdLst>
                <a:gd name="T0" fmla="*/ 5 w 361"/>
                <a:gd name="T1" fmla="*/ 57 h 371"/>
                <a:gd name="T2" fmla="*/ 10 w 361"/>
                <a:gd name="T3" fmla="*/ 68 h 371"/>
                <a:gd name="T4" fmla="*/ 18 w 361"/>
                <a:gd name="T5" fmla="*/ 78 h 371"/>
                <a:gd name="T6" fmla="*/ 28 w 361"/>
                <a:gd name="T7" fmla="*/ 84 h 371"/>
                <a:gd name="T8" fmla="*/ 38 w 361"/>
                <a:gd name="T9" fmla="*/ 87 h 371"/>
                <a:gd name="T10" fmla="*/ 46 w 361"/>
                <a:gd name="T11" fmla="*/ 88 h 371"/>
                <a:gd name="T12" fmla="*/ 54 w 361"/>
                <a:gd name="T13" fmla="*/ 86 h 371"/>
                <a:gd name="T14" fmla="*/ 62 w 361"/>
                <a:gd name="T15" fmla="*/ 84 h 371"/>
                <a:gd name="T16" fmla="*/ 68 w 361"/>
                <a:gd name="T17" fmla="*/ 80 h 371"/>
                <a:gd name="T18" fmla="*/ 74 w 361"/>
                <a:gd name="T19" fmla="*/ 74 h 371"/>
                <a:gd name="T20" fmla="*/ 79 w 361"/>
                <a:gd name="T21" fmla="*/ 68 h 371"/>
                <a:gd name="T22" fmla="*/ 83 w 361"/>
                <a:gd name="T23" fmla="*/ 60 h 371"/>
                <a:gd name="T24" fmla="*/ 86 w 361"/>
                <a:gd name="T25" fmla="*/ 48 h 371"/>
                <a:gd name="T26" fmla="*/ 84 w 361"/>
                <a:gd name="T27" fmla="*/ 32 h 371"/>
                <a:gd name="T28" fmla="*/ 76 w 361"/>
                <a:gd name="T29" fmla="*/ 18 h 371"/>
                <a:gd name="T30" fmla="*/ 63 w 361"/>
                <a:gd name="T31" fmla="*/ 8 h 371"/>
                <a:gd name="T32" fmla="*/ 49 w 361"/>
                <a:gd name="T33" fmla="*/ 4 h 371"/>
                <a:gd name="T34" fmla="*/ 37 w 361"/>
                <a:gd name="T35" fmla="*/ 5 h 371"/>
                <a:gd name="T36" fmla="*/ 25 w 361"/>
                <a:gd name="T37" fmla="*/ 9 h 371"/>
                <a:gd name="T38" fmla="*/ 16 w 361"/>
                <a:gd name="T39" fmla="*/ 17 h 371"/>
                <a:gd name="T40" fmla="*/ 9 w 361"/>
                <a:gd name="T41" fmla="*/ 18 h 371"/>
                <a:gd name="T42" fmla="*/ 13 w 361"/>
                <a:gd name="T43" fmla="*/ 12 h 371"/>
                <a:gd name="T44" fmla="*/ 18 w 361"/>
                <a:gd name="T45" fmla="*/ 8 h 371"/>
                <a:gd name="T46" fmla="*/ 24 w 361"/>
                <a:gd name="T47" fmla="*/ 5 h 371"/>
                <a:gd name="T48" fmla="*/ 30 w 361"/>
                <a:gd name="T49" fmla="*/ 2 h 371"/>
                <a:gd name="T50" fmla="*/ 36 w 361"/>
                <a:gd name="T51" fmla="*/ 0 h 371"/>
                <a:gd name="T52" fmla="*/ 43 w 361"/>
                <a:gd name="T53" fmla="*/ 0 h 371"/>
                <a:gd name="T54" fmla="*/ 50 w 361"/>
                <a:gd name="T55" fmla="*/ 0 h 371"/>
                <a:gd name="T56" fmla="*/ 56 w 361"/>
                <a:gd name="T57" fmla="*/ 1 h 371"/>
                <a:gd name="T58" fmla="*/ 73 w 361"/>
                <a:gd name="T59" fmla="*/ 9 h 371"/>
                <a:gd name="T60" fmla="*/ 84 w 361"/>
                <a:gd name="T61" fmla="*/ 22 h 371"/>
                <a:gd name="T62" fmla="*/ 90 w 361"/>
                <a:gd name="T63" fmla="*/ 39 h 371"/>
                <a:gd name="T64" fmla="*/ 88 w 361"/>
                <a:gd name="T65" fmla="*/ 57 h 371"/>
                <a:gd name="T66" fmla="*/ 85 w 361"/>
                <a:gd name="T67" fmla="*/ 66 h 371"/>
                <a:gd name="T68" fmla="*/ 80 w 361"/>
                <a:gd name="T69" fmla="*/ 74 h 371"/>
                <a:gd name="T70" fmla="*/ 74 w 361"/>
                <a:gd name="T71" fmla="*/ 80 h 371"/>
                <a:gd name="T72" fmla="*/ 67 w 361"/>
                <a:gd name="T73" fmla="*/ 86 h 371"/>
                <a:gd name="T74" fmla="*/ 59 w 361"/>
                <a:gd name="T75" fmla="*/ 90 h 371"/>
                <a:gd name="T76" fmla="*/ 51 w 361"/>
                <a:gd name="T77" fmla="*/ 92 h 371"/>
                <a:gd name="T78" fmla="*/ 42 w 361"/>
                <a:gd name="T79" fmla="*/ 92 h 371"/>
                <a:gd name="T80" fmla="*/ 33 w 361"/>
                <a:gd name="T81" fmla="*/ 91 h 371"/>
                <a:gd name="T82" fmla="*/ 20 w 361"/>
                <a:gd name="T83" fmla="*/ 85 h 371"/>
                <a:gd name="T84" fmla="*/ 10 w 361"/>
                <a:gd name="T85" fmla="*/ 77 h 371"/>
                <a:gd name="T86" fmla="*/ 3 w 361"/>
                <a:gd name="T87" fmla="*/ 66 h 371"/>
                <a:gd name="T88" fmla="*/ 0 w 361"/>
                <a:gd name="T89" fmla="*/ 53 h 3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71">
                  <a:moveTo>
                    <a:pt x="18" y="206"/>
                  </a:moveTo>
                  <a:lnTo>
                    <a:pt x="22" y="230"/>
                  </a:lnTo>
                  <a:lnTo>
                    <a:pt x="30" y="253"/>
                  </a:lnTo>
                  <a:lnTo>
                    <a:pt x="41" y="275"/>
                  </a:lnTo>
                  <a:lnTo>
                    <a:pt x="56" y="295"/>
                  </a:lnTo>
                  <a:lnTo>
                    <a:pt x="72" y="312"/>
                  </a:lnTo>
                  <a:lnTo>
                    <a:pt x="91" y="327"/>
                  </a:lnTo>
                  <a:lnTo>
                    <a:pt x="113" y="338"/>
                  </a:lnTo>
                  <a:lnTo>
                    <a:pt x="138" y="346"/>
                  </a:lnTo>
                  <a:lnTo>
                    <a:pt x="154" y="350"/>
                  </a:lnTo>
                  <a:lnTo>
                    <a:pt x="170" y="351"/>
                  </a:lnTo>
                  <a:lnTo>
                    <a:pt x="187" y="352"/>
                  </a:lnTo>
                  <a:lnTo>
                    <a:pt x="202" y="350"/>
                  </a:lnTo>
                  <a:lnTo>
                    <a:pt x="218" y="346"/>
                  </a:lnTo>
                  <a:lnTo>
                    <a:pt x="233" y="342"/>
                  </a:lnTo>
                  <a:lnTo>
                    <a:pt x="248" y="336"/>
                  </a:lnTo>
                  <a:lnTo>
                    <a:pt x="262" y="329"/>
                  </a:lnTo>
                  <a:lnTo>
                    <a:pt x="275" y="320"/>
                  </a:lnTo>
                  <a:lnTo>
                    <a:pt x="287" y="310"/>
                  </a:lnTo>
                  <a:lnTo>
                    <a:pt x="299" y="299"/>
                  </a:lnTo>
                  <a:lnTo>
                    <a:pt x="309" y="287"/>
                  </a:lnTo>
                  <a:lnTo>
                    <a:pt x="318" y="273"/>
                  </a:lnTo>
                  <a:lnTo>
                    <a:pt x="327" y="259"/>
                  </a:lnTo>
                  <a:lnTo>
                    <a:pt x="333" y="243"/>
                  </a:lnTo>
                  <a:lnTo>
                    <a:pt x="338" y="227"/>
                  </a:lnTo>
                  <a:lnTo>
                    <a:pt x="344" y="193"/>
                  </a:lnTo>
                  <a:lnTo>
                    <a:pt x="343" y="161"/>
                  </a:lnTo>
                  <a:lnTo>
                    <a:pt x="336" y="130"/>
                  </a:lnTo>
                  <a:lnTo>
                    <a:pt x="322" y="101"/>
                  </a:lnTo>
                  <a:lnTo>
                    <a:pt x="305" y="74"/>
                  </a:lnTo>
                  <a:lnTo>
                    <a:pt x="282" y="53"/>
                  </a:lnTo>
                  <a:lnTo>
                    <a:pt x="254" y="35"/>
                  </a:lnTo>
                  <a:lnTo>
                    <a:pt x="223" y="24"/>
                  </a:lnTo>
                  <a:lnTo>
                    <a:pt x="197" y="19"/>
                  </a:lnTo>
                  <a:lnTo>
                    <a:pt x="173" y="18"/>
                  </a:lnTo>
                  <a:lnTo>
                    <a:pt x="148" y="21"/>
                  </a:lnTo>
                  <a:lnTo>
                    <a:pt x="125" y="28"/>
                  </a:lnTo>
                  <a:lnTo>
                    <a:pt x="103" y="39"/>
                  </a:lnTo>
                  <a:lnTo>
                    <a:pt x="82" y="51"/>
                  </a:lnTo>
                  <a:lnTo>
                    <a:pt x="65" y="68"/>
                  </a:lnTo>
                  <a:lnTo>
                    <a:pt x="49" y="87"/>
                  </a:lnTo>
                  <a:lnTo>
                    <a:pt x="36" y="72"/>
                  </a:lnTo>
                  <a:lnTo>
                    <a:pt x="44" y="62"/>
                  </a:lnTo>
                  <a:lnTo>
                    <a:pt x="53" y="51"/>
                  </a:lnTo>
                  <a:lnTo>
                    <a:pt x="64" y="43"/>
                  </a:lnTo>
                  <a:lnTo>
                    <a:pt x="74" y="35"/>
                  </a:lnTo>
                  <a:lnTo>
                    <a:pt x="86" y="27"/>
                  </a:lnTo>
                  <a:lnTo>
                    <a:pt x="97" y="20"/>
                  </a:lnTo>
                  <a:lnTo>
                    <a:pt x="109" y="15"/>
                  </a:lnTo>
                  <a:lnTo>
                    <a:pt x="121" y="10"/>
                  </a:lnTo>
                  <a:lnTo>
                    <a:pt x="134" y="6"/>
                  </a:lnTo>
                  <a:lnTo>
                    <a:pt x="147" y="3"/>
                  </a:lnTo>
                  <a:lnTo>
                    <a:pt x="159" y="1"/>
                  </a:lnTo>
                  <a:lnTo>
                    <a:pt x="173" y="0"/>
                  </a:lnTo>
                  <a:lnTo>
                    <a:pt x="187" y="0"/>
                  </a:lnTo>
                  <a:lnTo>
                    <a:pt x="200" y="1"/>
                  </a:lnTo>
                  <a:lnTo>
                    <a:pt x="214" y="2"/>
                  </a:lnTo>
                  <a:lnTo>
                    <a:pt x="227" y="5"/>
                  </a:lnTo>
                  <a:lnTo>
                    <a:pt x="262" y="18"/>
                  </a:lnTo>
                  <a:lnTo>
                    <a:pt x="292" y="38"/>
                  </a:lnTo>
                  <a:lnTo>
                    <a:pt x="317" y="62"/>
                  </a:lnTo>
                  <a:lnTo>
                    <a:pt x="338" y="91"/>
                  </a:lnTo>
                  <a:lnTo>
                    <a:pt x="352" y="123"/>
                  </a:lnTo>
                  <a:lnTo>
                    <a:pt x="360" y="157"/>
                  </a:lnTo>
                  <a:lnTo>
                    <a:pt x="361" y="194"/>
                  </a:lnTo>
                  <a:lnTo>
                    <a:pt x="355" y="231"/>
                  </a:lnTo>
                  <a:lnTo>
                    <a:pt x="350" y="250"/>
                  </a:lnTo>
                  <a:lnTo>
                    <a:pt x="343" y="267"/>
                  </a:lnTo>
                  <a:lnTo>
                    <a:pt x="333" y="283"/>
                  </a:lnTo>
                  <a:lnTo>
                    <a:pt x="323" y="297"/>
                  </a:lnTo>
                  <a:lnTo>
                    <a:pt x="312" y="311"/>
                  </a:lnTo>
                  <a:lnTo>
                    <a:pt x="299" y="323"/>
                  </a:lnTo>
                  <a:lnTo>
                    <a:pt x="285" y="335"/>
                  </a:lnTo>
                  <a:lnTo>
                    <a:pt x="271" y="344"/>
                  </a:lnTo>
                  <a:lnTo>
                    <a:pt x="255" y="353"/>
                  </a:lnTo>
                  <a:lnTo>
                    <a:pt x="239" y="360"/>
                  </a:lnTo>
                  <a:lnTo>
                    <a:pt x="223" y="365"/>
                  </a:lnTo>
                  <a:lnTo>
                    <a:pt x="206" y="368"/>
                  </a:lnTo>
                  <a:lnTo>
                    <a:pt x="187" y="371"/>
                  </a:lnTo>
                  <a:lnTo>
                    <a:pt x="170" y="371"/>
                  </a:lnTo>
                  <a:lnTo>
                    <a:pt x="151" y="368"/>
                  </a:lnTo>
                  <a:lnTo>
                    <a:pt x="133" y="365"/>
                  </a:lnTo>
                  <a:lnTo>
                    <a:pt x="106" y="356"/>
                  </a:lnTo>
                  <a:lnTo>
                    <a:pt x="83" y="343"/>
                  </a:lnTo>
                  <a:lnTo>
                    <a:pt x="62" y="327"/>
                  </a:lnTo>
                  <a:lnTo>
                    <a:pt x="43" y="308"/>
                  </a:lnTo>
                  <a:lnTo>
                    <a:pt x="28" y="288"/>
                  </a:lnTo>
                  <a:lnTo>
                    <a:pt x="15" y="265"/>
                  </a:lnTo>
                  <a:lnTo>
                    <a:pt x="6" y="239"/>
                  </a:lnTo>
                  <a:lnTo>
                    <a:pt x="0" y="214"/>
                  </a:lnTo>
                  <a:lnTo>
                    <a:pt x="18" y="2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25" name="Freeform 50">
              <a:extLst>
                <a:ext uri="{FF2B5EF4-FFF2-40B4-BE49-F238E27FC236}">
                  <a16:creationId xmlns:a16="http://schemas.microsoft.com/office/drawing/2014/main" id="{6CE99059-2952-4EB9-93EB-AABDE404670B}"/>
                </a:ext>
              </a:extLst>
            </p:cNvPr>
            <p:cNvSpPr>
              <a:spLocks/>
            </p:cNvSpPr>
            <p:nvPr/>
          </p:nvSpPr>
          <p:spPr bwMode="auto">
            <a:xfrm>
              <a:off x="1001" y="2965"/>
              <a:ext cx="509" cy="924"/>
            </a:xfrm>
            <a:custGeom>
              <a:avLst/>
              <a:gdLst>
                <a:gd name="T0" fmla="*/ 235 w 1020"/>
                <a:gd name="T1" fmla="*/ 23 h 1847"/>
                <a:gd name="T2" fmla="*/ 200 w 1020"/>
                <a:gd name="T3" fmla="*/ 16 h 1847"/>
                <a:gd name="T4" fmla="*/ 171 w 1020"/>
                <a:gd name="T5" fmla="*/ 5 h 1847"/>
                <a:gd name="T6" fmla="*/ 159 w 1020"/>
                <a:gd name="T7" fmla="*/ 5 h 1847"/>
                <a:gd name="T8" fmla="*/ 156 w 1020"/>
                <a:gd name="T9" fmla="*/ 16 h 1847"/>
                <a:gd name="T10" fmla="*/ 158 w 1020"/>
                <a:gd name="T11" fmla="*/ 36 h 1847"/>
                <a:gd name="T12" fmla="*/ 150 w 1020"/>
                <a:gd name="T13" fmla="*/ 40 h 1847"/>
                <a:gd name="T14" fmla="*/ 131 w 1020"/>
                <a:gd name="T15" fmla="*/ 49 h 1847"/>
                <a:gd name="T16" fmla="*/ 102 w 1020"/>
                <a:gd name="T17" fmla="*/ 65 h 1847"/>
                <a:gd name="T18" fmla="*/ 82 w 1020"/>
                <a:gd name="T19" fmla="*/ 96 h 1847"/>
                <a:gd name="T20" fmla="*/ 83 w 1020"/>
                <a:gd name="T21" fmla="*/ 121 h 1847"/>
                <a:gd name="T22" fmla="*/ 41 w 1020"/>
                <a:gd name="T23" fmla="*/ 314 h 1847"/>
                <a:gd name="T24" fmla="*/ 30 w 1020"/>
                <a:gd name="T25" fmla="*/ 319 h 1847"/>
                <a:gd name="T26" fmla="*/ 16 w 1020"/>
                <a:gd name="T27" fmla="*/ 334 h 1847"/>
                <a:gd name="T28" fmla="*/ 7 w 1020"/>
                <a:gd name="T29" fmla="*/ 361 h 1847"/>
                <a:gd name="T30" fmla="*/ 0 w 1020"/>
                <a:gd name="T31" fmla="*/ 400 h 1847"/>
                <a:gd name="T32" fmla="*/ 13 w 1020"/>
                <a:gd name="T33" fmla="*/ 428 h 1847"/>
                <a:gd name="T34" fmla="*/ 32 w 1020"/>
                <a:gd name="T35" fmla="*/ 435 h 1847"/>
                <a:gd name="T36" fmla="*/ 55 w 1020"/>
                <a:gd name="T37" fmla="*/ 428 h 1847"/>
                <a:gd name="T38" fmla="*/ 60 w 1020"/>
                <a:gd name="T39" fmla="*/ 428 h 1847"/>
                <a:gd name="T40" fmla="*/ 70 w 1020"/>
                <a:gd name="T41" fmla="*/ 454 h 1847"/>
                <a:gd name="T42" fmla="*/ 107 w 1020"/>
                <a:gd name="T43" fmla="*/ 462 h 1847"/>
                <a:gd name="T44" fmla="*/ 125 w 1020"/>
                <a:gd name="T45" fmla="*/ 445 h 1847"/>
                <a:gd name="T46" fmla="*/ 115 w 1020"/>
                <a:gd name="T47" fmla="*/ 447 h 1847"/>
                <a:gd name="T48" fmla="*/ 83 w 1020"/>
                <a:gd name="T49" fmla="*/ 446 h 1847"/>
                <a:gd name="T50" fmla="*/ 68 w 1020"/>
                <a:gd name="T51" fmla="*/ 427 h 1847"/>
                <a:gd name="T52" fmla="*/ 66 w 1020"/>
                <a:gd name="T53" fmla="*/ 415 h 1847"/>
                <a:gd name="T54" fmla="*/ 58 w 1020"/>
                <a:gd name="T55" fmla="*/ 417 h 1847"/>
                <a:gd name="T56" fmla="*/ 48 w 1020"/>
                <a:gd name="T57" fmla="*/ 425 h 1847"/>
                <a:gd name="T58" fmla="*/ 28 w 1020"/>
                <a:gd name="T59" fmla="*/ 422 h 1847"/>
                <a:gd name="T60" fmla="*/ 11 w 1020"/>
                <a:gd name="T61" fmla="*/ 403 h 1847"/>
                <a:gd name="T62" fmla="*/ 18 w 1020"/>
                <a:gd name="T63" fmla="*/ 362 h 1847"/>
                <a:gd name="T64" fmla="*/ 27 w 1020"/>
                <a:gd name="T65" fmla="*/ 338 h 1847"/>
                <a:gd name="T66" fmla="*/ 35 w 1020"/>
                <a:gd name="T67" fmla="*/ 326 h 1847"/>
                <a:gd name="T68" fmla="*/ 50 w 1020"/>
                <a:gd name="T69" fmla="*/ 317 h 1847"/>
                <a:gd name="T70" fmla="*/ 95 w 1020"/>
                <a:gd name="T71" fmla="*/ 132 h 1847"/>
                <a:gd name="T72" fmla="*/ 90 w 1020"/>
                <a:gd name="T73" fmla="*/ 104 h 1847"/>
                <a:gd name="T74" fmla="*/ 96 w 1020"/>
                <a:gd name="T75" fmla="*/ 83 h 1847"/>
                <a:gd name="T76" fmla="*/ 113 w 1020"/>
                <a:gd name="T77" fmla="*/ 67 h 1847"/>
                <a:gd name="T78" fmla="*/ 140 w 1020"/>
                <a:gd name="T79" fmla="*/ 52 h 1847"/>
                <a:gd name="T80" fmla="*/ 153 w 1020"/>
                <a:gd name="T81" fmla="*/ 45 h 1847"/>
                <a:gd name="T82" fmla="*/ 159 w 1020"/>
                <a:gd name="T83" fmla="*/ 43 h 1847"/>
                <a:gd name="T84" fmla="*/ 166 w 1020"/>
                <a:gd name="T85" fmla="*/ 35 h 1847"/>
                <a:gd name="T86" fmla="*/ 178 w 1020"/>
                <a:gd name="T87" fmla="*/ 31 h 1847"/>
                <a:gd name="T88" fmla="*/ 202 w 1020"/>
                <a:gd name="T89" fmla="*/ 39 h 1847"/>
                <a:gd name="T90" fmla="*/ 224 w 1020"/>
                <a:gd name="T91" fmla="*/ 43 h 1847"/>
                <a:gd name="T92" fmla="*/ 242 w 1020"/>
                <a:gd name="T93" fmla="*/ 44 h 1847"/>
                <a:gd name="T94" fmla="*/ 250 w 1020"/>
                <a:gd name="T95" fmla="*/ 42 h 1847"/>
                <a:gd name="T96" fmla="*/ 249 w 1020"/>
                <a:gd name="T97" fmla="*/ 37 h 1847"/>
                <a:gd name="T98" fmla="*/ 225 w 1020"/>
                <a:gd name="T99" fmla="*/ 36 h 1847"/>
                <a:gd name="T100" fmla="*/ 189 w 1020"/>
                <a:gd name="T101" fmla="*/ 28 h 1847"/>
                <a:gd name="T102" fmla="*/ 164 w 1020"/>
                <a:gd name="T103" fmla="*/ 16 h 1847"/>
                <a:gd name="T104" fmla="*/ 164 w 1020"/>
                <a:gd name="T105" fmla="*/ 7 h 1847"/>
                <a:gd name="T106" fmla="*/ 185 w 1020"/>
                <a:gd name="T107" fmla="*/ 18 h 1847"/>
                <a:gd name="T108" fmla="*/ 215 w 1020"/>
                <a:gd name="T109" fmla="*/ 27 h 1847"/>
                <a:gd name="T110" fmla="*/ 236 w 1020"/>
                <a:gd name="T111" fmla="*/ 30 h 1847"/>
                <a:gd name="T112" fmla="*/ 250 w 1020"/>
                <a:gd name="T113" fmla="*/ 30 h 1847"/>
                <a:gd name="T114" fmla="*/ 254 w 1020"/>
                <a:gd name="T115" fmla="*/ 26 h 18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20" h="1847">
                  <a:moveTo>
                    <a:pt x="1012" y="89"/>
                  </a:moveTo>
                  <a:lnTo>
                    <a:pt x="999" y="93"/>
                  </a:lnTo>
                  <a:lnTo>
                    <a:pt x="983" y="94"/>
                  </a:lnTo>
                  <a:lnTo>
                    <a:pt x="963" y="94"/>
                  </a:lnTo>
                  <a:lnTo>
                    <a:pt x="941" y="92"/>
                  </a:lnTo>
                  <a:lnTo>
                    <a:pt x="916" y="88"/>
                  </a:lnTo>
                  <a:lnTo>
                    <a:pt x="888" y="84"/>
                  </a:lnTo>
                  <a:lnTo>
                    <a:pt x="859" y="78"/>
                  </a:lnTo>
                  <a:lnTo>
                    <a:pt x="830" y="71"/>
                  </a:lnTo>
                  <a:lnTo>
                    <a:pt x="801" y="63"/>
                  </a:lnTo>
                  <a:lnTo>
                    <a:pt x="774" y="54"/>
                  </a:lnTo>
                  <a:lnTo>
                    <a:pt x="749" y="44"/>
                  </a:lnTo>
                  <a:lnTo>
                    <a:pt x="726" y="35"/>
                  </a:lnTo>
                  <a:lnTo>
                    <a:pt x="705" y="26"/>
                  </a:lnTo>
                  <a:lnTo>
                    <a:pt x="688" y="17"/>
                  </a:lnTo>
                  <a:lnTo>
                    <a:pt x="674" y="8"/>
                  </a:lnTo>
                  <a:lnTo>
                    <a:pt x="664" y="0"/>
                  </a:lnTo>
                  <a:lnTo>
                    <a:pt x="653" y="2"/>
                  </a:lnTo>
                  <a:lnTo>
                    <a:pt x="644" y="8"/>
                  </a:lnTo>
                  <a:lnTo>
                    <a:pt x="638" y="18"/>
                  </a:lnTo>
                  <a:lnTo>
                    <a:pt x="634" y="30"/>
                  </a:lnTo>
                  <a:lnTo>
                    <a:pt x="630" y="41"/>
                  </a:lnTo>
                  <a:lnTo>
                    <a:pt x="629" y="50"/>
                  </a:lnTo>
                  <a:lnTo>
                    <a:pt x="628" y="58"/>
                  </a:lnTo>
                  <a:lnTo>
                    <a:pt x="628" y="61"/>
                  </a:lnTo>
                  <a:lnTo>
                    <a:pt x="631" y="68"/>
                  </a:lnTo>
                  <a:lnTo>
                    <a:pt x="636" y="74"/>
                  </a:lnTo>
                  <a:lnTo>
                    <a:pt x="642" y="80"/>
                  </a:lnTo>
                  <a:lnTo>
                    <a:pt x="648" y="84"/>
                  </a:lnTo>
                  <a:lnTo>
                    <a:pt x="633" y="141"/>
                  </a:lnTo>
                  <a:lnTo>
                    <a:pt x="630" y="142"/>
                  </a:lnTo>
                  <a:lnTo>
                    <a:pt x="624" y="145"/>
                  </a:lnTo>
                  <a:lnTo>
                    <a:pt x="619" y="148"/>
                  </a:lnTo>
                  <a:lnTo>
                    <a:pt x="611" y="153"/>
                  </a:lnTo>
                  <a:lnTo>
                    <a:pt x="601" y="157"/>
                  </a:lnTo>
                  <a:lnTo>
                    <a:pt x="592" y="162"/>
                  </a:lnTo>
                  <a:lnTo>
                    <a:pt x="582" y="167"/>
                  </a:lnTo>
                  <a:lnTo>
                    <a:pt x="573" y="171"/>
                  </a:lnTo>
                  <a:lnTo>
                    <a:pt x="551" y="182"/>
                  </a:lnTo>
                  <a:lnTo>
                    <a:pt x="528" y="193"/>
                  </a:lnTo>
                  <a:lnTo>
                    <a:pt x="502" y="206"/>
                  </a:lnTo>
                  <a:lnTo>
                    <a:pt x="477" y="219"/>
                  </a:lnTo>
                  <a:lnTo>
                    <a:pt x="453" y="231"/>
                  </a:lnTo>
                  <a:lnTo>
                    <a:pt x="430" y="245"/>
                  </a:lnTo>
                  <a:lnTo>
                    <a:pt x="409" y="257"/>
                  </a:lnTo>
                  <a:lnTo>
                    <a:pt x="392" y="268"/>
                  </a:lnTo>
                  <a:lnTo>
                    <a:pt x="366" y="296"/>
                  </a:lnTo>
                  <a:lnTo>
                    <a:pt x="349" y="325"/>
                  </a:lnTo>
                  <a:lnTo>
                    <a:pt x="336" y="354"/>
                  </a:lnTo>
                  <a:lnTo>
                    <a:pt x="328" y="383"/>
                  </a:lnTo>
                  <a:lnTo>
                    <a:pt x="325" y="409"/>
                  </a:lnTo>
                  <a:lnTo>
                    <a:pt x="324" y="428"/>
                  </a:lnTo>
                  <a:lnTo>
                    <a:pt x="324" y="442"/>
                  </a:lnTo>
                  <a:lnTo>
                    <a:pt x="324" y="448"/>
                  </a:lnTo>
                  <a:lnTo>
                    <a:pt x="332" y="481"/>
                  </a:lnTo>
                  <a:lnTo>
                    <a:pt x="338" y="502"/>
                  </a:lnTo>
                  <a:lnTo>
                    <a:pt x="345" y="518"/>
                  </a:lnTo>
                  <a:lnTo>
                    <a:pt x="357" y="534"/>
                  </a:lnTo>
                  <a:lnTo>
                    <a:pt x="166" y="1254"/>
                  </a:lnTo>
                  <a:lnTo>
                    <a:pt x="164" y="1254"/>
                  </a:lnTo>
                  <a:lnTo>
                    <a:pt x="159" y="1257"/>
                  </a:lnTo>
                  <a:lnTo>
                    <a:pt x="152" y="1259"/>
                  </a:lnTo>
                  <a:lnTo>
                    <a:pt x="143" y="1263"/>
                  </a:lnTo>
                  <a:lnTo>
                    <a:pt x="133" y="1267"/>
                  </a:lnTo>
                  <a:lnTo>
                    <a:pt x="121" y="1273"/>
                  </a:lnTo>
                  <a:lnTo>
                    <a:pt x="109" y="1281"/>
                  </a:lnTo>
                  <a:lnTo>
                    <a:pt x="98" y="1290"/>
                  </a:lnTo>
                  <a:lnTo>
                    <a:pt x="86" y="1303"/>
                  </a:lnTo>
                  <a:lnTo>
                    <a:pt x="76" y="1318"/>
                  </a:lnTo>
                  <a:lnTo>
                    <a:pt x="66" y="1336"/>
                  </a:lnTo>
                  <a:lnTo>
                    <a:pt x="56" y="1356"/>
                  </a:lnTo>
                  <a:lnTo>
                    <a:pt x="47" y="1377"/>
                  </a:lnTo>
                  <a:lnTo>
                    <a:pt x="40" y="1399"/>
                  </a:lnTo>
                  <a:lnTo>
                    <a:pt x="33" y="1420"/>
                  </a:lnTo>
                  <a:lnTo>
                    <a:pt x="28" y="1441"/>
                  </a:lnTo>
                  <a:lnTo>
                    <a:pt x="21" y="1468"/>
                  </a:lnTo>
                  <a:lnTo>
                    <a:pt x="14" y="1499"/>
                  </a:lnTo>
                  <a:lnTo>
                    <a:pt x="7" y="1531"/>
                  </a:lnTo>
                  <a:lnTo>
                    <a:pt x="2" y="1566"/>
                  </a:lnTo>
                  <a:lnTo>
                    <a:pt x="0" y="1599"/>
                  </a:lnTo>
                  <a:lnTo>
                    <a:pt x="2" y="1630"/>
                  </a:lnTo>
                  <a:lnTo>
                    <a:pt x="9" y="1657"/>
                  </a:lnTo>
                  <a:lnTo>
                    <a:pt x="22" y="1679"/>
                  </a:lnTo>
                  <a:lnTo>
                    <a:pt x="37" y="1695"/>
                  </a:lnTo>
                  <a:lnTo>
                    <a:pt x="53" y="1709"/>
                  </a:lnTo>
                  <a:lnTo>
                    <a:pt x="68" y="1719"/>
                  </a:lnTo>
                  <a:lnTo>
                    <a:pt x="84" y="1728"/>
                  </a:lnTo>
                  <a:lnTo>
                    <a:pt x="99" y="1734"/>
                  </a:lnTo>
                  <a:lnTo>
                    <a:pt x="113" y="1737"/>
                  </a:lnTo>
                  <a:lnTo>
                    <a:pt x="128" y="1740"/>
                  </a:lnTo>
                  <a:lnTo>
                    <a:pt x="142" y="1740"/>
                  </a:lnTo>
                  <a:lnTo>
                    <a:pt x="165" y="1737"/>
                  </a:lnTo>
                  <a:lnTo>
                    <a:pt x="186" y="1730"/>
                  </a:lnTo>
                  <a:lnTo>
                    <a:pt x="204" y="1721"/>
                  </a:lnTo>
                  <a:lnTo>
                    <a:pt x="220" y="1710"/>
                  </a:lnTo>
                  <a:lnTo>
                    <a:pt x="233" y="1698"/>
                  </a:lnTo>
                  <a:lnTo>
                    <a:pt x="243" y="1689"/>
                  </a:lnTo>
                  <a:lnTo>
                    <a:pt x="250" y="1682"/>
                  </a:lnTo>
                  <a:lnTo>
                    <a:pt x="252" y="1679"/>
                  </a:lnTo>
                  <a:lnTo>
                    <a:pt x="243" y="1710"/>
                  </a:lnTo>
                  <a:lnTo>
                    <a:pt x="239" y="1737"/>
                  </a:lnTo>
                  <a:lnTo>
                    <a:pt x="240" y="1762"/>
                  </a:lnTo>
                  <a:lnTo>
                    <a:pt x="247" y="1781"/>
                  </a:lnTo>
                  <a:lnTo>
                    <a:pt x="260" y="1798"/>
                  </a:lnTo>
                  <a:lnTo>
                    <a:pt x="281" y="1813"/>
                  </a:lnTo>
                  <a:lnTo>
                    <a:pt x="309" y="1826"/>
                  </a:lnTo>
                  <a:lnTo>
                    <a:pt x="346" y="1836"/>
                  </a:lnTo>
                  <a:lnTo>
                    <a:pt x="377" y="1844"/>
                  </a:lnTo>
                  <a:lnTo>
                    <a:pt x="406" y="1847"/>
                  </a:lnTo>
                  <a:lnTo>
                    <a:pt x="430" y="1847"/>
                  </a:lnTo>
                  <a:lnTo>
                    <a:pt x="451" y="1841"/>
                  </a:lnTo>
                  <a:lnTo>
                    <a:pt x="469" y="1832"/>
                  </a:lnTo>
                  <a:lnTo>
                    <a:pt x="483" y="1819"/>
                  </a:lnTo>
                  <a:lnTo>
                    <a:pt x="493" y="1801"/>
                  </a:lnTo>
                  <a:lnTo>
                    <a:pt x="500" y="1778"/>
                  </a:lnTo>
                  <a:lnTo>
                    <a:pt x="506" y="1747"/>
                  </a:lnTo>
                  <a:lnTo>
                    <a:pt x="498" y="1755"/>
                  </a:lnTo>
                  <a:lnTo>
                    <a:pt x="487" y="1764"/>
                  </a:lnTo>
                  <a:lnTo>
                    <a:pt x="476" y="1774"/>
                  </a:lnTo>
                  <a:lnTo>
                    <a:pt x="461" y="1785"/>
                  </a:lnTo>
                  <a:lnTo>
                    <a:pt x="442" y="1793"/>
                  </a:lnTo>
                  <a:lnTo>
                    <a:pt x="419" y="1797"/>
                  </a:lnTo>
                  <a:lnTo>
                    <a:pt x="393" y="1797"/>
                  </a:lnTo>
                  <a:lnTo>
                    <a:pt x="362" y="1791"/>
                  </a:lnTo>
                  <a:lnTo>
                    <a:pt x="332" y="1781"/>
                  </a:lnTo>
                  <a:lnTo>
                    <a:pt x="310" y="1768"/>
                  </a:lnTo>
                  <a:lnTo>
                    <a:pt x="295" y="1755"/>
                  </a:lnTo>
                  <a:lnTo>
                    <a:pt x="285" y="1738"/>
                  </a:lnTo>
                  <a:lnTo>
                    <a:pt x="279" y="1722"/>
                  </a:lnTo>
                  <a:lnTo>
                    <a:pt x="275" y="1705"/>
                  </a:lnTo>
                  <a:lnTo>
                    <a:pt x="272" y="1688"/>
                  </a:lnTo>
                  <a:lnTo>
                    <a:pt x="268" y="1672"/>
                  </a:lnTo>
                  <a:lnTo>
                    <a:pt x="268" y="1670"/>
                  </a:lnTo>
                  <a:lnTo>
                    <a:pt x="267" y="1666"/>
                  </a:lnTo>
                  <a:lnTo>
                    <a:pt x="265" y="1660"/>
                  </a:lnTo>
                  <a:lnTo>
                    <a:pt x="262" y="1656"/>
                  </a:lnTo>
                  <a:lnTo>
                    <a:pt x="257" y="1652"/>
                  </a:lnTo>
                  <a:lnTo>
                    <a:pt x="250" y="1652"/>
                  </a:lnTo>
                  <a:lnTo>
                    <a:pt x="243" y="1656"/>
                  </a:lnTo>
                  <a:lnTo>
                    <a:pt x="233" y="1666"/>
                  </a:lnTo>
                  <a:lnTo>
                    <a:pt x="226" y="1673"/>
                  </a:lnTo>
                  <a:lnTo>
                    <a:pt x="219" y="1680"/>
                  </a:lnTo>
                  <a:lnTo>
                    <a:pt x="212" y="1687"/>
                  </a:lnTo>
                  <a:lnTo>
                    <a:pt x="204" y="1692"/>
                  </a:lnTo>
                  <a:lnTo>
                    <a:pt x="195" y="1698"/>
                  </a:lnTo>
                  <a:lnTo>
                    <a:pt x="187" y="1702"/>
                  </a:lnTo>
                  <a:lnTo>
                    <a:pt x="177" y="1704"/>
                  </a:lnTo>
                  <a:lnTo>
                    <a:pt x="168" y="1705"/>
                  </a:lnTo>
                  <a:lnTo>
                    <a:pt x="138" y="1697"/>
                  </a:lnTo>
                  <a:lnTo>
                    <a:pt x="112" y="1688"/>
                  </a:lnTo>
                  <a:lnTo>
                    <a:pt x="90" y="1677"/>
                  </a:lnTo>
                  <a:lnTo>
                    <a:pt x="73" y="1665"/>
                  </a:lnTo>
                  <a:lnTo>
                    <a:pt x="59" y="1651"/>
                  </a:lnTo>
                  <a:lnTo>
                    <a:pt x="50" y="1634"/>
                  </a:lnTo>
                  <a:lnTo>
                    <a:pt x="44" y="1612"/>
                  </a:lnTo>
                  <a:lnTo>
                    <a:pt x="43" y="1588"/>
                  </a:lnTo>
                  <a:lnTo>
                    <a:pt x="45" y="1573"/>
                  </a:lnTo>
                  <a:lnTo>
                    <a:pt x="52" y="1535"/>
                  </a:lnTo>
                  <a:lnTo>
                    <a:pt x="61" y="1488"/>
                  </a:lnTo>
                  <a:lnTo>
                    <a:pt x="73" y="1445"/>
                  </a:lnTo>
                  <a:lnTo>
                    <a:pt x="78" y="1425"/>
                  </a:lnTo>
                  <a:lnTo>
                    <a:pt x="86" y="1404"/>
                  </a:lnTo>
                  <a:lnTo>
                    <a:pt x="95" y="1385"/>
                  </a:lnTo>
                  <a:lnTo>
                    <a:pt x="101" y="1366"/>
                  </a:lnTo>
                  <a:lnTo>
                    <a:pt x="108" y="1350"/>
                  </a:lnTo>
                  <a:lnTo>
                    <a:pt x="114" y="1337"/>
                  </a:lnTo>
                  <a:lnTo>
                    <a:pt x="119" y="1329"/>
                  </a:lnTo>
                  <a:lnTo>
                    <a:pt x="120" y="1326"/>
                  </a:lnTo>
                  <a:lnTo>
                    <a:pt x="130" y="1313"/>
                  </a:lnTo>
                  <a:lnTo>
                    <a:pt x="143" y="1302"/>
                  </a:lnTo>
                  <a:lnTo>
                    <a:pt x="157" y="1291"/>
                  </a:lnTo>
                  <a:lnTo>
                    <a:pt x="172" y="1282"/>
                  </a:lnTo>
                  <a:lnTo>
                    <a:pt x="184" y="1275"/>
                  </a:lnTo>
                  <a:lnTo>
                    <a:pt x="195" y="1269"/>
                  </a:lnTo>
                  <a:lnTo>
                    <a:pt x="203" y="1266"/>
                  </a:lnTo>
                  <a:lnTo>
                    <a:pt x="205" y="1265"/>
                  </a:lnTo>
                  <a:lnTo>
                    <a:pt x="396" y="545"/>
                  </a:lnTo>
                  <a:lnTo>
                    <a:pt x="394" y="542"/>
                  </a:lnTo>
                  <a:lnTo>
                    <a:pt x="388" y="537"/>
                  </a:lnTo>
                  <a:lnTo>
                    <a:pt x="381" y="526"/>
                  </a:lnTo>
                  <a:lnTo>
                    <a:pt x="373" y="512"/>
                  </a:lnTo>
                  <a:lnTo>
                    <a:pt x="365" y="494"/>
                  </a:lnTo>
                  <a:lnTo>
                    <a:pt x="359" y="472"/>
                  </a:lnTo>
                  <a:lnTo>
                    <a:pt x="358" y="446"/>
                  </a:lnTo>
                  <a:lnTo>
                    <a:pt x="361" y="416"/>
                  </a:lnTo>
                  <a:lnTo>
                    <a:pt x="365" y="395"/>
                  </a:lnTo>
                  <a:lnTo>
                    <a:pt x="370" y="376"/>
                  </a:lnTo>
                  <a:lnTo>
                    <a:pt x="374" y="359"/>
                  </a:lnTo>
                  <a:lnTo>
                    <a:pt x="379" y="344"/>
                  </a:lnTo>
                  <a:lnTo>
                    <a:pt x="385" y="330"/>
                  </a:lnTo>
                  <a:lnTo>
                    <a:pt x="392" y="318"/>
                  </a:lnTo>
                  <a:lnTo>
                    <a:pt x="401" y="306"/>
                  </a:lnTo>
                  <a:lnTo>
                    <a:pt x="412" y="295"/>
                  </a:lnTo>
                  <a:lnTo>
                    <a:pt x="432" y="281"/>
                  </a:lnTo>
                  <a:lnTo>
                    <a:pt x="453" y="267"/>
                  </a:lnTo>
                  <a:lnTo>
                    <a:pt x="475" y="253"/>
                  </a:lnTo>
                  <a:lnTo>
                    <a:pt x="497" y="239"/>
                  </a:lnTo>
                  <a:lnTo>
                    <a:pt x="518" y="227"/>
                  </a:lnTo>
                  <a:lnTo>
                    <a:pt x="542" y="215"/>
                  </a:lnTo>
                  <a:lnTo>
                    <a:pt x="562" y="205"/>
                  </a:lnTo>
                  <a:lnTo>
                    <a:pt x="583" y="194"/>
                  </a:lnTo>
                  <a:lnTo>
                    <a:pt x="590" y="191"/>
                  </a:lnTo>
                  <a:lnTo>
                    <a:pt x="598" y="187"/>
                  </a:lnTo>
                  <a:lnTo>
                    <a:pt x="605" y="184"/>
                  </a:lnTo>
                  <a:lnTo>
                    <a:pt x="613" y="180"/>
                  </a:lnTo>
                  <a:lnTo>
                    <a:pt x="620" y="178"/>
                  </a:lnTo>
                  <a:lnTo>
                    <a:pt x="626" y="175"/>
                  </a:lnTo>
                  <a:lnTo>
                    <a:pt x="631" y="172"/>
                  </a:lnTo>
                  <a:lnTo>
                    <a:pt x="636" y="170"/>
                  </a:lnTo>
                  <a:lnTo>
                    <a:pt x="639" y="169"/>
                  </a:lnTo>
                  <a:lnTo>
                    <a:pt x="645" y="165"/>
                  </a:lnTo>
                  <a:lnTo>
                    <a:pt x="651" y="163"/>
                  </a:lnTo>
                  <a:lnTo>
                    <a:pt x="654" y="162"/>
                  </a:lnTo>
                  <a:lnTo>
                    <a:pt x="660" y="153"/>
                  </a:lnTo>
                  <a:lnTo>
                    <a:pt x="666" y="138"/>
                  </a:lnTo>
                  <a:lnTo>
                    <a:pt x="669" y="119"/>
                  </a:lnTo>
                  <a:lnTo>
                    <a:pt x="673" y="101"/>
                  </a:lnTo>
                  <a:lnTo>
                    <a:pt x="686" y="108"/>
                  </a:lnTo>
                  <a:lnTo>
                    <a:pt x="699" y="115"/>
                  </a:lnTo>
                  <a:lnTo>
                    <a:pt x="715" y="121"/>
                  </a:lnTo>
                  <a:lnTo>
                    <a:pt x="732" y="127"/>
                  </a:lnTo>
                  <a:lnTo>
                    <a:pt x="750" y="134"/>
                  </a:lnTo>
                  <a:lnTo>
                    <a:pt x="770" y="141"/>
                  </a:lnTo>
                  <a:lnTo>
                    <a:pt x="790" y="147"/>
                  </a:lnTo>
                  <a:lnTo>
                    <a:pt x="811" y="153"/>
                  </a:lnTo>
                  <a:lnTo>
                    <a:pt x="830" y="157"/>
                  </a:lnTo>
                  <a:lnTo>
                    <a:pt x="848" y="162"/>
                  </a:lnTo>
                  <a:lnTo>
                    <a:pt x="866" y="165"/>
                  </a:lnTo>
                  <a:lnTo>
                    <a:pt x="884" y="169"/>
                  </a:lnTo>
                  <a:lnTo>
                    <a:pt x="900" y="171"/>
                  </a:lnTo>
                  <a:lnTo>
                    <a:pt x="916" y="174"/>
                  </a:lnTo>
                  <a:lnTo>
                    <a:pt x="931" y="175"/>
                  </a:lnTo>
                  <a:lnTo>
                    <a:pt x="945" y="176"/>
                  </a:lnTo>
                  <a:lnTo>
                    <a:pt x="957" y="176"/>
                  </a:lnTo>
                  <a:lnTo>
                    <a:pt x="969" y="176"/>
                  </a:lnTo>
                  <a:lnTo>
                    <a:pt x="978" y="175"/>
                  </a:lnTo>
                  <a:lnTo>
                    <a:pt x="987" y="174"/>
                  </a:lnTo>
                  <a:lnTo>
                    <a:pt x="994" y="171"/>
                  </a:lnTo>
                  <a:lnTo>
                    <a:pt x="1000" y="169"/>
                  </a:lnTo>
                  <a:lnTo>
                    <a:pt x="1003" y="165"/>
                  </a:lnTo>
                  <a:lnTo>
                    <a:pt x="1006" y="162"/>
                  </a:lnTo>
                  <a:lnTo>
                    <a:pt x="1006" y="159"/>
                  </a:lnTo>
                  <a:lnTo>
                    <a:pt x="1005" y="154"/>
                  </a:lnTo>
                  <a:lnTo>
                    <a:pt x="1001" y="149"/>
                  </a:lnTo>
                  <a:lnTo>
                    <a:pt x="997" y="145"/>
                  </a:lnTo>
                  <a:lnTo>
                    <a:pt x="984" y="148"/>
                  </a:lnTo>
                  <a:lnTo>
                    <a:pt x="968" y="149"/>
                  </a:lnTo>
                  <a:lnTo>
                    <a:pt x="948" y="149"/>
                  </a:lnTo>
                  <a:lnTo>
                    <a:pt x="926" y="147"/>
                  </a:lnTo>
                  <a:lnTo>
                    <a:pt x="901" y="144"/>
                  </a:lnTo>
                  <a:lnTo>
                    <a:pt x="873" y="139"/>
                  </a:lnTo>
                  <a:lnTo>
                    <a:pt x="845" y="133"/>
                  </a:lnTo>
                  <a:lnTo>
                    <a:pt x="815" y="126"/>
                  </a:lnTo>
                  <a:lnTo>
                    <a:pt x="786" y="118"/>
                  </a:lnTo>
                  <a:lnTo>
                    <a:pt x="759" y="109"/>
                  </a:lnTo>
                  <a:lnTo>
                    <a:pt x="734" y="100"/>
                  </a:lnTo>
                  <a:lnTo>
                    <a:pt x="711" y="91"/>
                  </a:lnTo>
                  <a:lnTo>
                    <a:pt x="690" y="81"/>
                  </a:lnTo>
                  <a:lnTo>
                    <a:pt x="673" y="72"/>
                  </a:lnTo>
                  <a:lnTo>
                    <a:pt x="659" y="63"/>
                  </a:lnTo>
                  <a:lnTo>
                    <a:pt x="649" y="55"/>
                  </a:lnTo>
                  <a:lnTo>
                    <a:pt x="648" y="51"/>
                  </a:lnTo>
                  <a:lnTo>
                    <a:pt x="649" y="43"/>
                  </a:lnTo>
                  <a:lnTo>
                    <a:pt x="652" y="33"/>
                  </a:lnTo>
                  <a:lnTo>
                    <a:pt x="659" y="25"/>
                  </a:lnTo>
                  <a:lnTo>
                    <a:pt x="669" y="33"/>
                  </a:lnTo>
                  <a:lnTo>
                    <a:pt x="683" y="42"/>
                  </a:lnTo>
                  <a:lnTo>
                    <a:pt x="701" y="51"/>
                  </a:lnTo>
                  <a:lnTo>
                    <a:pt x="720" y="61"/>
                  </a:lnTo>
                  <a:lnTo>
                    <a:pt x="743" y="71"/>
                  </a:lnTo>
                  <a:lnTo>
                    <a:pt x="768" y="80"/>
                  </a:lnTo>
                  <a:lnTo>
                    <a:pt x="796" y="89"/>
                  </a:lnTo>
                  <a:lnTo>
                    <a:pt x="826" y="98"/>
                  </a:lnTo>
                  <a:lnTo>
                    <a:pt x="845" y="102"/>
                  </a:lnTo>
                  <a:lnTo>
                    <a:pt x="863" y="107"/>
                  </a:lnTo>
                  <a:lnTo>
                    <a:pt x="881" y="110"/>
                  </a:lnTo>
                  <a:lnTo>
                    <a:pt x="899" y="114"/>
                  </a:lnTo>
                  <a:lnTo>
                    <a:pt x="915" y="116"/>
                  </a:lnTo>
                  <a:lnTo>
                    <a:pt x="931" y="118"/>
                  </a:lnTo>
                  <a:lnTo>
                    <a:pt x="945" y="119"/>
                  </a:lnTo>
                  <a:lnTo>
                    <a:pt x="959" y="121"/>
                  </a:lnTo>
                  <a:lnTo>
                    <a:pt x="971" y="121"/>
                  </a:lnTo>
                  <a:lnTo>
                    <a:pt x="983" y="121"/>
                  </a:lnTo>
                  <a:lnTo>
                    <a:pt x="993" y="119"/>
                  </a:lnTo>
                  <a:lnTo>
                    <a:pt x="1001" y="118"/>
                  </a:lnTo>
                  <a:lnTo>
                    <a:pt x="1008" y="116"/>
                  </a:lnTo>
                  <a:lnTo>
                    <a:pt x="1014" y="114"/>
                  </a:lnTo>
                  <a:lnTo>
                    <a:pt x="1017" y="110"/>
                  </a:lnTo>
                  <a:lnTo>
                    <a:pt x="1020" y="107"/>
                  </a:lnTo>
                  <a:lnTo>
                    <a:pt x="1020" y="103"/>
                  </a:lnTo>
                  <a:lnTo>
                    <a:pt x="1018" y="99"/>
                  </a:lnTo>
                  <a:lnTo>
                    <a:pt x="1016" y="94"/>
                  </a:lnTo>
                  <a:lnTo>
                    <a:pt x="1012"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24582" name="Group 51">
            <a:extLst>
              <a:ext uri="{FF2B5EF4-FFF2-40B4-BE49-F238E27FC236}">
                <a16:creationId xmlns:a16="http://schemas.microsoft.com/office/drawing/2014/main" id="{794AAC31-7FDD-4484-97EE-F0E6F59DF873}"/>
              </a:ext>
            </a:extLst>
          </p:cNvPr>
          <p:cNvGrpSpPr>
            <a:grpSpLocks noChangeAspect="1"/>
          </p:cNvGrpSpPr>
          <p:nvPr/>
        </p:nvGrpSpPr>
        <p:grpSpPr bwMode="auto">
          <a:xfrm>
            <a:off x="6477000" y="4648200"/>
            <a:ext cx="1389063" cy="1812925"/>
            <a:chOff x="864" y="2880"/>
            <a:chExt cx="875" cy="1142"/>
          </a:xfrm>
        </p:grpSpPr>
        <p:sp>
          <p:nvSpPr>
            <p:cNvPr id="24584" name="AutoShape 52">
              <a:extLst>
                <a:ext uri="{FF2B5EF4-FFF2-40B4-BE49-F238E27FC236}">
                  <a16:creationId xmlns:a16="http://schemas.microsoft.com/office/drawing/2014/main" id="{7E34FD4F-901C-4254-ABB2-F6DA9C6AE764}"/>
                </a:ext>
              </a:extLst>
            </p:cNvPr>
            <p:cNvSpPr>
              <a:spLocks noChangeAspect="1" noChangeArrowheads="1" noTextEdit="1"/>
            </p:cNvSpPr>
            <p:nvPr/>
          </p:nvSpPr>
          <p:spPr bwMode="auto">
            <a:xfrm>
              <a:off x="864" y="2880"/>
              <a:ext cx="875"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4585" name="Freeform 53">
              <a:extLst>
                <a:ext uri="{FF2B5EF4-FFF2-40B4-BE49-F238E27FC236}">
                  <a16:creationId xmlns:a16="http://schemas.microsoft.com/office/drawing/2014/main" id="{BA432B23-CFE0-4936-84F8-1C9186BB6036}"/>
                </a:ext>
              </a:extLst>
            </p:cNvPr>
            <p:cNvSpPr>
              <a:spLocks/>
            </p:cNvSpPr>
            <p:nvPr/>
          </p:nvSpPr>
          <p:spPr bwMode="auto">
            <a:xfrm>
              <a:off x="866" y="3050"/>
              <a:ext cx="870" cy="971"/>
            </a:xfrm>
            <a:custGeom>
              <a:avLst/>
              <a:gdLst>
                <a:gd name="T0" fmla="*/ 128 w 1739"/>
                <a:gd name="T1" fmla="*/ 2 h 1943"/>
                <a:gd name="T2" fmla="*/ 109 w 1739"/>
                <a:gd name="T3" fmla="*/ 3 h 1943"/>
                <a:gd name="T4" fmla="*/ 90 w 1739"/>
                <a:gd name="T5" fmla="*/ 5 h 1943"/>
                <a:gd name="T6" fmla="*/ 74 w 1739"/>
                <a:gd name="T7" fmla="*/ 10 h 1943"/>
                <a:gd name="T8" fmla="*/ 57 w 1739"/>
                <a:gd name="T9" fmla="*/ 17 h 1943"/>
                <a:gd name="T10" fmla="*/ 41 w 1739"/>
                <a:gd name="T11" fmla="*/ 27 h 1943"/>
                <a:gd name="T12" fmla="*/ 25 w 1739"/>
                <a:gd name="T13" fmla="*/ 44 h 1943"/>
                <a:gd name="T14" fmla="*/ 13 w 1739"/>
                <a:gd name="T15" fmla="*/ 70 h 1943"/>
                <a:gd name="T16" fmla="*/ 6 w 1739"/>
                <a:gd name="T17" fmla="*/ 122 h 1943"/>
                <a:gd name="T18" fmla="*/ 14 w 1739"/>
                <a:gd name="T19" fmla="*/ 169 h 1943"/>
                <a:gd name="T20" fmla="*/ 18 w 1739"/>
                <a:gd name="T21" fmla="*/ 228 h 1943"/>
                <a:gd name="T22" fmla="*/ 12 w 1739"/>
                <a:gd name="T23" fmla="*/ 282 h 1943"/>
                <a:gd name="T24" fmla="*/ 3 w 1739"/>
                <a:gd name="T25" fmla="*/ 348 h 1943"/>
                <a:gd name="T26" fmla="*/ 1 w 1739"/>
                <a:gd name="T27" fmla="*/ 399 h 1943"/>
                <a:gd name="T28" fmla="*/ 7 w 1739"/>
                <a:gd name="T29" fmla="*/ 435 h 1943"/>
                <a:gd name="T30" fmla="*/ 15 w 1739"/>
                <a:gd name="T31" fmla="*/ 448 h 1943"/>
                <a:gd name="T32" fmla="*/ 22 w 1739"/>
                <a:gd name="T33" fmla="*/ 456 h 1943"/>
                <a:gd name="T34" fmla="*/ 34 w 1739"/>
                <a:gd name="T35" fmla="*/ 465 h 1943"/>
                <a:gd name="T36" fmla="*/ 50 w 1739"/>
                <a:gd name="T37" fmla="*/ 472 h 1943"/>
                <a:gd name="T38" fmla="*/ 65 w 1739"/>
                <a:gd name="T39" fmla="*/ 478 h 1943"/>
                <a:gd name="T40" fmla="*/ 81 w 1739"/>
                <a:gd name="T41" fmla="*/ 482 h 1943"/>
                <a:gd name="T42" fmla="*/ 100 w 1739"/>
                <a:gd name="T43" fmla="*/ 484 h 1943"/>
                <a:gd name="T44" fmla="*/ 119 w 1739"/>
                <a:gd name="T45" fmla="*/ 485 h 1943"/>
                <a:gd name="T46" fmla="*/ 141 w 1739"/>
                <a:gd name="T47" fmla="*/ 484 h 1943"/>
                <a:gd name="T48" fmla="*/ 163 w 1739"/>
                <a:gd name="T49" fmla="*/ 481 h 1943"/>
                <a:gd name="T50" fmla="*/ 181 w 1739"/>
                <a:gd name="T51" fmla="*/ 476 h 1943"/>
                <a:gd name="T52" fmla="*/ 196 w 1739"/>
                <a:gd name="T53" fmla="*/ 472 h 1943"/>
                <a:gd name="T54" fmla="*/ 210 w 1739"/>
                <a:gd name="T55" fmla="*/ 467 h 1943"/>
                <a:gd name="T56" fmla="*/ 223 w 1739"/>
                <a:gd name="T57" fmla="*/ 463 h 1943"/>
                <a:gd name="T58" fmla="*/ 237 w 1739"/>
                <a:gd name="T59" fmla="*/ 458 h 1943"/>
                <a:gd name="T60" fmla="*/ 251 w 1739"/>
                <a:gd name="T61" fmla="*/ 454 h 1943"/>
                <a:gd name="T62" fmla="*/ 266 w 1739"/>
                <a:gd name="T63" fmla="*/ 451 h 1943"/>
                <a:gd name="T64" fmla="*/ 281 w 1739"/>
                <a:gd name="T65" fmla="*/ 450 h 1943"/>
                <a:gd name="T66" fmla="*/ 298 w 1739"/>
                <a:gd name="T67" fmla="*/ 450 h 1943"/>
                <a:gd name="T68" fmla="*/ 314 w 1739"/>
                <a:gd name="T69" fmla="*/ 450 h 1943"/>
                <a:gd name="T70" fmla="*/ 328 w 1739"/>
                <a:gd name="T71" fmla="*/ 450 h 1943"/>
                <a:gd name="T72" fmla="*/ 342 w 1739"/>
                <a:gd name="T73" fmla="*/ 449 h 1943"/>
                <a:gd name="T74" fmla="*/ 359 w 1739"/>
                <a:gd name="T75" fmla="*/ 446 h 1943"/>
                <a:gd name="T76" fmla="*/ 376 w 1739"/>
                <a:gd name="T77" fmla="*/ 440 h 1943"/>
                <a:gd name="T78" fmla="*/ 393 w 1739"/>
                <a:gd name="T79" fmla="*/ 428 h 1943"/>
                <a:gd name="T80" fmla="*/ 409 w 1739"/>
                <a:gd name="T81" fmla="*/ 409 h 1943"/>
                <a:gd name="T82" fmla="*/ 421 w 1739"/>
                <a:gd name="T83" fmla="*/ 388 h 1943"/>
                <a:gd name="T84" fmla="*/ 428 w 1739"/>
                <a:gd name="T85" fmla="*/ 365 h 1943"/>
                <a:gd name="T86" fmla="*/ 427 w 1739"/>
                <a:gd name="T87" fmla="*/ 299 h 1943"/>
                <a:gd name="T88" fmla="*/ 415 w 1739"/>
                <a:gd name="T89" fmla="*/ 234 h 1943"/>
                <a:gd name="T90" fmla="*/ 420 w 1739"/>
                <a:gd name="T91" fmla="*/ 198 h 1943"/>
                <a:gd name="T92" fmla="*/ 431 w 1739"/>
                <a:gd name="T93" fmla="*/ 144 h 1943"/>
                <a:gd name="T94" fmla="*/ 434 w 1739"/>
                <a:gd name="T95" fmla="*/ 72 h 1943"/>
                <a:gd name="T96" fmla="*/ 426 w 1739"/>
                <a:gd name="T97" fmla="*/ 42 h 1943"/>
                <a:gd name="T98" fmla="*/ 415 w 1739"/>
                <a:gd name="T99" fmla="*/ 28 h 1943"/>
                <a:gd name="T100" fmla="*/ 405 w 1739"/>
                <a:gd name="T101" fmla="*/ 22 h 1943"/>
                <a:gd name="T102" fmla="*/ 394 w 1739"/>
                <a:gd name="T103" fmla="*/ 18 h 1943"/>
                <a:gd name="T104" fmla="*/ 379 w 1739"/>
                <a:gd name="T105" fmla="*/ 15 h 1943"/>
                <a:gd name="T106" fmla="*/ 362 w 1739"/>
                <a:gd name="T107" fmla="*/ 11 h 1943"/>
                <a:gd name="T108" fmla="*/ 328 w 1739"/>
                <a:gd name="T109" fmla="*/ 7 h 1943"/>
                <a:gd name="T110" fmla="*/ 290 w 1739"/>
                <a:gd name="T111" fmla="*/ 3 h 1943"/>
                <a:gd name="T112" fmla="*/ 259 w 1739"/>
                <a:gd name="T113" fmla="*/ 1 h 1943"/>
                <a:gd name="T114" fmla="*/ 244 w 1739"/>
                <a:gd name="T115" fmla="*/ 0 h 19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9" h="1943">
                  <a:moveTo>
                    <a:pt x="562" y="11"/>
                  </a:moveTo>
                  <a:lnTo>
                    <a:pt x="546" y="10"/>
                  </a:lnTo>
                  <a:lnTo>
                    <a:pt x="530" y="10"/>
                  </a:lnTo>
                  <a:lnTo>
                    <a:pt x="511" y="9"/>
                  </a:lnTo>
                  <a:lnTo>
                    <a:pt x="493" y="9"/>
                  </a:lnTo>
                  <a:lnTo>
                    <a:pt x="473" y="10"/>
                  </a:lnTo>
                  <a:lnTo>
                    <a:pt x="454" y="11"/>
                  </a:lnTo>
                  <a:lnTo>
                    <a:pt x="433" y="13"/>
                  </a:lnTo>
                  <a:lnTo>
                    <a:pt x="411" y="15"/>
                  </a:lnTo>
                  <a:lnTo>
                    <a:pt x="395" y="17"/>
                  </a:lnTo>
                  <a:lnTo>
                    <a:pt x="377" y="20"/>
                  </a:lnTo>
                  <a:lnTo>
                    <a:pt x="360" y="23"/>
                  </a:lnTo>
                  <a:lnTo>
                    <a:pt x="344" y="26"/>
                  </a:lnTo>
                  <a:lnTo>
                    <a:pt x="327" y="30"/>
                  </a:lnTo>
                  <a:lnTo>
                    <a:pt x="310" y="36"/>
                  </a:lnTo>
                  <a:lnTo>
                    <a:pt x="293" y="40"/>
                  </a:lnTo>
                  <a:lnTo>
                    <a:pt x="276" y="46"/>
                  </a:lnTo>
                  <a:lnTo>
                    <a:pt x="259" y="53"/>
                  </a:lnTo>
                  <a:lnTo>
                    <a:pt x="243" y="61"/>
                  </a:lnTo>
                  <a:lnTo>
                    <a:pt x="227" y="69"/>
                  </a:lnTo>
                  <a:lnTo>
                    <a:pt x="210" y="77"/>
                  </a:lnTo>
                  <a:lnTo>
                    <a:pt x="194" y="88"/>
                  </a:lnTo>
                  <a:lnTo>
                    <a:pt x="179" y="98"/>
                  </a:lnTo>
                  <a:lnTo>
                    <a:pt x="164" y="109"/>
                  </a:lnTo>
                  <a:lnTo>
                    <a:pt x="151" y="122"/>
                  </a:lnTo>
                  <a:lnTo>
                    <a:pt x="133" y="139"/>
                  </a:lnTo>
                  <a:lnTo>
                    <a:pt x="116" y="158"/>
                  </a:lnTo>
                  <a:lnTo>
                    <a:pt x="100" y="179"/>
                  </a:lnTo>
                  <a:lnTo>
                    <a:pt x="86" y="202"/>
                  </a:lnTo>
                  <a:lnTo>
                    <a:pt x="72" y="226"/>
                  </a:lnTo>
                  <a:lnTo>
                    <a:pt x="61" y="251"/>
                  </a:lnTo>
                  <a:lnTo>
                    <a:pt x="50" y="280"/>
                  </a:lnTo>
                  <a:lnTo>
                    <a:pt x="41" y="310"/>
                  </a:lnTo>
                  <a:lnTo>
                    <a:pt x="27" y="376"/>
                  </a:lnTo>
                  <a:lnTo>
                    <a:pt x="23" y="436"/>
                  </a:lnTo>
                  <a:lnTo>
                    <a:pt x="24" y="491"/>
                  </a:lnTo>
                  <a:lnTo>
                    <a:pt x="30" y="543"/>
                  </a:lnTo>
                  <a:lnTo>
                    <a:pt x="38" y="587"/>
                  </a:lnTo>
                  <a:lnTo>
                    <a:pt x="46" y="630"/>
                  </a:lnTo>
                  <a:lnTo>
                    <a:pt x="55" y="678"/>
                  </a:lnTo>
                  <a:lnTo>
                    <a:pt x="63" y="728"/>
                  </a:lnTo>
                  <a:lnTo>
                    <a:pt x="69" y="784"/>
                  </a:lnTo>
                  <a:lnTo>
                    <a:pt x="72" y="846"/>
                  </a:lnTo>
                  <a:lnTo>
                    <a:pt x="71" y="915"/>
                  </a:lnTo>
                  <a:lnTo>
                    <a:pt x="65" y="992"/>
                  </a:lnTo>
                  <a:lnTo>
                    <a:pt x="61" y="1029"/>
                  </a:lnTo>
                  <a:lnTo>
                    <a:pt x="54" y="1075"/>
                  </a:lnTo>
                  <a:lnTo>
                    <a:pt x="46" y="1129"/>
                  </a:lnTo>
                  <a:lnTo>
                    <a:pt x="36" y="1189"/>
                  </a:lnTo>
                  <a:lnTo>
                    <a:pt x="26" y="1255"/>
                  </a:lnTo>
                  <a:lnTo>
                    <a:pt x="17" y="1323"/>
                  </a:lnTo>
                  <a:lnTo>
                    <a:pt x="9" y="1392"/>
                  </a:lnTo>
                  <a:lnTo>
                    <a:pt x="3" y="1461"/>
                  </a:lnTo>
                  <a:lnTo>
                    <a:pt x="1" y="1508"/>
                  </a:lnTo>
                  <a:lnTo>
                    <a:pt x="0" y="1554"/>
                  </a:lnTo>
                  <a:lnTo>
                    <a:pt x="1" y="1598"/>
                  </a:lnTo>
                  <a:lnTo>
                    <a:pt x="3" y="1639"/>
                  </a:lnTo>
                  <a:lnTo>
                    <a:pt x="8" y="1678"/>
                  </a:lnTo>
                  <a:lnTo>
                    <a:pt x="16" y="1712"/>
                  </a:lnTo>
                  <a:lnTo>
                    <a:pt x="26" y="1743"/>
                  </a:lnTo>
                  <a:lnTo>
                    <a:pt x="39" y="1769"/>
                  </a:lnTo>
                  <a:lnTo>
                    <a:pt x="45" y="1777"/>
                  </a:lnTo>
                  <a:lnTo>
                    <a:pt x="50" y="1786"/>
                  </a:lnTo>
                  <a:lnTo>
                    <a:pt x="57" y="1794"/>
                  </a:lnTo>
                  <a:lnTo>
                    <a:pt x="64" y="1801"/>
                  </a:lnTo>
                  <a:lnTo>
                    <a:pt x="71" y="1809"/>
                  </a:lnTo>
                  <a:lnTo>
                    <a:pt x="78" y="1817"/>
                  </a:lnTo>
                  <a:lnTo>
                    <a:pt x="86" y="1824"/>
                  </a:lnTo>
                  <a:lnTo>
                    <a:pt x="94" y="1831"/>
                  </a:lnTo>
                  <a:lnTo>
                    <a:pt x="107" y="1841"/>
                  </a:lnTo>
                  <a:lnTo>
                    <a:pt x="121" y="1851"/>
                  </a:lnTo>
                  <a:lnTo>
                    <a:pt x="134" y="1860"/>
                  </a:lnTo>
                  <a:lnTo>
                    <a:pt x="149" y="1868"/>
                  </a:lnTo>
                  <a:lnTo>
                    <a:pt x="164" y="1876"/>
                  </a:lnTo>
                  <a:lnTo>
                    <a:pt x="180" y="1884"/>
                  </a:lnTo>
                  <a:lnTo>
                    <a:pt x="197" y="1891"/>
                  </a:lnTo>
                  <a:lnTo>
                    <a:pt x="213" y="1898"/>
                  </a:lnTo>
                  <a:lnTo>
                    <a:pt x="228" y="1904"/>
                  </a:lnTo>
                  <a:lnTo>
                    <a:pt x="243" y="1908"/>
                  </a:lnTo>
                  <a:lnTo>
                    <a:pt x="258" y="1913"/>
                  </a:lnTo>
                  <a:lnTo>
                    <a:pt x="274" y="1917"/>
                  </a:lnTo>
                  <a:lnTo>
                    <a:pt x="290" y="1922"/>
                  </a:lnTo>
                  <a:lnTo>
                    <a:pt x="306" y="1926"/>
                  </a:lnTo>
                  <a:lnTo>
                    <a:pt x="322" y="1929"/>
                  </a:lnTo>
                  <a:lnTo>
                    <a:pt x="338" y="1931"/>
                  </a:lnTo>
                  <a:lnTo>
                    <a:pt x="358" y="1935"/>
                  </a:lnTo>
                  <a:lnTo>
                    <a:pt x="377" y="1937"/>
                  </a:lnTo>
                  <a:lnTo>
                    <a:pt x="397" y="1939"/>
                  </a:lnTo>
                  <a:lnTo>
                    <a:pt x="417" y="1941"/>
                  </a:lnTo>
                  <a:lnTo>
                    <a:pt x="435" y="1942"/>
                  </a:lnTo>
                  <a:lnTo>
                    <a:pt x="455" y="1943"/>
                  </a:lnTo>
                  <a:lnTo>
                    <a:pt x="474" y="1943"/>
                  </a:lnTo>
                  <a:lnTo>
                    <a:pt x="494" y="1943"/>
                  </a:lnTo>
                  <a:lnTo>
                    <a:pt x="518" y="1943"/>
                  </a:lnTo>
                  <a:lnTo>
                    <a:pt x="541" y="1942"/>
                  </a:lnTo>
                  <a:lnTo>
                    <a:pt x="564" y="1939"/>
                  </a:lnTo>
                  <a:lnTo>
                    <a:pt x="587" y="1937"/>
                  </a:lnTo>
                  <a:lnTo>
                    <a:pt x="609" y="1934"/>
                  </a:lnTo>
                  <a:lnTo>
                    <a:pt x="631" y="1930"/>
                  </a:lnTo>
                  <a:lnTo>
                    <a:pt x="652" y="1926"/>
                  </a:lnTo>
                  <a:lnTo>
                    <a:pt x="671" y="1921"/>
                  </a:lnTo>
                  <a:lnTo>
                    <a:pt x="689" y="1916"/>
                  </a:lnTo>
                  <a:lnTo>
                    <a:pt x="705" y="1912"/>
                  </a:lnTo>
                  <a:lnTo>
                    <a:pt x="721" y="1907"/>
                  </a:lnTo>
                  <a:lnTo>
                    <a:pt x="737" y="1904"/>
                  </a:lnTo>
                  <a:lnTo>
                    <a:pt x="752" y="1899"/>
                  </a:lnTo>
                  <a:lnTo>
                    <a:pt x="767" y="1894"/>
                  </a:lnTo>
                  <a:lnTo>
                    <a:pt x="782" y="1890"/>
                  </a:lnTo>
                  <a:lnTo>
                    <a:pt x="797" y="1884"/>
                  </a:lnTo>
                  <a:lnTo>
                    <a:pt x="811" y="1879"/>
                  </a:lnTo>
                  <a:lnTo>
                    <a:pt x="824" y="1875"/>
                  </a:lnTo>
                  <a:lnTo>
                    <a:pt x="837" y="1870"/>
                  </a:lnTo>
                  <a:lnTo>
                    <a:pt x="851" y="1866"/>
                  </a:lnTo>
                  <a:lnTo>
                    <a:pt x="864" y="1862"/>
                  </a:lnTo>
                  <a:lnTo>
                    <a:pt x="876" y="1858"/>
                  </a:lnTo>
                  <a:lnTo>
                    <a:pt x="889" y="1853"/>
                  </a:lnTo>
                  <a:lnTo>
                    <a:pt x="902" y="1848"/>
                  </a:lnTo>
                  <a:lnTo>
                    <a:pt x="917" y="1844"/>
                  </a:lnTo>
                  <a:lnTo>
                    <a:pt x="932" y="1838"/>
                  </a:lnTo>
                  <a:lnTo>
                    <a:pt x="947" y="1833"/>
                  </a:lnTo>
                  <a:lnTo>
                    <a:pt x="960" y="1829"/>
                  </a:lnTo>
                  <a:lnTo>
                    <a:pt x="975" y="1825"/>
                  </a:lnTo>
                  <a:lnTo>
                    <a:pt x="989" y="1821"/>
                  </a:lnTo>
                  <a:lnTo>
                    <a:pt x="1004" y="1817"/>
                  </a:lnTo>
                  <a:lnTo>
                    <a:pt x="1018" y="1814"/>
                  </a:lnTo>
                  <a:lnTo>
                    <a:pt x="1033" y="1811"/>
                  </a:lnTo>
                  <a:lnTo>
                    <a:pt x="1048" y="1808"/>
                  </a:lnTo>
                  <a:lnTo>
                    <a:pt x="1062" y="1806"/>
                  </a:lnTo>
                  <a:lnTo>
                    <a:pt x="1077" y="1805"/>
                  </a:lnTo>
                  <a:lnTo>
                    <a:pt x="1092" y="1802"/>
                  </a:lnTo>
                  <a:lnTo>
                    <a:pt x="1107" y="1801"/>
                  </a:lnTo>
                  <a:lnTo>
                    <a:pt x="1122" y="1801"/>
                  </a:lnTo>
                  <a:lnTo>
                    <a:pt x="1138" y="1801"/>
                  </a:lnTo>
                  <a:lnTo>
                    <a:pt x="1155" y="1801"/>
                  </a:lnTo>
                  <a:lnTo>
                    <a:pt x="1172" y="1801"/>
                  </a:lnTo>
                  <a:lnTo>
                    <a:pt x="1189" y="1802"/>
                  </a:lnTo>
                  <a:lnTo>
                    <a:pt x="1206" y="1802"/>
                  </a:lnTo>
                  <a:lnTo>
                    <a:pt x="1222" y="1802"/>
                  </a:lnTo>
                  <a:lnTo>
                    <a:pt x="1237" y="1802"/>
                  </a:lnTo>
                  <a:lnTo>
                    <a:pt x="1253" y="1802"/>
                  </a:lnTo>
                  <a:lnTo>
                    <a:pt x="1268" y="1802"/>
                  </a:lnTo>
                  <a:lnTo>
                    <a:pt x="1283" y="1802"/>
                  </a:lnTo>
                  <a:lnTo>
                    <a:pt x="1298" y="1802"/>
                  </a:lnTo>
                  <a:lnTo>
                    <a:pt x="1312" y="1802"/>
                  </a:lnTo>
                  <a:lnTo>
                    <a:pt x="1326" y="1801"/>
                  </a:lnTo>
                  <a:lnTo>
                    <a:pt x="1339" y="1800"/>
                  </a:lnTo>
                  <a:lnTo>
                    <a:pt x="1353" y="1800"/>
                  </a:lnTo>
                  <a:lnTo>
                    <a:pt x="1367" y="1798"/>
                  </a:lnTo>
                  <a:lnTo>
                    <a:pt x="1380" y="1796"/>
                  </a:lnTo>
                  <a:lnTo>
                    <a:pt x="1398" y="1794"/>
                  </a:lnTo>
                  <a:lnTo>
                    <a:pt x="1417" y="1790"/>
                  </a:lnTo>
                  <a:lnTo>
                    <a:pt x="1434" y="1786"/>
                  </a:lnTo>
                  <a:lnTo>
                    <a:pt x="1451" y="1780"/>
                  </a:lnTo>
                  <a:lnTo>
                    <a:pt x="1467" y="1775"/>
                  </a:lnTo>
                  <a:lnTo>
                    <a:pt x="1485" y="1769"/>
                  </a:lnTo>
                  <a:lnTo>
                    <a:pt x="1501" y="1761"/>
                  </a:lnTo>
                  <a:lnTo>
                    <a:pt x="1517" y="1752"/>
                  </a:lnTo>
                  <a:lnTo>
                    <a:pt x="1534" y="1740"/>
                  </a:lnTo>
                  <a:lnTo>
                    <a:pt x="1551" y="1727"/>
                  </a:lnTo>
                  <a:lnTo>
                    <a:pt x="1569" y="1714"/>
                  </a:lnTo>
                  <a:lnTo>
                    <a:pt x="1586" y="1697"/>
                  </a:lnTo>
                  <a:lnTo>
                    <a:pt x="1602" y="1680"/>
                  </a:lnTo>
                  <a:lnTo>
                    <a:pt x="1618" y="1661"/>
                  </a:lnTo>
                  <a:lnTo>
                    <a:pt x="1634" y="1639"/>
                  </a:lnTo>
                  <a:lnTo>
                    <a:pt x="1651" y="1616"/>
                  </a:lnTo>
                  <a:lnTo>
                    <a:pt x="1663" y="1595"/>
                  </a:lnTo>
                  <a:lnTo>
                    <a:pt x="1674" y="1574"/>
                  </a:lnTo>
                  <a:lnTo>
                    <a:pt x="1683" y="1552"/>
                  </a:lnTo>
                  <a:lnTo>
                    <a:pt x="1692" y="1530"/>
                  </a:lnTo>
                  <a:lnTo>
                    <a:pt x="1699" y="1508"/>
                  </a:lnTo>
                  <a:lnTo>
                    <a:pt x="1705" y="1485"/>
                  </a:lnTo>
                  <a:lnTo>
                    <a:pt x="1709" y="1462"/>
                  </a:lnTo>
                  <a:lnTo>
                    <a:pt x="1713" y="1439"/>
                  </a:lnTo>
                  <a:lnTo>
                    <a:pt x="1719" y="1359"/>
                  </a:lnTo>
                  <a:lnTo>
                    <a:pt x="1715" y="1278"/>
                  </a:lnTo>
                  <a:lnTo>
                    <a:pt x="1706" y="1198"/>
                  </a:lnTo>
                  <a:lnTo>
                    <a:pt x="1692" y="1122"/>
                  </a:lnTo>
                  <a:lnTo>
                    <a:pt x="1678" y="1053"/>
                  </a:lnTo>
                  <a:lnTo>
                    <a:pt x="1667" y="991"/>
                  </a:lnTo>
                  <a:lnTo>
                    <a:pt x="1660" y="938"/>
                  </a:lnTo>
                  <a:lnTo>
                    <a:pt x="1660" y="896"/>
                  </a:lnTo>
                  <a:lnTo>
                    <a:pt x="1664" y="870"/>
                  </a:lnTo>
                  <a:lnTo>
                    <a:pt x="1671" y="835"/>
                  </a:lnTo>
                  <a:lnTo>
                    <a:pt x="1679" y="794"/>
                  </a:lnTo>
                  <a:lnTo>
                    <a:pt x="1690" y="747"/>
                  </a:lnTo>
                  <a:lnTo>
                    <a:pt x="1700" y="694"/>
                  </a:lnTo>
                  <a:lnTo>
                    <a:pt x="1710" y="637"/>
                  </a:lnTo>
                  <a:lnTo>
                    <a:pt x="1721" y="578"/>
                  </a:lnTo>
                  <a:lnTo>
                    <a:pt x="1729" y="517"/>
                  </a:lnTo>
                  <a:lnTo>
                    <a:pt x="1737" y="439"/>
                  </a:lnTo>
                  <a:lnTo>
                    <a:pt x="1739" y="362"/>
                  </a:lnTo>
                  <a:lnTo>
                    <a:pt x="1735" y="289"/>
                  </a:lnTo>
                  <a:lnTo>
                    <a:pt x="1722" y="224"/>
                  </a:lnTo>
                  <a:lnTo>
                    <a:pt x="1716" y="204"/>
                  </a:lnTo>
                  <a:lnTo>
                    <a:pt x="1709" y="185"/>
                  </a:lnTo>
                  <a:lnTo>
                    <a:pt x="1701" y="168"/>
                  </a:lnTo>
                  <a:lnTo>
                    <a:pt x="1692" y="152"/>
                  </a:lnTo>
                  <a:lnTo>
                    <a:pt x="1682" y="138"/>
                  </a:lnTo>
                  <a:lnTo>
                    <a:pt x="1670" y="124"/>
                  </a:lnTo>
                  <a:lnTo>
                    <a:pt x="1657" y="113"/>
                  </a:lnTo>
                  <a:lnTo>
                    <a:pt x="1644" y="103"/>
                  </a:lnTo>
                  <a:lnTo>
                    <a:pt x="1637" y="98"/>
                  </a:lnTo>
                  <a:lnTo>
                    <a:pt x="1629" y="94"/>
                  </a:lnTo>
                  <a:lnTo>
                    <a:pt x="1619" y="90"/>
                  </a:lnTo>
                  <a:lnTo>
                    <a:pt x="1609" y="86"/>
                  </a:lnTo>
                  <a:lnTo>
                    <a:pt x="1598" y="82"/>
                  </a:lnTo>
                  <a:lnTo>
                    <a:pt x="1586" y="78"/>
                  </a:lnTo>
                  <a:lnTo>
                    <a:pt x="1573" y="75"/>
                  </a:lnTo>
                  <a:lnTo>
                    <a:pt x="1560" y="70"/>
                  </a:lnTo>
                  <a:lnTo>
                    <a:pt x="1545" y="67"/>
                  </a:lnTo>
                  <a:lnTo>
                    <a:pt x="1530" y="63"/>
                  </a:lnTo>
                  <a:lnTo>
                    <a:pt x="1513" y="60"/>
                  </a:lnTo>
                  <a:lnTo>
                    <a:pt x="1497" y="56"/>
                  </a:lnTo>
                  <a:lnTo>
                    <a:pt x="1480" y="54"/>
                  </a:lnTo>
                  <a:lnTo>
                    <a:pt x="1463" y="51"/>
                  </a:lnTo>
                  <a:lnTo>
                    <a:pt x="1445" y="47"/>
                  </a:lnTo>
                  <a:lnTo>
                    <a:pt x="1427" y="45"/>
                  </a:lnTo>
                  <a:lnTo>
                    <a:pt x="1389" y="39"/>
                  </a:lnTo>
                  <a:lnTo>
                    <a:pt x="1350" y="35"/>
                  </a:lnTo>
                  <a:lnTo>
                    <a:pt x="1311" y="29"/>
                  </a:lnTo>
                  <a:lnTo>
                    <a:pt x="1271" y="25"/>
                  </a:lnTo>
                  <a:lnTo>
                    <a:pt x="1232" y="21"/>
                  </a:lnTo>
                  <a:lnTo>
                    <a:pt x="1194" y="17"/>
                  </a:lnTo>
                  <a:lnTo>
                    <a:pt x="1157" y="14"/>
                  </a:lnTo>
                  <a:lnTo>
                    <a:pt x="1123" y="10"/>
                  </a:lnTo>
                  <a:lnTo>
                    <a:pt x="1091" y="8"/>
                  </a:lnTo>
                  <a:lnTo>
                    <a:pt x="1062" y="6"/>
                  </a:lnTo>
                  <a:lnTo>
                    <a:pt x="1035" y="5"/>
                  </a:lnTo>
                  <a:lnTo>
                    <a:pt x="1013" y="2"/>
                  </a:lnTo>
                  <a:lnTo>
                    <a:pt x="995" y="1"/>
                  </a:lnTo>
                  <a:lnTo>
                    <a:pt x="981" y="1"/>
                  </a:lnTo>
                  <a:lnTo>
                    <a:pt x="973" y="0"/>
                  </a:lnTo>
                  <a:lnTo>
                    <a:pt x="970" y="0"/>
                  </a:lnTo>
                  <a:lnTo>
                    <a:pt x="562" y="11"/>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86" name="Freeform 54">
              <a:extLst>
                <a:ext uri="{FF2B5EF4-FFF2-40B4-BE49-F238E27FC236}">
                  <a16:creationId xmlns:a16="http://schemas.microsoft.com/office/drawing/2014/main" id="{36203BC4-2439-4473-9765-5E9B48EEBAAB}"/>
                </a:ext>
              </a:extLst>
            </p:cNvPr>
            <p:cNvSpPr>
              <a:spLocks/>
            </p:cNvSpPr>
            <p:nvPr/>
          </p:nvSpPr>
          <p:spPr bwMode="auto">
            <a:xfrm>
              <a:off x="1254" y="3115"/>
              <a:ext cx="256" cy="74"/>
            </a:xfrm>
            <a:custGeom>
              <a:avLst/>
              <a:gdLst>
                <a:gd name="T0" fmla="*/ 6 w 511"/>
                <a:gd name="T1" fmla="*/ 0 h 148"/>
                <a:gd name="T2" fmla="*/ 10 w 511"/>
                <a:gd name="T3" fmla="*/ 3 h 148"/>
                <a:gd name="T4" fmla="*/ 15 w 511"/>
                <a:gd name="T5" fmla="*/ 6 h 148"/>
                <a:gd name="T6" fmla="*/ 21 w 511"/>
                <a:gd name="T7" fmla="*/ 8 h 148"/>
                <a:gd name="T8" fmla="*/ 27 w 511"/>
                <a:gd name="T9" fmla="*/ 11 h 148"/>
                <a:gd name="T10" fmla="*/ 34 w 511"/>
                <a:gd name="T11" fmla="*/ 14 h 148"/>
                <a:gd name="T12" fmla="*/ 42 w 511"/>
                <a:gd name="T13" fmla="*/ 17 h 148"/>
                <a:gd name="T14" fmla="*/ 50 w 511"/>
                <a:gd name="T15" fmla="*/ 19 h 148"/>
                <a:gd name="T16" fmla="*/ 58 w 511"/>
                <a:gd name="T17" fmla="*/ 21 h 148"/>
                <a:gd name="T18" fmla="*/ 66 w 511"/>
                <a:gd name="T19" fmla="*/ 23 h 148"/>
                <a:gd name="T20" fmla="*/ 75 w 511"/>
                <a:gd name="T21" fmla="*/ 25 h 148"/>
                <a:gd name="T22" fmla="*/ 84 w 511"/>
                <a:gd name="T23" fmla="*/ 27 h 148"/>
                <a:gd name="T24" fmla="*/ 92 w 511"/>
                <a:gd name="T25" fmla="*/ 29 h 148"/>
                <a:gd name="T26" fmla="*/ 100 w 511"/>
                <a:gd name="T27" fmla="*/ 30 h 148"/>
                <a:gd name="T28" fmla="*/ 108 w 511"/>
                <a:gd name="T29" fmla="*/ 31 h 148"/>
                <a:gd name="T30" fmla="*/ 116 w 511"/>
                <a:gd name="T31" fmla="*/ 31 h 148"/>
                <a:gd name="T32" fmla="*/ 123 w 511"/>
                <a:gd name="T33" fmla="*/ 32 h 148"/>
                <a:gd name="T34" fmla="*/ 128 w 511"/>
                <a:gd name="T35" fmla="*/ 37 h 148"/>
                <a:gd name="T36" fmla="*/ 125 w 511"/>
                <a:gd name="T37" fmla="*/ 37 h 148"/>
                <a:gd name="T38" fmla="*/ 121 w 511"/>
                <a:gd name="T39" fmla="*/ 37 h 148"/>
                <a:gd name="T40" fmla="*/ 117 w 511"/>
                <a:gd name="T41" fmla="*/ 37 h 148"/>
                <a:gd name="T42" fmla="*/ 114 w 511"/>
                <a:gd name="T43" fmla="*/ 37 h 148"/>
                <a:gd name="T44" fmla="*/ 110 w 511"/>
                <a:gd name="T45" fmla="*/ 37 h 148"/>
                <a:gd name="T46" fmla="*/ 106 w 511"/>
                <a:gd name="T47" fmla="*/ 37 h 148"/>
                <a:gd name="T48" fmla="*/ 102 w 511"/>
                <a:gd name="T49" fmla="*/ 36 h 148"/>
                <a:gd name="T50" fmla="*/ 98 w 511"/>
                <a:gd name="T51" fmla="*/ 36 h 148"/>
                <a:gd name="T52" fmla="*/ 93 w 511"/>
                <a:gd name="T53" fmla="*/ 35 h 148"/>
                <a:gd name="T54" fmla="*/ 89 w 511"/>
                <a:gd name="T55" fmla="*/ 34 h 148"/>
                <a:gd name="T56" fmla="*/ 84 w 511"/>
                <a:gd name="T57" fmla="*/ 34 h 148"/>
                <a:gd name="T58" fmla="*/ 80 w 511"/>
                <a:gd name="T59" fmla="*/ 33 h 148"/>
                <a:gd name="T60" fmla="*/ 74 w 511"/>
                <a:gd name="T61" fmla="*/ 32 h 148"/>
                <a:gd name="T62" fmla="*/ 69 w 511"/>
                <a:gd name="T63" fmla="*/ 31 h 148"/>
                <a:gd name="T64" fmla="*/ 64 w 511"/>
                <a:gd name="T65" fmla="*/ 29 h 148"/>
                <a:gd name="T66" fmla="*/ 59 w 511"/>
                <a:gd name="T67" fmla="*/ 28 h 148"/>
                <a:gd name="T68" fmla="*/ 53 w 511"/>
                <a:gd name="T69" fmla="*/ 26 h 148"/>
                <a:gd name="T70" fmla="*/ 48 w 511"/>
                <a:gd name="T71" fmla="*/ 25 h 148"/>
                <a:gd name="T72" fmla="*/ 43 w 511"/>
                <a:gd name="T73" fmla="*/ 23 h 148"/>
                <a:gd name="T74" fmla="*/ 38 w 511"/>
                <a:gd name="T75" fmla="*/ 21 h 148"/>
                <a:gd name="T76" fmla="*/ 34 w 511"/>
                <a:gd name="T77" fmla="*/ 20 h 148"/>
                <a:gd name="T78" fmla="*/ 29 w 511"/>
                <a:gd name="T79" fmla="*/ 18 h 148"/>
                <a:gd name="T80" fmla="*/ 25 w 511"/>
                <a:gd name="T81" fmla="*/ 16 h 148"/>
                <a:gd name="T82" fmla="*/ 21 w 511"/>
                <a:gd name="T83" fmla="*/ 15 h 148"/>
                <a:gd name="T84" fmla="*/ 18 w 511"/>
                <a:gd name="T85" fmla="*/ 13 h 148"/>
                <a:gd name="T86" fmla="*/ 14 w 511"/>
                <a:gd name="T87" fmla="*/ 11 h 148"/>
                <a:gd name="T88" fmla="*/ 11 w 511"/>
                <a:gd name="T89" fmla="*/ 10 h 148"/>
                <a:gd name="T90" fmla="*/ 8 w 511"/>
                <a:gd name="T91" fmla="*/ 8 h 148"/>
                <a:gd name="T92" fmla="*/ 6 w 511"/>
                <a:gd name="T93" fmla="*/ 6 h 148"/>
                <a:gd name="T94" fmla="*/ 4 w 511"/>
                <a:gd name="T95" fmla="*/ 5 h 148"/>
                <a:gd name="T96" fmla="*/ 2 w 511"/>
                <a:gd name="T97" fmla="*/ 4 h 148"/>
                <a:gd name="T98" fmla="*/ 0 w 511"/>
                <a:gd name="T99" fmla="*/ 3 h 148"/>
                <a:gd name="T100" fmla="*/ 6 w 511"/>
                <a:gd name="T101" fmla="*/ 0 h 1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1" h="148">
                  <a:moveTo>
                    <a:pt x="24" y="0"/>
                  </a:moveTo>
                  <a:lnTo>
                    <a:pt x="39" y="11"/>
                  </a:lnTo>
                  <a:lnTo>
                    <a:pt x="59" y="21"/>
                  </a:lnTo>
                  <a:lnTo>
                    <a:pt x="82" y="32"/>
                  </a:lnTo>
                  <a:lnTo>
                    <a:pt x="107" y="43"/>
                  </a:lnTo>
                  <a:lnTo>
                    <a:pt x="135" y="54"/>
                  </a:lnTo>
                  <a:lnTo>
                    <a:pt x="165" y="65"/>
                  </a:lnTo>
                  <a:lnTo>
                    <a:pt x="197" y="74"/>
                  </a:lnTo>
                  <a:lnTo>
                    <a:pt x="230" y="83"/>
                  </a:lnTo>
                  <a:lnTo>
                    <a:pt x="264" y="92"/>
                  </a:lnTo>
                  <a:lnTo>
                    <a:pt x="298" y="100"/>
                  </a:lnTo>
                  <a:lnTo>
                    <a:pt x="333" y="107"/>
                  </a:lnTo>
                  <a:lnTo>
                    <a:pt x="366" y="113"/>
                  </a:lnTo>
                  <a:lnTo>
                    <a:pt x="400" y="119"/>
                  </a:lnTo>
                  <a:lnTo>
                    <a:pt x="432" y="122"/>
                  </a:lnTo>
                  <a:lnTo>
                    <a:pt x="462" y="123"/>
                  </a:lnTo>
                  <a:lnTo>
                    <a:pt x="491" y="125"/>
                  </a:lnTo>
                  <a:lnTo>
                    <a:pt x="511" y="147"/>
                  </a:lnTo>
                  <a:lnTo>
                    <a:pt x="498" y="148"/>
                  </a:lnTo>
                  <a:lnTo>
                    <a:pt x="483" y="148"/>
                  </a:lnTo>
                  <a:lnTo>
                    <a:pt x="468" y="148"/>
                  </a:lnTo>
                  <a:lnTo>
                    <a:pt x="453" y="148"/>
                  </a:lnTo>
                  <a:lnTo>
                    <a:pt x="438" y="147"/>
                  </a:lnTo>
                  <a:lnTo>
                    <a:pt x="422" y="145"/>
                  </a:lnTo>
                  <a:lnTo>
                    <a:pt x="405" y="144"/>
                  </a:lnTo>
                  <a:lnTo>
                    <a:pt x="389" y="142"/>
                  </a:lnTo>
                  <a:lnTo>
                    <a:pt x="372" y="140"/>
                  </a:lnTo>
                  <a:lnTo>
                    <a:pt x="354" y="136"/>
                  </a:lnTo>
                  <a:lnTo>
                    <a:pt x="335" y="134"/>
                  </a:lnTo>
                  <a:lnTo>
                    <a:pt x="317" y="129"/>
                  </a:lnTo>
                  <a:lnTo>
                    <a:pt x="296" y="126"/>
                  </a:lnTo>
                  <a:lnTo>
                    <a:pt x="276" y="121"/>
                  </a:lnTo>
                  <a:lnTo>
                    <a:pt x="255" y="115"/>
                  </a:lnTo>
                  <a:lnTo>
                    <a:pt x="233" y="110"/>
                  </a:lnTo>
                  <a:lnTo>
                    <a:pt x="212" y="104"/>
                  </a:lnTo>
                  <a:lnTo>
                    <a:pt x="191" y="98"/>
                  </a:lnTo>
                  <a:lnTo>
                    <a:pt x="172" y="91"/>
                  </a:lnTo>
                  <a:lnTo>
                    <a:pt x="152" y="84"/>
                  </a:lnTo>
                  <a:lnTo>
                    <a:pt x="135" y="77"/>
                  </a:lnTo>
                  <a:lnTo>
                    <a:pt x="116" y="70"/>
                  </a:lnTo>
                  <a:lnTo>
                    <a:pt x="100" y="64"/>
                  </a:lnTo>
                  <a:lnTo>
                    <a:pt x="84" y="57"/>
                  </a:lnTo>
                  <a:lnTo>
                    <a:pt x="69" y="50"/>
                  </a:lnTo>
                  <a:lnTo>
                    <a:pt x="56" y="43"/>
                  </a:lnTo>
                  <a:lnTo>
                    <a:pt x="44" y="37"/>
                  </a:lnTo>
                  <a:lnTo>
                    <a:pt x="32" y="30"/>
                  </a:lnTo>
                  <a:lnTo>
                    <a:pt x="22" y="24"/>
                  </a:lnTo>
                  <a:lnTo>
                    <a:pt x="14" y="20"/>
                  </a:lnTo>
                  <a:lnTo>
                    <a:pt x="6" y="15"/>
                  </a:lnTo>
                  <a:lnTo>
                    <a:pt x="0"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87" name="Freeform 55">
              <a:extLst>
                <a:ext uri="{FF2B5EF4-FFF2-40B4-BE49-F238E27FC236}">
                  <a16:creationId xmlns:a16="http://schemas.microsoft.com/office/drawing/2014/main" id="{213A8970-0A4C-4662-B1B8-C922BDA671BA}"/>
                </a:ext>
              </a:extLst>
            </p:cNvPr>
            <p:cNvSpPr>
              <a:spLocks/>
            </p:cNvSpPr>
            <p:nvPr/>
          </p:nvSpPr>
          <p:spPr bwMode="auto">
            <a:xfrm>
              <a:off x="1122" y="3605"/>
              <a:ext cx="256" cy="74"/>
            </a:xfrm>
            <a:custGeom>
              <a:avLst/>
              <a:gdLst>
                <a:gd name="T0" fmla="*/ 6 w 513"/>
                <a:gd name="T1" fmla="*/ 0 h 147"/>
                <a:gd name="T2" fmla="*/ 10 w 513"/>
                <a:gd name="T3" fmla="*/ 3 h 147"/>
                <a:gd name="T4" fmla="*/ 15 w 513"/>
                <a:gd name="T5" fmla="*/ 6 h 147"/>
                <a:gd name="T6" fmla="*/ 20 w 513"/>
                <a:gd name="T7" fmla="*/ 8 h 147"/>
                <a:gd name="T8" fmla="*/ 26 w 513"/>
                <a:gd name="T9" fmla="*/ 11 h 147"/>
                <a:gd name="T10" fmla="*/ 33 w 513"/>
                <a:gd name="T11" fmla="*/ 14 h 147"/>
                <a:gd name="T12" fmla="*/ 41 w 513"/>
                <a:gd name="T13" fmla="*/ 16 h 147"/>
                <a:gd name="T14" fmla="*/ 49 w 513"/>
                <a:gd name="T15" fmla="*/ 19 h 147"/>
                <a:gd name="T16" fmla="*/ 57 w 513"/>
                <a:gd name="T17" fmla="*/ 21 h 147"/>
                <a:gd name="T18" fmla="*/ 66 w 513"/>
                <a:gd name="T19" fmla="*/ 23 h 147"/>
                <a:gd name="T20" fmla="*/ 74 w 513"/>
                <a:gd name="T21" fmla="*/ 25 h 147"/>
                <a:gd name="T22" fmla="*/ 83 w 513"/>
                <a:gd name="T23" fmla="*/ 27 h 147"/>
                <a:gd name="T24" fmla="*/ 91 w 513"/>
                <a:gd name="T25" fmla="*/ 29 h 147"/>
                <a:gd name="T26" fmla="*/ 100 w 513"/>
                <a:gd name="T27" fmla="*/ 30 h 147"/>
                <a:gd name="T28" fmla="*/ 108 w 513"/>
                <a:gd name="T29" fmla="*/ 31 h 147"/>
                <a:gd name="T30" fmla="*/ 115 w 513"/>
                <a:gd name="T31" fmla="*/ 31 h 147"/>
                <a:gd name="T32" fmla="*/ 122 w 513"/>
                <a:gd name="T33" fmla="*/ 31 h 147"/>
                <a:gd name="T34" fmla="*/ 128 w 513"/>
                <a:gd name="T35" fmla="*/ 37 h 147"/>
                <a:gd name="T36" fmla="*/ 124 w 513"/>
                <a:gd name="T37" fmla="*/ 37 h 147"/>
                <a:gd name="T38" fmla="*/ 121 w 513"/>
                <a:gd name="T39" fmla="*/ 37 h 147"/>
                <a:gd name="T40" fmla="*/ 117 w 513"/>
                <a:gd name="T41" fmla="*/ 37 h 147"/>
                <a:gd name="T42" fmla="*/ 113 w 513"/>
                <a:gd name="T43" fmla="*/ 37 h 147"/>
                <a:gd name="T44" fmla="*/ 109 w 513"/>
                <a:gd name="T45" fmla="*/ 37 h 147"/>
                <a:gd name="T46" fmla="*/ 105 w 513"/>
                <a:gd name="T47" fmla="*/ 37 h 147"/>
                <a:gd name="T48" fmla="*/ 101 w 513"/>
                <a:gd name="T49" fmla="*/ 36 h 147"/>
                <a:gd name="T50" fmla="*/ 97 w 513"/>
                <a:gd name="T51" fmla="*/ 36 h 147"/>
                <a:gd name="T52" fmla="*/ 93 w 513"/>
                <a:gd name="T53" fmla="*/ 35 h 147"/>
                <a:gd name="T54" fmla="*/ 88 w 513"/>
                <a:gd name="T55" fmla="*/ 34 h 147"/>
                <a:gd name="T56" fmla="*/ 83 w 513"/>
                <a:gd name="T57" fmla="*/ 34 h 147"/>
                <a:gd name="T58" fmla="*/ 79 w 513"/>
                <a:gd name="T59" fmla="*/ 33 h 147"/>
                <a:gd name="T60" fmla="*/ 74 w 513"/>
                <a:gd name="T61" fmla="*/ 32 h 147"/>
                <a:gd name="T62" fmla="*/ 69 w 513"/>
                <a:gd name="T63" fmla="*/ 31 h 147"/>
                <a:gd name="T64" fmla="*/ 63 w 513"/>
                <a:gd name="T65" fmla="*/ 29 h 147"/>
                <a:gd name="T66" fmla="*/ 58 w 513"/>
                <a:gd name="T67" fmla="*/ 28 h 147"/>
                <a:gd name="T68" fmla="*/ 53 w 513"/>
                <a:gd name="T69" fmla="*/ 26 h 147"/>
                <a:gd name="T70" fmla="*/ 47 w 513"/>
                <a:gd name="T71" fmla="*/ 25 h 147"/>
                <a:gd name="T72" fmla="*/ 43 w 513"/>
                <a:gd name="T73" fmla="*/ 23 h 147"/>
                <a:gd name="T74" fmla="*/ 38 w 513"/>
                <a:gd name="T75" fmla="*/ 21 h 147"/>
                <a:gd name="T76" fmla="*/ 33 w 513"/>
                <a:gd name="T77" fmla="*/ 20 h 147"/>
                <a:gd name="T78" fmla="*/ 29 w 513"/>
                <a:gd name="T79" fmla="*/ 18 h 147"/>
                <a:gd name="T80" fmla="*/ 25 w 513"/>
                <a:gd name="T81" fmla="*/ 16 h 147"/>
                <a:gd name="T82" fmla="*/ 21 w 513"/>
                <a:gd name="T83" fmla="*/ 14 h 147"/>
                <a:gd name="T84" fmla="*/ 17 w 513"/>
                <a:gd name="T85" fmla="*/ 13 h 147"/>
                <a:gd name="T86" fmla="*/ 14 w 513"/>
                <a:gd name="T87" fmla="*/ 11 h 147"/>
                <a:gd name="T88" fmla="*/ 11 w 513"/>
                <a:gd name="T89" fmla="*/ 9 h 147"/>
                <a:gd name="T90" fmla="*/ 8 w 513"/>
                <a:gd name="T91" fmla="*/ 8 h 147"/>
                <a:gd name="T92" fmla="*/ 5 w 513"/>
                <a:gd name="T93" fmla="*/ 6 h 147"/>
                <a:gd name="T94" fmla="*/ 3 w 513"/>
                <a:gd name="T95" fmla="*/ 5 h 147"/>
                <a:gd name="T96" fmla="*/ 1 w 513"/>
                <a:gd name="T97" fmla="*/ 4 h 147"/>
                <a:gd name="T98" fmla="*/ 0 w 513"/>
                <a:gd name="T99" fmla="*/ 3 h 147"/>
                <a:gd name="T100" fmla="*/ 6 w 513"/>
                <a:gd name="T101" fmla="*/ 0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3" h="147">
                  <a:moveTo>
                    <a:pt x="25" y="0"/>
                  </a:moveTo>
                  <a:lnTo>
                    <a:pt x="40" y="10"/>
                  </a:lnTo>
                  <a:lnTo>
                    <a:pt x="60" y="21"/>
                  </a:lnTo>
                  <a:lnTo>
                    <a:pt x="82" y="32"/>
                  </a:lnTo>
                  <a:lnTo>
                    <a:pt x="107" y="42"/>
                  </a:lnTo>
                  <a:lnTo>
                    <a:pt x="135" y="54"/>
                  </a:lnTo>
                  <a:lnTo>
                    <a:pt x="165" y="64"/>
                  </a:lnTo>
                  <a:lnTo>
                    <a:pt x="197" y="74"/>
                  </a:lnTo>
                  <a:lnTo>
                    <a:pt x="231" y="83"/>
                  </a:lnTo>
                  <a:lnTo>
                    <a:pt x="264" y="92"/>
                  </a:lnTo>
                  <a:lnTo>
                    <a:pt x="299" y="100"/>
                  </a:lnTo>
                  <a:lnTo>
                    <a:pt x="333" y="107"/>
                  </a:lnTo>
                  <a:lnTo>
                    <a:pt x="366" y="113"/>
                  </a:lnTo>
                  <a:lnTo>
                    <a:pt x="400" y="119"/>
                  </a:lnTo>
                  <a:lnTo>
                    <a:pt x="432" y="122"/>
                  </a:lnTo>
                  <a:lnTo>
                    <a:pt x="462" y="123"/>
                  </a:lnTo>
                  <a:lnTo>
                    <a:pt x="491" y="124"/>
                  </a:lnTo>
                  <a:lnTo>
                    <a:pt x="513" y="146"/>
                  </a:lnTo>
                  <a:lnTo>
                    <a:pt x="499" y="147"/>
                  </a:lnTo>
                  <a:lnTo>
                    <a:pt x="484" y="147"/>
                  </a:lnTo>
                  <a:lnTo>
                    <a:pt x="469" y="147"/>
                  </a:lnTo>
                  <a:lnTo>
                    <a:pt x="454" y="147"/>
                  </a:lnTo>
                  <a:lnTo>
                    <a:pt x="438" y="146"/>
                  </a:lnTo>
                  <a:lnTo>
                    <a:pt x="423" y="145"/>
                  </a:lnTo>
                  <a:lnTo>
                    <a:pt x="406" y="144"/>
                  </a:lnTo>
                  <a:lnTo>
                    <a:pt x="390" y="142"/>
                  </a:lnTo>
                  <a:lnTo>
                    <a:pt x="372" y="139"/>
                  </a:lnTo>
                  <a:lnTo>
                    <a:pt x="354" y="136"/>
                  </a:lnTo>
                  <a:lnTo>
                    <a:pt x="335" y="134"/>
                  </a:lnTo>
                  <a:lnTo>
                    <a:pt x="317" y="129"/>
                  </a:lnTo>
                  <a:lnTo>
                    <a:pt x="296" y="125"/>
                  </a:lnTo>
                  <a:lnTo>
                    <a:pt x="277" y="121"/>
                  </a:lnTo>
                  <a:lnTo>
                    <a:pt x="255" y="115"/>
                  </a:lnTo>
                  <a:lnTo>
                    <a:pt x="233" y="109"/>
                  </a:lnTo>
                  <a:lnTo>
                    <a:pt x="212" y="104"/>
                  </a:lnTo>
                  <a:lnTo>
                    <a:pt x="191" y="97"/>
                  </a:lnTo>
                  <a:lnTo>
                    <a:pt x="172" y="91"/>
                  </a:lnTo>
                  <a:lnTo>
                    <a:pt x="152" y="84"/>
                  </a:lnTo>
                  <a:lnTo>
                    <a:pt x="135" y="77"/>
                  </a:lnTo>
                  <a:lnTo>
                    <a:pt x="116" y="70"/>
                  </a:lnTo>
                  <a:lnTo>
                    <a:pt x="100" y="63"/>
                  </a:lnTo>
                  <a:lnTo>
                    <a:pt x="84" y="55"/>
                  </a:lnTo>
                  <a:lnTo>
                    <a:pt x="69" y="49"/>
                  </a:lnTo>
                  <a:lnTo>
                    <a:pt x="57" y="42"/>
                  </a:lnTo>
                  <a:lnTo>
                    <a:pt x="44" y="36"/>
                  </a:lnTo>
                  <a:lnTo>
                    <a:pt x="32" y="30"/>
                  </a:lnTo>
                  <a:lnTo>
                    <a:pt x="22" y="24"/>
                  </a:lnTo>
                  <a:lnTo>
                    <a:pt x="14" y="18"/>
                  </a:lnTo>
                  <a:lnTo>
                    <a:pt x="6" y="14"/>
                  </a:lnTo>
                  <a:lnTo>
                    <a:pt x="0" y="9"/>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88" name="Freeform 56">
              <a:extLst>
                <a:ext uri="{FF2B5EF4-FFF2-40B4-BE49-F238E27FC236}">
                  <a16:creationId xmlns:a16="http://schemas.microsoft.com/office/drawing/2014/main" id="{60B4834E-2208-497E-8004-8DA8622C3874}"/>
                </a:ext>
              </a:extLst>
            </p:cNvPr>
            <p:cNvSpPr>
              <a:spLocks/>
            </p:cNvSpPr>
            <p:nvPr/>
          </p:nvSpPr>
          <p:spPr bwMode="auto">
            <a:xfrm>
              <a:off x="1227" y="3246"/>
              <a:ext cx="225" cy="70"/>
            </a:xfrm>
            <a:custGeom>
              <a:avLst/>
              <a:gdLst>
                <a:gd name="T0" fmla="*/ 3 w 450"/>
                <a:gd name="T1" fmla="*/ 0 h 138"/>
                <a:gd name="T2" fmla="*/ 8 w 450"/>
                <a:gd name="T3" fmla="*/ 3 h 138"/>
                <a:gd name="T4" fmla="*/ 13 w 450"/>
                <a:gd name="T5" fmla="*/ 5 h 138"/>
                <a:gd name="T6" fmla="*/ 18 w 450"/>
                <a:gd name="T7" fmla="*/ 8 h 138"/>
                <a:gd name="T8" fmla="*/ 24 w 450"/>
                <a:gd name="T9" fmla="*/ 10 h 138"/>
                <a:gd name="T10" fmla="*/ 31 w 450"/>
                <a:gd name="T11" fmla="*/ 12 h 138"/>
                <a:gd name="T12" fmla="*/ 37 w 450"/>
                <a:gd name="T13" fmla="*/ 15 h 138"/>
                <a:gd name="T14" fmla="*/ 45 w 450"/>
                <a:gd name="T15" fmla="*/ 17 h 138"/>
                <a:gd name="T16" fmla="*/ 52 w 450"/>
                <a:gd name="T17" fmla="*/ 19 h 138"/>
                <a:gd name="T18" fmla="*/ 60 w 450"/>
                <a:gd name="T19" fmla="*/ 21 h 138"/>
                <a:gd name="T20" fmla="*/ 67 w 450"/>
                <a:gd name="T21" fmla="*/ 23 h 138"/>
                <a:gd name="T22" fmla="*/ 75 w 450"/>
                <a:gd name="T23" fmla="*/ 25 h 138"/>
                <a:gd name="T24" fmla="*/ 83 w 450"/>
                <a:gd name="T25" fmla="*/ 26 h 138"/>
                <a:gd name="T26" fmla="*/ 90 w 450"/>
                <a:gd name="T27" fmla="*/ 27 h 138"/>
                <a:gd name="T28" fmla="*/ 98 w 450"/>
                <a:gd name="T29" fmla="*/ 28 h 138"/>
                <a:gd name="T30" fmla="*/ 105 w 450"/>
                <a:gd name="T31" fmla="*/ 29 h 138"/>
                <a:gd name="T32" fmla="*/ 111 w 450"/>
                <a:gd name="T33" fmla="*/ 29 h 138"/>
                <a:gd name="T34" fmla="*/ 112 w 450"/>
                <a:gd name="T35" fmla="*/ 30 h 138"/>
                <a:gd name="T36" fmla="*/ 113 w 450"/>
                <a:gd name="T37" fmla="*/ 32 h 138"/>
                <a:gd name="T38" fmla="*/ 112 w 450"/>
                <a:gd name="T39" fmla="*/ 34 h 138"/>
                <a:gd name="T40" fmla="*/ 110 w 450"/>
                <a:gd name="T41" fmla="*/ 36 h 138"/>
                <a:gd name="T42" fmla="*/ 107 w 450"/>
                <a:gd name="T43" fmla="*/ 36 h 138"/>
                <a:gd name="T44" fmla="*/ 104 w 450"/>
                <a:gd name="T45" fmla="*/ 35 h 138"/>
                <a:gd name="T46" fmla="*/ 101 w 450"/>
                <a:gd name="T47" fmla="*/ 35 h 138"/>
                <a:gd name="T48" fmla="*/ 98 w 450"/>
                <a:gd name="T49" fmla="*/ 35 h 138"/>
                <a:gd name="T50" fmla="*/ 95 w 450"/>
                <a:gd name="T51" fmla="*/ 34 h 138"/>
                <a:gd name="T52" fmla="*/ 91 w 450"/>
                <a:gd name="T53" fmla="*/ 34 h 138"/>
                <a:gd name="T54" fmla="*/ 88 w 450"/>
                <a:gd name="T55" fmla="*/ 33 h 138"/>
                <a:gd name="T56" fmla="*/ 84 w 450"/>
                <a:gd name="T57" fmla="*/ 33 h 138"/>
                <a:gd name="T58" fmla="*/ 80 w 450"/>
                <a:gd name="T59" fmla="*/ 32 h 138"/>
                <a:gd name="T60" fmla="*/ 77 w 450"/>
                <a:gd name="T61" fmla="*/ 31 h 138"/>
                <a:gd name="T62" fmla="*/ 73 w 450"/>
                <a:gd name="T63" fmla="*/ 31 h 138"/>
                <a:gd name="T64" fmla="*/ 69 w 450"/>
                <a:gd name="T65" fmla="*/ 30 h 138"/>
                <a:gd name="T66" fmla="*/ 65 w 450"/>
                <a:gd name="T67" fmla="*/ 29 h 138"/>
                <a:gd name="T68" fmla="*/ 61 w 450"/>
                <a:gd name="T69" fmla="*/ 28 h 138"/>
                <a:gd name="T70" fmla="*/ 56 w 450"/>
                <a:gd name="T71" fmla="*/ 27 h 138"/>
                <a:gd name="T72" fmla="*/ 52 w 450"/>
                <a:gd name="T73" fmla="*/ 26 h 138"/>
                <a:gd name="T74" fmla="*/ 48 w 450"/>
                <a:gd name="T75" fmla="*/ 25 h 138"/>
                <a:gd name="T76" fmla="*/ 44 w 450"/>
                <a:gd name="T77" fmla="*/ 23 h 138"/>
                <a:gd name="T78" fmla="*/ 40 w 450"/>
                <a:gd name="T79" fmla="*/ 22 h 138"/>
                <a:gd name="T80" fmla="*/ 37 w 450"/>
                <a:gd name="T81" fmla="*/ 21 h 138"/>
                <a:gd name="T82" fmla="*/ 33 w 450"/>
                <a:gd name="T83" fmla="*/ 20 h 138"/>
                <a:gd name="T84" fmla="*/ 30 w 450"/>
                <a:gd name="T85" fmla="*/ 18 h 138"/>
                <a:gd name="T86" fmla="*/ 26 w 450"/>
                <a:gd name="T87" fmla="*/ 17 h 138"/>
                <a:gd name="T88" fmla="*/ 23 w 450"/>
                <a:gd name="T89" fmla="*/ 16 h 138"/>
                <a:gd name="T90" fmla="*/ 20 w 450"/>
                <a:gd name="T91" fmla="*/ 14 h 138"/>
                <a:gd name="T92" fmla="*/ 17 w 450"/>
                <a:gd name="T93" fmla="*/ 13 h 138"/>
                <a:gd name="T94" fmla="*/ 14 w 450"/>
                <a:gd name="T95" fmla="*/ 12 h 138"/>
                <a:gd name="T96" fmla="*/ 11 w 450"/>
                <a:gd name="T97" fmla="*/ 10 h 138"/>
                <a:gd name="T98" fmla="*/ 9 w 450"/>
                <a:gd name="T99" fmla="*/ 9 h 138"/>
                <a:gd name="T100" fmla="*/ 6 w 450"/>
                <a:gd name="T101" fmla="*/ 8 h 138"/>
                <a:gd name="T102" fmla="*/ 4 w 450"/>
                <a:gd name="T103" fmla="*/ 7 h 138"/>
                <a:gd name="T104" fmla="*/ 2 w 450"/>
                <a:gd name="T105" fmla="*/ 6 h 138"/>
                <a:gd name="T106" fmla="*/ 0 w 450"/>
                <a:gd name="T107" fmla="*/ 4 h 138"/>
                <a:gd name="T108" fmla="*/ 1 w 450"/>
                <a:gd name="T109" fmla="*/ 2 h 138"/>
                <a:gd name="T110" fmla="*/ 2 w 450"/>
                <a:gd name="T111" fmla="*/ 1 h 138"/>
                <a:gd name="T112" fmla="*/ 3 w 450"/>
                <a:gd name="T113" fmla="*/ 0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0" h="138">
                  <a:moveTo>
                    <a:pt x="12" y="0"/>
                  </a:moveTo>
                  <a:lnTo>
                    <a:pt x="30" y="9"/>
                  </a:lnTo>
                  <a:lnTo>
                    <a:pt x="49" y="19"/>
                  </a:lnTo>
                  <a:lnTo>
                    <a:pt x="71" y="30"/>
                  </a:lnTo>
                  <a:lnTo>
                    <a:pt x="95" y="39"/>
                  </a:lnTo>
                  <a:lnTo>
                    <a:pt x="121" y="48"/>
                  </a:lnTo>
                  <a:lnTo>
                    <a:pt x="148" y="58"/>
                  </a:lnTo>
                  <a:lnTo>
                    <a:pt x="177" y="67"/>
                  </a:lnTo>
                  <a:lnTo>
                    <a:pt x="207" y="75"/>
                  </a:lnTo>
                  <a:lnTo>
                    <a:pt x="237" y="83"/>
                  </a:lnTo>
                  <a:lnTo>
                    <a:pt x="268" y="90"/>
                  </a:lnTo>
                  <a:lnTo>
                    <a:pt x="299" y="97"/>
                  </a:lnTo>
                  <a:lnTo>
                    <a:pt x="329" y="102"/>
                  </a:lnTo>
                  <a:lnTo>
                    <a:pt x="359" y="107"/>
                  </a:lnTo>
                  <a:lnTo>
                    <a:pt x="389" y="111"/>
                  </a:lnTo>
                  <a:lnTo>
                    <a:pt x="417" y="114"/>
                  </a:lnTo>
                  <a:lnTo>
                    <a:pt x="443" y="115"/>
                  </a:lnTo>
                  <a:lnTo>
                    <a:pt x="448" y="119"/>
                  </a:lnTo>
                  <a:lnTo>
                    <a:pt x="450" y="127"/>
                  </a:lnTo>
                  <a:lnTo>
                    <a:pt x="447" y="135"/>
                  </a:lnTo>
                  <a:lnTo>
                    <a:pt x="439" y="138"/>
                  </a:lnTo>
                  <a:lnTo>
                    <a:pt x="427" y="138"/>
                  </a:lnTo>
                  <a:lnTo>
                    <a:pt x="415" y="137"/>
                  </a:lnTo>
                  <a:lnTo>
                    <a:pt x="402" y="136"/>
                  </a:lnTo>
                  <a:lnTo>
                    <a:pt x="389" y="136"/>
                  </a:lnTo>
                  <a:lnTo>
                    <a:pt x="377" y="134"/>
                  </a:lnTo>
                  <a:lnTo>
                    <a:pt x="363" y="132"/>
                  </a:lnTo>
                  <a:lnTo>
                    <a:pt x="349" y="130"/>
                  </a:lnTo>
                  <a:lnTo>
                    <a:pt x="335" y="128"/>
                  </a:lnTo>
                  <a:lnTo>
                    <a:pt x="320" y="126"/>
                  </a:lnTo>
                  <a:lnTo>
                    <a:pt x="305" y="123"/>
                  </a:lnTo>
                  <a:lnTo>
                    <a:pt x="290" y="120"/>
                  </a:lnTo>
                  <a:lnTo>
                    <a:pt x="274" y="116"/>
                  </a:lnTo>
                  <a:lnTo>
                    <a:pt x="258" y="113"/>
                  </a:lnTo>
                  <a:lnTo>
                    <a:pt x="242" y="109"/>
                  </a:lnTo>
                  <a:lnTo>
                    <a:pt x="224" y="105"/>
                  </a:lnTo>
                  <a:lnTo>
                    <a:pt x="206" y="100"/>
                  </a:lnTo>
                  <a:lnTo>
                    <a:pt x="190" y="96"/>
                  </a:lnTo>
                  <a:lnTo>
                    <a:pt x="175" y="91"/>
                  </a:lnTo>
                  <a:lnTo>
                    <a:pt x="160" y="86"/>
                  </a:lnTo>
                  <a:lnTo>
                    <a:pt x="145" y="82"/>
                  </a:lnTo>
                  <a:lnTo>
                    <a:pt x="131" y="76"/>
                  </a:lnTo>
                  <a:lnTo>
                    <a:pt x="117" y="71"/>
                  </a:lnTo>
                  <a:lnTo>
                    <a:pt x="103" y="66"/>
                  </a:lnTo>
                  <a:lnTo>
                    <a:pt x="91" y="61"/>
                  </a:lnTo>
                  <a:lnTo>
                    <a:pt x="78" y="55"/>
                  </a:lnTo>
                  <a:lnTo>
                    <a:pt x="67" y="51"/>
                  </a:lnTo>
                  <a:lnTo>
                    <a:pt x="54" y="45"/>
                  </a:lnTo>
                  <a:lnTo>
                    <a:pt x="44" y="40"/>
                  </a:lnTo>
                  <a:lnTo>
                    <a:pt x="33" y="34"/>
                  </a:lnTo>
                  <a:lnTo>
                    <a:pt x="23" y="30"/>
                  </a:lnTo>
                  <a:lnTo>
                    <a:pt x="14" y="25"/>
                  </a:lnTo>
                  <a:lnTo>
                    <a:pt x="6" y="21"/>
                  </a:lnTo>
                  <a:lnTo>
                    <a:pt x="0" y="14"/>
                  </a:lnTo>
                  <a:lnTo>
                    <a:pt x="2" y="6"/>
                  </a:lnTo>
                  <a:lnTo>
                    <a:pt x="7" y="1"/>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89" name="Freeform 57">
              <a:extLst>
                <a:ext uri="{FF2B5EF4-FFF2-40B4-BE49-F238E27FC236}">
                  <a16:creationId xmlns:a16="http://schemas.microsoft.com/office/drawing/2014/main" id="{45C94388-ED99-4714-8A40-B457DD94269A}"/>
                </a:ext>
              </a:extLst>
            </p:cNvPr>
            <p:cNvSpPr>
              <a:spLocks/>
            </p:cNvSpPr>
            <p:nvPr/>
          </p:nvSpPr>
          <p:spPr bwMode="auto">
            <a:xfrm>
              <a:off x="1342" y="3053"/>
              <a:ext cx="120" cy="41"/>
            </a:xfrm>
            <a:custGeom>
              <a:avLst/>
              <a:gdLst>
                <a:gd name="T0" fmla="*/ 1 w 241"/>
                <a:gd name="T1" fmla="*/ 0 h 82"/>
                <a:gd name="T2" fmla="*/ 3 w 241"/>
                <a:gd name="T3" fmla="*/ 2 h 82"/>
                <a:gd name="T4" fmla="*/ 6 w 241"/>
                <a:gd name="T5" fmla="*/ 3 h 82"/>
                <a:gd name="T6" fmla="*/ 9 w 241"/>
                <a:gd name="T7" fmla="*/ 5 h 82"/>
                <a:gd name="T8" fmla="*/ 13 w 241"/>
                <a:gd name="T9" fmla="*/ 6 h 82"/>
                <a:gd name="T10" fmla="*/ 16 w 241"/>
                <a:gd name="T11" fmla="*/ 8 h 82"/>
                <a:gd name="T12" fmla="*/ 20 w 241"/>
                <a:gd name="T13" fmla="*/ 9 h 82"/>
                <a:gd name="T14" fmla="*/ 24 w 241"/>
                <a:gd name="T15" fmla="*/ 10 h 82"/>
                <a:gd name="T16" fmla="*/ 28 w 241"/>
                <a:gd name="T17" fmla="*/ 11 h 82"/>
                <a:gd name="T18" fmla="*/ 32 w 241"/>
                <a:gd name="T19" fmla="*/ 12 h 82"/>
                <a:gd name="T20" fmla="*/ 37 w 241"/>
                <a:gd name="T21" fmla="*/ 13 h 82"/>
                <a:gd name="T22" fmla="*/ 41 w 241"/>
                <a:gd name="T23" fmla="*/ 14 h 82"/>
                <a:gd name="T24" fmla="*/ 45 w 241"/>
                <a:gd name="T25" fmla="*/ 15 h 82"/>
                <a:gd name="T26" fmla="*/ 49 w 241"/>
                <a:gd name="T27" fmla="*/ 15 h 82"/>
                <a:gd name="T28" fmla="*/ 53 w 241"/>
                <a:gd name="T29" fmla="*/ 15 h 82"/>
                <a:gd name="T30" fmla="*/ 56 w 241"/>
                <a:gd name="T31" fmla="*/ 15 h 82"/>
                <a:gd name="T32" fmla="*/ 60 w 241"/>
                <a:gd name="T33" fmla="*/ 15 h 82"/>
                <a:gd name="T34" fmla="*/ 58 w 241"/>
                <a:gd name="T35" fmla="*/ 21 h 82"/>
                <a:gd name="T36" fmla="*/ 55 w 241"/>
                <a:gd name="T37" fmla="*/ 21 h 82"/>
                <a:gd name="T38" fmla="*/ 51 w 241"/>
                <a:gd name="T39" fmla="*/ 21 h 82"/>
                <a:gd name="T40" fmla="*/ 47 w 241"/>
                <a:gd name="T41" fmla="*/ 20 h 82"/>
                <a:gd name="T42" fmla="*/ 43 w 241"/>
                <a:gd name="T43" fmla="*/ 20 h 82"/>
                <a:gd name="T44" fmla="*/ 39 w 241"/>
                <a:gd name="T45" fmla="*/ 19 h 82"/>
                <a:gd name="T46" fmla="*/ 35 w 241"/>
                <a:gd name="T47" fmla="*/ 18 h 82"/>
                <a:gd name="T48" fmla="*/ 31 w 241"/>
                <a:gd name="T49" fmla="*/ 18 h 82"/>
                <a:gd name="T50" fmla="*/ 27 w 241"/>
                <a:gd name="T51" fmla="*/ 17 h 82"/>
                <a:gd name="T52" fmla="*/ 23 w 241"/>
                <a:gd name="T53" fmla="*/ 16 h 82"/>
                <a:gd name="T54" fmla="*/ 20 w 241"/>
                <a:gd name="T55" fmla="*/ 14 h 82"/>
                <a:gd name="T56" fmla="*/ 16 w 241"/>
                <a:gd name="T57" fmla="*/ 13 h 82"/>
                <a:gd name="T58" fmla="*/ 12 w 241"/>
                <a:gd name="T59" fmla="*/ 12 h 82"/>
                <a:gd name="T60" fmla="*/ 9 w 241"/>
                <a:gd name="T61" fmla="*/ 10 h 82"/>
                <a:gd name="T62" fmla="*/ 5 w 241"/>
                <a:gd name="T63" fmla="*/ 9 h 82"/>
                <a:gd name="T64" fmla="*/ 3 w 241"/>
                <a:gd name="T65" fmla="*/ 8 h 82"/>
                <a:gd name="T66" fmla="*/ 0 w 241"/>
                <a:gd name="T67" fmla="*/ 6 h 82"/>
                <a:gd name="T68" fmla="*/ 1 w 241"/>
                <a:gd name="T69" fmla="*/ 0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1" h="82">
                  <a:moveTo>
                    <a:pt x="6" y="0"/>
                  </a:moveTo>
                  <a:lnTo>
                    <a:pt x="15" y="6"/>
                  </a:lnTo>
                  <a:lnTo>
                    <a:pt x="27" y="11"/>
                  </a:lnTo>
                  <a:lnTo>
                    <a:pt x="38" y="17"/>
                  </a:lnTo>
                  <a:lnTo>
                    <a:pt x="52" y="23"/>
                  </a:lnTo>
                  <a:lnTo>
                    <a:pt x="67" y="29"/>
                  </a:lnTo>
                  <a:lnTo>
                    <a:pt x="82" y="34"/>
                  </a:lnTo>
                  <a:lnTo>
                    <a:pt x="98" y="39"/>
                  </a:lnTo>
                  <a:lnTo>
                    <a:pt x="115" y="44"/>
                  </a:lnTo>
                  <a:lnTo>
                    <a:pt x="131" y="48"/>
                  </a:lnTo>
                  <a:lnTo>
                    <a:pt x="149" y="52"/>
                  </a:lnTo>
                  <a:lnTo>
                    <a:pt x="165" y="55"/>
                  </a:lnTo>
                  <a:lnTo>
                    <a:pt x="182" y="57"/>
                  </a:lnTo>
                  <a:lnTo>
                    <a:pt x="198" y="59"/>
                  </a:lnTo>
                  <a:lnTo>
                    <a:pt x="213" y="60"/>
                  </a:lnTo>
                  <a:lnTo>
                    <a:pt x="227" y="59"/>
                  </a:lnTo>
                  <a:lnTo>
                    <a:pt x="241" y="57"/>
                  </a:lnTo>
                  <a:lnTo>
                    <a:pt x="234" y="82"/>
                  </a:lnTo>
                  <a:lnTo>
                    <a:pt x="220" y="82"/>
                  </a:lnTo>
                  <a:lnTo>
                    <a:pt x="205" y="81"/>
                  </a:lnTo>
                  <a:lnTo>
                    <a:pt x="189" y="79"/>
                  </a:lnTo>
                  <a:lnTo>
                    <a:pt x="174" y="78"/>
                  </a:lnTo>
                  <a:lnTo>
                    <a:pt x="158" y="75"/>
                  </a:lnTo>
                  <a:lnTo>
                    <a:pt x="142" y="72"/>
                  </a:lnTo>
                  <a:lnTo>
                    <a:pt x="126" y="69"/>
                  </a:lnTo>
                  <a:lnTo>
                    <a:pt x="111" y="66"/>
                  </a:lnTo>
                  <a:lnTo>
                    <a:pt x="95" y="61"/>
                  </a:lnTo>
                  <a:lnTo>
                    <a:pt x="80" y="56"/>
                  </a:lnTo>
                  <a:lnTo>
                    <a:pt x="65" y="52"/>
                  </a:lnTo>
                  <a:lnTo>
                    <a:pt x="50" y="46"/>
                  </a:lnTo>
                  <a:lnTo>
                    <a:pt x="36" y="40"/>
                  </a:lnTo>
                  <a:lnTo>
                    <a:pt x="23" y="34"/>
                  </a:lnTo>
                  <a:lnTo>
                    <a:pt x="12" y="29"/>
                  </a:lnTo>
                  <a:lnTo>
                    <a:pt x="0" y="22"/>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0" name="Freeform 58">
              <a:extLst>
                <a:ext uri="{FF2B5EF4-FFF2-40B4-BE49-F238E27FC236}">
                  <a16:creationId xmlns:a16="http://schemas.microsoft.com/office/drawing/2014/main" id="{8F04647F-6193-4FA6-AA63-D7CB79926256}"/>
                </a:ext>
              </a:extLst>
            </p:cNvPr>
            <p:cNvSpPr>
              <a:spLocks/>
            </p:cNvSpPr>
            <p:nvPr/>
          </p:nvSpPr>
          <p:spPr bwMode="auto">
            <a:xfrm>
              <a:off x="1202" y="3696"/>
              <a:ext cx="31" cy="31"/>
            </a:xfrm>
            <a:custGeom>
              <a:avLst/>
              <a:gdLst>
                <a:gd name="T0" fmla="*/ 15 w 63"/>
                <a:gd name="T1" fmla="*/ 7 h 62"/>
                <a:gd name="T2" fmla="*/ 13 w 63"/>
                <a:gd name="T3" fmla="*/ 10 h 62"/>
                <a:gd name="T4" fmla="*/ 11 w 63"/>
                <a:gd name="T5" fmla="*/ 11 h 62"/>
                <a:gd name="T6" fmla="*/ 9 w 63"/>
                <a:gd name="T7" fmla="*/ 12 h 62"/>
                <a:gd name="T8" fmla="*/ 7 w 63"/>
                <a:gd name="T9" fmla="*/ 12 h 62"/>
                <a:gd name="T10" fmla="*/ 5 w 63"/>
                <a:gd name="T11" fmla="*/ 10 h 62"/>
                <a:gd name="T12" fmla="*/ 4 w 63"/>
                <a:gd name="T13" fmla="*/ 8 h 62"/>
                <a:gd name="T14" fmla="*/ 3 w 63"/>
                <a:gd name="T15" fmla="*/ 6 h 62"/>
                <a:gd name="T16" fmla="*/ 4 w 63"/>
                <a:gd name="T17" fmla="*/ 3 h 62"/>
                <a:gd name="T18" fmla="*/ 4 w 63"/>
                <a:gd name="T19" fmla="*/ 2 h 62"/>
                <a:gd name="T20" fmla="*/ 5 w 63"/>
                <a:gd name="T21" fmla="*/ 1 h 62"/>
                <a:gd name="T22" fmla="*/ 5 w 63"/>
                <a:gd name="T23" fmla="*/ 1 h 62"/>
                <a:gd name="T24" fmla="*/ 5 w 63"/>
                <a:gd name="T25" fmla="*/ 0 h 62"/>
                <a:gd name="T26" fmla="*/ 4 w 63"/>
                <a:gd name="T27" fmla="*/ 1 h 62"/>
                <a:gd name="T28" fmla="*/ 2 w 63"/>
                <a:gd name="T29" fmla="*/ 2 h 62"/>
                <a:gd name="T30" fmla="*/ 1 w 63"/>
                <a:gd name="T31" fmla="*/ 3 h 62"/>
                <a:gd name="T32" fmla="*/ 0 w 63"/>
                <a:gd name="T33" fmla="*/ 5 h 62"/>
                <a:gd name="T34" fmla="*/ 0 w 63"/>
                <a:gd name="T35" fmla="*/ 8 h 62"/>
                <a:gd name="T36" fmla="*/ 0 w 63"/>
                <a:gd name="T37" fmla="*/ 11 h 62"/>
                <a:gd name="T38" fmla="*/ 2 w 63"/>
                <a:gd name="T39" fmla="*/ 14 h 62"/>
                <a:gd name="T40" fmla="*/ 5 w 63"/>
                <a:gd name="T41" fmla="*/ 15 h 62"/>
                <a:gd name="T42" fmla="*/ 6 w 63"/>
                <a:gd name="T43" fmla="*/ 16 h 62"/>
                <a:gd name="T44" fmla="*/ 8 w 63"/>
                <a:gd name="T45" fmla="*/ 16 h 62"/>
                <a:gd name="T46" fmla="*/ 9 w 63"/>
                <a:gd name="T47" fmla="*/ 16 h 62"/>
                <a:gd name="T48" fmla="*/ 11 w 63"/>
                <a:gd name="T49" fmla="*/ 15 h 62"/>
                <a:gd name="T50" fmla="*/ 12 w 63"/>
                <a:gd name="T51" fmla="*/ 14 h 62"/>
                <a:gd name="T52" fmla="*/ 13 w 63"/>
                <a:gd name="T53" fmla="*/ 14 h 62"/>
                <a:gd name="T54" fmla="*/ 14 w 63"/>
                <a:gd name="T55" fmla="*/ 12 h 62"/>
                <a:gd name="T56" fmla="*/ 15 w 63"/>
                <a:gd name="T57" fmla="*/ 11 h 62"/>
                <a:gd name="T58" fmla="*/ 15 w 63"/>
                <a:gd name="T59" fmla="*/ 9 h 62"/>
                <a:gd name="T60" fmla="*/ 15 w 63"/>
                <a:gd name="T61" fmla="*/ 8 h 62"/>
                <a:gd name="T62" fmla="*/ 15 w 63"/>
                <a:gd name="T63" fmla="*/ 7 h 62"/>
                <a:gd name="T64" fmla="*/ 15 w 63"/>
                <a:gd name="T65" fmla="*/ 6 h 62"/>
                <a:gd name="T66" fmla="*/ 15 w 63"/>
                <a:gd name="T67" fmla="*/ 6 h 62"/>
                <a:gd name="T68" fmla="*/ 15 w 63"/>
                <a:gd name="T69" fmla="*/ 6 h 62"/>
                <a:gd name="T70" fmla="*/ 15 w 63"/>
                <a:gd name="T71" fmla="*/ 7 h 62"/>
                <a:gd name="T72" fmla="*/ 15 w 63"/>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3" h="62">
                  <a:moveTo>
                    <a:pt x="61" y="26"/>
                  </a:moveTo>
                  <a:lnTo>
                    <a:pt x="55" y="37"/>
                  </a:lnTo>
                  <a:lnTo>
                    <a:pt x="47" y="42"/>
                  </a:lnTo>
                  <a:lnTo>
                    <a:pt x="38" y="46"/>
                  </a:lnTo>
                  <a:lnTo>
                    <a:pt x="29" y="45"/>
                  </a:lnTo>
                  <a:lnTo>
                    <a:pt x="21" y="39"/>
                  </a:lnTo>
                  <a:lnTo>
                    <a:pt x="16" y="31"/>
                  </a:lnTo>
                  <a:lnTo>
                    <a:pt x="15" y="21"/>
                  </a:lnTo>
                  <a:lnTo>
                    <a:pt x="17" y="9"/>
                  </a:lnTo>
                  <a:lnTo>
                    <a:pt x="19" y="7"/>
                  </a:lnTo>
                  <a:lnTo>
                    <a:pt x="20" y="4"/>
                  </a:lnTo>
                  <a:lnTo>
                    <a:pt x="22" y="2"/>
                  </a:lnTo>
                  <a:lnTo>
                    <a:pt x="23" y="0"/>
                  </a:lnTo>
                  <a:lnTo>
                    <a:pt x="16" y="2"/>
                  </a:lnTo>
                  <a:lnTo>
                    <a:pt x="10" y="7"/>
                  </a:lnTo>
                  <a:lnTo>
                    <a:pt x="6" y="12"/>
                  </a:lnTo>
                  <a:lnTo>
                    <a:pt x="2" y="19"/>
                  </a:lnTo>
                  <a:lnTo>
                    <a:pt x="0" y="32"/>
                  </a:lnTo>
                  <a:lnTo>
                    <a:pt x="2" y="44"/>
                  </a:lnTo>
                  <a:lnTo>
                    <a:pt x="9" y="53"/>
                  </a:lnTo>
                  <a:lnTo>
                    <a:pt x="21" y="60"/>
                  </a:lnTo>
                  <a:lnTo>
                    <a:pt x="27" y="62"/>
                  </a:lnTo>
                  <a:lnTo>
                    <a:pt x="34" y="62"/>
                  </a:lnTo>
                  <a:lnTo>
                    <a:pt x="39" y="62"/>
                  </a:lnTo>
                  <a:lnTo>
                    <a:pt x="45" y="60"/>
                  </a:lnTo>
                  <a:lnTo>
                    <a:pt x="50" y="56"/>
                  </a:lnTo>
                  <a:lnTo>
                    <a:pt x="54" y="53"/>
                  </a:lnTo>
                  <a:lnTo>
                    <a:pt x="59" y="47"/>
                  </a:lnTo>
                  <a:lnTo>
                    <a:pt x="61" y="41"/>
                  </a:lnTo>
                  <a:lnTo>
                    <a:pt x="63" y="35"/>
                  </a:lnTo>
                  <a:lnTo>
                    <a:pt x="63" y="31"/>
                  </a:lnTo>
                  <a:lnTo>
                    <a:pt x="63" y="25"/>
                  </a:lnTo>
                  <a:lnTo>
                    <a:pt x="62" y="21"/>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1" name="Freeform 59">
              <a:extLst>
                <a:ext uri="{FF2B5EF4-FFF2-40B4-BE49-F238E27FC236}">
                  <a16:creationId xmlns:a16="http://schemas.microsoft.com/office/drawing/2014/main" id="{2A2F9F25-54C0-48D5-B04F-C74E8FA8DAA9}"/>
                </a:ext>
              </a:extLst>
            </p:cNvPr>
            <p:cNvSpPr>
              <a:spLocks/>
            </p:cNvSpPr>
            <p:nvPr/>
          </p:nvSpPr>
          <p:spPr bwMode="auto">
            <a:xfrm>
              <a:off x="1191" y="3751"/>
              <a:ext cx="32" cy="31"/>
            </a:xfrm>
            <a:custGeom>
              <a:avLst/>
              <a:gdLst>
                <a:gd name="T0" fmla="*/ 15 w 65"/>
                <a:gd name="T1" fmla="*/ 6 h 64"/>
                <a:gd name="T2" fmla="*/ 14 w 65"/>
                <a:gd name="T3" fmla="*/ 9 h 64"/>
                <a:gd name="T4" fmla="*/ 12 w 65"/>
                <a:gd name="T5" fmla="*/ 10 h 64"/>
                <a:gd name="T6" fmla="*/ 9 w 65"/>
                <a:gd name="T7" fmla="*/ 11 h 64"/>
                <a:gd name="T8" fmla="*/ 7 w 65"/>
                <a:gd name="T9" fmla="*/ 11 h 64"/>
                <a:gd name="T10" fmla="*/ 5 w 65"/>
                <a:gd name="T11" fmla="*/ 10 h 64"/>
                <a:gd name="T12" fmla="*/ 4 w 65"/>
                <a:gd name="T13" fmla="*/ 8 h 64"/>
                <a:gd name="T14" fmla="*/ 3 w 65"/>
                <a:gd name="T15" fmla="*/ 5 h 64"/>
                <a:gd name="T16" fmla="*/ 4 w 65"/>
                <a:gd name="T17" fmla="*/ 2 h 64"/>
                <a:gd name="T18" fmla="*/ 4 w 65"/>
                <a:gd name="T19" fmla="*/ 2 h 64"/>
                <a:gd name="T20" fmla="*/ 5 w 65"/>
                <a:gd name="T21" fmla="*/ 1 h 64"/>
                <a:gd name="T22" fmla="*/ 5 w 65"/>
                <a:gd name="T23" fmla="*/ 0 h 64"/>
                <a:gd name="T24" fmla="*/ 5 w 65"/>
                <a:gd name="T25" fmla="*/ 0 h 64"/>
                <a:gd name="T26" fmla="*/ 4 w 65"/>
                <a:gd name="T27" fmla="*/ 1 h 64"/>
                <a:gd name="T28" fmla="*/ 2 w 65"/>
                <a:gd name="T29" fmla="*/ 2 h 64"/>
                <a:gd name="T30" fmla="*/ 1 w 65"/>
                <a:gd name="T31" fmla="*/ 3 h 64"/>
                <a:gd name="T32" fmla="*/ 0 w 65"/>
                <a:gd name="T33" fmla="*/ 5 h 64"/>
                <a:gd name="T34" fmla="*/ 0 w 65"/>
                <a:gd name="T35" fmla="*/ 8 h 64"/>
                <a:gd name="T36" fmla="*/ 0 w 65"/>
                <a:gd name="T37" fmla="*/ 10 h 64"/>
                <a:gd name="T38" fmla="*/ 2 w 65"/>
                <a:gd name="T39" fmla="*/ 13 h 64"/>
                <a:gd name="T40" fmla="*/ 5 w 65"/>
                <a:gd name="T41" fmla="*/ 15 h 64"/>
                <a:gd name="T42" fmla="*/ 6 w 65"/>
                <a:gd name="T43" fmla="*/ 15 h 64"/>
                <a:gd name="T44" fmla="*/ 8 w 65"/>
                <a:gd name="T45" fmla="*/ 15 h 64"/>
                <a:gd name="T46" fmla="*/ 10 w 65"/>
                <a:gd name="T47" fmla="*/ 15 h 64"/>
                <a:gd name="T48" fmla="*/ 11 w 65"/>
                <a:gd name="T49" fmla="*/ 14 h 64"/>
                <a:gd name="T50" fmla="*/ 12 w 65"/>
                <a:gd name="T51" fmla="*/ 14 h 64"/>
                <a:gd name="T52" fmla="*/ 14 w 65"/>
                <a:gd name="T53" fmla="*/ 13 h 64"/>
                <a:gd name="T54" fmla="*/ 14 w 65"/>
                <a:gd name="T55" fmla="*/ 12 h 64"/>
                <a:gd name="T56" fmla="*/ 15 w 65"/>
                <a:gd name="T57" fmla="*/ 10 h 64"/>
                <a:gd name="T58" fmla="*/ 16 w 65"/>
                <a:gd name="T59" fmla="*/ 9 h 64"/>
                <a:gd name="T60" fmla="*/ 16 w 65"/>
                <a:gd name="T61" fmla="*/ 8 h 64"/>
                <a:gd name="T62" fmla="*/ 16 w 65"/>
                <a:gd name="T63" fmla="*/ 6 h 64"/>
                <a:gd name="T64" fmla="*/ 15 w 65"/>
                <a:gd name="T65" fmla="*/ 5 h 64"/>
                <a:gd name="T66" fmla="*/ 15 w 65"/>
                <a:gd name="T67" fmla="*/ 5 h 64"/>
                <a:gd name="T68" fmla="*/ 15 w 65"/>
                <a:gd name="T69" fmla="*/ 6 h 64"/>
                <a:gd name="T70" fmla="*/ 15 w 65"/>
                <a:gd name="T71" fmla="*/ 6 h 64"/>
                <a:gd name="T72" fmla="*/ 15 w 65"/>
                <a:gd name="T73" fmla="*/ 6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5" h="64">
                  <a:moveTo>
                    <a:pt x="61" y="27"/>
                  </a:moveTo>
                  <a:lnTo>
                    <a:pt x="56" y="37"/>
                  </a:lnTo>
                  <a:lnTo>
                    <a:pt x="48" y="44"/>
                  </a:lnTo>
                  <a:lnTo>
                    <a:pt x="38" y="47"/>
                  </a:lnTo>
                  <a:lnTo>
                    <a:pt x="29" y="46"/>
                  </a:lnTo>
                  <a:lnTo>
                    <a:pt x="21" y="41"/>
                  </a:lnTo>
                  <a:lnTo>
                    <a:pt x="17" y="32"/>
                  </a:lnTo>
                  <a:lnTo>
                    <a:pt x="15" y="22"/>
                  </a:lnTo>
                  <a:lnTo>
                    <a:pt x="18" y="11"/>
                  </a:lnTo>
                  <a:lnTo>
                    <a:pt x="19" y="8"/>
                  </a:lnTo>
                  <a:lnTo>
                    <a:pt x="20" y="5"/>
                  </a:lnTo>
                  <a:lnTo>
                    <a:pt x="22" y="3"/>
                  </a:lnTo>
                  <a:lnTo>
                    <a:pt x="23" y="0"/>
                  </a:lnTo>
                  <a:lnTo>
                    <a:pt x="17" y="4"/>
                  </a:lnTo>
                  <a:lnTo>
                    <a:pt x="11" y="8"/>
                  </a:lnTo>
                  <a:lnTo>
                    <a:pt x="6" y="13"/>
                  </a:lnTo>
                  <a:lnTo>
                    <a:pt x="3" y="20"/>
                  </a:lnTo>
                  <a:lnTo>
                    <a:pt x="0" y="32"/>
                  </a:lnTo>
                  <a:lnTo>
                    <a:pt x="3" y="44"/>
                  </a:lnTo>
                  <a:lnTo>
                    <a:pt x="10" y="54"/>
                  </a:lnTo>
                  <a:lnTo>
                    <a:pt x="21" y="61"/>
                  </a:lnTo>
                  <a:lnTo>
                    <a:pt x="27" y="64"/>
                  </a:lnTo>
                  <a:lnTo>
                    <a:pt x="34" y="64"/>
                  </a:lnTo>
                  <a:lnTo>
                    <a:pt x="40" y="62"/>
                  </a:lnTo>
                  <a:lnTo>
                    <a:pt x="45" y="60"/>
                  </a:lnTo>
                  <a:lnTo>
                    <a:pt x="51" y="58"/>
                  </a:lnTo>
                  <a:lnTo>
                    <a:pt x="56" y="53"/>
                  </a:lnTo>
                  <a:lnTo>
                    <a:pt x="59" y="49"/>
                  </a:lnTo>
                  <a:lnTo>
                    <a:pt x="63" y="43"/>
                  </a:lnTo>
                  <a:lnTo>
                    <a:pt x="64" y="37"/>
                  </a:lnTo>
                  <a:lnTo>
                    <a:pt x="65" y="32"/>
                  </a:lnTo>
                  <a:lnTo>
                    <a:pt x="64" y="27"/>
                  </a:lnTo>
                  <a:lnTo>
                    <a:pt x="63" y="22"/>
                  </a:lnTo>
                  <a:lnTo>
                    <a:pt x="63" y="23"/>
                  </a:lnTo>
                  <a:lnTo>
                    <a:pt x="63" y="24"/>
                  </a:lnTo>
                  <a:lnTo>
                    <a:pt x="61" y="26"/>
                  </a:lnTo>
                  <a:lnTo>
                    <a:pt x="6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2" name="Freeform 60">
              <a:extLst>
                <a:ext uri="{FF2B5EF4-FFF2-40B4-BE49-F238E27FC236}">
                  <a16:creationId xmlns:a16="http://schemas.microsoft.com/office/drawing/2014/main" id="{369162C2-2A08-46CE-9530-4141E1E5029D}"/>
                </a:ext>
              </a:extLst>
            </p:cNvPr>
            <p:cNvSpPr>
              <a:spLocks/>
            </p:cNvSpPr>
            <p:nvPr/>
          </p:nvSpPr>
          <p:spPr bwMode="auto">
            <a:xfrm>
              <a:off x="1280" y="3711"/>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3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6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5"/>
                  </a:moveTo>
                  <a:lnTo>
                    <a:pt x="55" y="35"/>
                  </a:lnTo>
                  <a:lnTo>
                    <a:pt x="47" y="42"/>
                  </a:lnTo>
                  <a:lnTo>
                    <a:pt x="38" y="46"/>
                  </a:lnTo>
                  <a:lnTo>
                    <a:pt x="29" y="45"/>
                  </a:lnTo>
                  <a:lnTo>
                    <a:pt x="21" y="39"/>
                  </a:lnTo>
                  <a:lnTo>
                    <a:pt x="16" y="31"/>
                  </a:lnTo>
                  <a:lnTo>
                    <a:pt x="15" y="20"/>
                  </a:lnTo>
                  <a:lnTo>
                    <a:pt x="17" y="9"/>
                  </a:lnTo>
                  <a:lnTo>
                    <a:pt x="18" y="7"/>
                  </a:lnTo>
                  <a:lnTo>
                    <a:pt x="19" y="4"/>
                  </a:lnTo>
                  <a:lnTo>
                    <a:pt x="22" y="2"/>
                  </a:lnTo>
                  <a:lnTo>
                    <a:pt x="23" y="0"/>
                  </a:lnTo>
                  <a:lnTo>
                    <a:pt x="16" y="2"/>
                  </a:lnTo>
                  <a:lnTo>
                    <a:pt x="10" y="7"/>
                  </a:lnTo>
                  <a:lnTo>
                    <a:pt x="6" y="11"/>
                  </a:lnTo>
                  <a:lnTo>
                    <a:pt x="2" y="18"/>
                  </a:lnTo>
                  <a:lnTo>
                    <a:pt x="0" y="31"/>
                  </a:lnTo>
                  <a:lnTo>
                    <a:pt x="2" y="42"/>
                  </a:lnTo>
                  <a:lnTo>
                    <a:pt x="9" y="53"/>
                  </a:lnTo>
                  <a:lnTo>
                    <a:pt x="21" y="60"/>
                  </a:lnTo>
                  <a:lnTo>
                    <a:pt x="26" y="62"/>
                  </a:lnTo>
                  <a:lnTo>
                    <a:pt x="33" y="62"/>
                  </a:lnTo>
                  <a:lnTo>
                    <a:pt x="39" y="61"/>
                  </a:lnTo>
                  <a:lnTo>
                    <a:pt x="45" y="58"/>
                  </a:lnTo>
                  <a:lnTo>
                    <a:pt x="50" y="56"/>
                  </a:lnTo>
                  <a:lnTo>
                    <a:pt x="55" y="52"/>
                  </a:lnTo>
                  <a:lnTo>
                    <a:pt x="59" y="47"/>
                  </a:lnTo>
                  <a:lnTo>
                    <a:pt x="62" y="41"/>
                  </a:lnTo>
                  <a:lnTo>
                    <a:pt x="63" y="35"/>
                  </a:lnTo>
                  <a:lnTo>
                    <a:pt x="64" y="31"/>
                  </a:lnTo>
                  <a:lnTo>
                    <a:pt x="63" y="25"/>
                  </a:lnTo>
                  <a:lnTo>
                    <a:pt x="62" y="20"/>
                  </a:lnTo>
                  <a:lnTo>
                    <a:pt x="62" y="22"/>
                  </a:lnTo>
                  <a:lnTo>
                    <a:pt x="62" y="23"/>
                  </a:lnTo>
                  <a:lnTo>
                    <a:pt x="61" y="24"/>
                  </a:lnTo>
                  <a:lnTo>
                    <a:pt x="6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3" name="Freeform 61">
              <a:extLst>
                <a:ext uri="{FF2B5EF4-FFF2-40B4-BE49-F238E27FC236}">
                  <a16:creationId xmlns:a16="http://schemas.microsoft.com/office/drawing/2014/main" id="{B92CFAD8-69DC-472B-B44A-2E93DC23980A}"/>
                </a:ext>
              </a:extLst>
            </p:cNvPr>
            <p:cNvSpPr>
              <a:spLocks/>
            </p:cNvSpPr>
            <p:nvPr/>
          </p:nvSpPr>
          <p:spPr bwMode="auto">
            <a:xfrm>
              <a:off x="1174" y="3710"/>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5 w 64"/>
                <a:gd name="T13" fmla="*/ 8 h 62"/>
                <a:gd name="T14" fmla="*/ 4 w 64"/>
                <a:gd name="T15" fmla="*/ 5 h 62"/>
                <a:gd name="T16" fmla="*/ 5 w 64"/>
                <a:gd name="T17" fmla="*/ 3 h 62"/>
                <a:gd name="T18" fmla="*/ 5 w 64"/>
                <a:gd name="T19" fmla="*/ 2 h 62"/>
                <a:gd name="T20" fmla="*/ 6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6"/>
                  </a:lnTo>
                  <a:lnTo>
                    <a:pt x="47" y="42"/>
                  </a:lnTo>
                  <a:lnTo>
                    <a:pt x="38" y="46"/>
                  </a:lnTo>
                  <a:lnTo>
                    <a:pt x="29" y="45"/>
                  </a:lnTo>
                  <a:lnTo>
                    <a:pt x="22" y="39"/>
                  </a:lnTo>
                  <a:lnTo>
                    <a:pt x="17" y="31"/>
                  </a:lnTo>
                  <a:lnTo>
                    <a:pt x="16" y="20"/>
                  </a:lnTo>
                  <a:lnTo>
                    <a:pt x="18" y="9"/>
                  </a:lnTo>
                  <a:lnTo>
                    <a:pt x="19" y="6"/>
                  </a:lnTo>
                  <a:lnTo>
                    <a:pt x="21" y="4"/>
                  </a:lnTo>
                  <a:lnTo>
                    <a:pt x="22" y="2"/>
                  </a:lnTo>
                  <a:lnTo>
                    <a:pt x="23" y="0"/>
                  </a:lnTo>
                  <a:lnTo>
                    <a:pt x="16" y="2"/>
                  </a:lnTo>
                  <a:lnTo>
                    <a:pt x="11" y="6"/>
                  </a:lnTo>
                  <a:lnTo>
                    <a:pt x="6" y="12"/>
                  </a:lnTo>
                  <a:lnTo>
                    <a:pt x="2" y="19"/>
                  </a:lnTo>
                  <a:lnTo>
                    <a:pt x="0" y="32"/>
                  </a:lnTo>
                  <a:lnTo>
                    <a:pt x="3" y="43"/>
                  </a:lnTo>
                  <a:lnTo>
                    <a:pt x="10" y="53"/>
                  </a:lnTo>
                  <a:lnTo>
                    <a:pt x="21" y="59"/>
                  </a:lnTo>
                  <a:lnTo>
                    <a:pt x="27" y="62"/>
                  </a:lnTo>
                  <a:lnTo>
                    <a:pt x="33" y="62"/>
                  </a:lnTo>
                  <a:lnTo>
                    <a:pt x="40" y="62"/>
                  </a:lnTo>
                  <a:lnTo>
                    <a:pt x="46" y="59"/>
                  </a:lnTo>
                  <a:lnTo>
                    <a:pt x="51" y="56"/>
                  </a:lnTo>
                  <a:lnTo>
                    <a:pt x="55" y="53"/>
                  </a:lnTo>
                  <a:lnTo>
                    <a:pt x="60" y="48"/>
                  </a:lnTo>
                  <a:lnTo>
                    <a:pt x="62" y="42"/>
                  </a:lnTo>
                  <a:lnTo>
                    <a:pt x="64" y="36"/>
                  </a:lnTo>
                  <a:lnTo>
                    <a:pt x="64" y="31"/>
                  </a:lnTo>
                  <a:lnTo>
                    <a:pt x="64" y="26"/>
                  </a:lnTo>
                  <a:lnTo>
                    <a:pt x="63" y="20"/>
                  </a:lnTo>
                  <a:lnTo>
                    <a:pt x="62" y="21"/>
                  </a:lnTo>
                  <a:lnTo>
                    <a:pt x="62" y="23"/>
                  </a:lnTo>
                  <a:lnTo>
                    <a:pt x="62"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4" name="Freeform 62">
              <a:extLst>
                <a:ext uri="{FF2B5EF4-FFF2-40B4-BE49-F238E27FC236}">
                  <a16:creationId xmlns:a16="http://schemas.microsoft.com/office/drawing/2014/main" id="{CED285BD-8D07-452F-AA20-2F346A71829D}"/>
                </a:ext>
              </a:extLst>
            </p:cNvPr>
            <p:cNvSpPr>
              <a:spLocks/>
            </p:cNvSpPr>
            <p:nvPr/>
          </p:nvSpPr>
          <p:spPr bwMode="auto">
            <a:xfrm>
              <a:off x="1357" y="3109"/>
              <a:ext cx="32" cy="31"/>
            </a:xfrm>
            <a:custGeom>
              <a:avLst/>
              <a:gdLst>
                <a:gd name="T0" fmla="*/ 16 w 64"/>
                <a:gd name="T1" fmla="*/ 7 h 62"/>
                <a:gd name="T2" fmla="*/ 14 w 64"/>
                <a:gd name="T3" fmla="*/ 10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7"/>
                  </a:lnTo>
                  <a:lnTo>
                    <a:pt x="47" y="42"/>
                  </a:lnTo>
                  <a:lnTo>
                    <a:pt x="38" y="46"/>
                  </a:lnTo>
                  <a:lnTo>
                    <a:pt x="29" y="45"/>
                  </a:lnTo>
                  <a:lnTo>
                    <a:pt x="21" y="39"/>
                  </a:lnTo>
                  <a:lnTo>
                    <a:pt x="16" y="31"/>
                  </a:lnTo>
                  <a:lnTo>
                    <a:pt x="15" y="20"/>
                  </a:lnTo>
                  <a:lnTo>
                    <a:pt x="17" y="9"/>
                  </a:lnTo>
                  <a:lnTo>
                    <a:pt x="19" y="7"/>
                  </a:lnTo>
                  <a:lnTo>
                    <a:pt x="20" y="4"/>
                  </a:lnTo>
                  <a:lnTo>
                    <a:pt x="22" y="2"/>
                  </a:lnTo>
                  <a:lnTo>
                    <a:pt x="23" y="0"/>
                  </a:lnTo>
                  <a:lnTo>
                    <a:pt x="16" y="2"/>
                  </a:lnTo>
                  <a:lnTo>
                    <a:pt x="11" y="7"/>
                  </a:lnTo>
                  <a:lnTo>
                    <a:pt x="6" y="11"/>
                  </a:lnTo>
                  <a:lnTo>
                    <a:pt x="2" y="18"/>
                  </a:lnTo>
                  <a:lnTo>
                    <a:pt x="0" y="31"/>
                  </a:lnTo>
                  <a:lnTo>
                    <a:pt x="2" y="43"/>
                  </a:lnTo>
                  <a:lnTo>
                    <a:pt x="9" y="53"/>
                  </a:lnTo>
                  <a:lnTo>
                    <a:pt x="21" y="60"/>
                  </a:lnTo>
                  <a:lnTo>
                    <a:pt x="27" y="62"/>
                  </a:lnTo>
                  <a:lnTo>
                    <a:pt x="34" y="62"/>
                  </a:lnTo>
                  <a:lnTo>
                    <a:pt x="39" y="62"/>
                  </a:lnTo>
                  <a:lnTo>
                    <a:pt x="45" y="60"/>
                  </a:lnTo>
                  <a:lnTo>
                    <a:pt x="50" y="56"/>
                  </a:lnTo>
                  <a:lnTo>
                    <a:pt x="54" y="53"/>
                  </a:lnTo>
                  <a:lnTo>
                    <a:pt x="59" y="47"/>
                  </a:lnTo>
                  <a:lnTo>
                    <a:pt x="61" y="41"/>
                  </a:lnTo>
                  <a:lnTo>
                    <a:pt x="64" y="35"/>
                  </a:lnTo>
                  <a:lnTo>
                    <a:pt x="64" y="31"/>
                  </a:lnTo>
                  <a:lnTo>
                    <a:pt x="64" y="25"/>
                  </a:lnTo>
                  <a:lnTo>
                    <a:pt x="62" y="20"/>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5" name="Freeform 63">
              <a:extLst>
                <a:ext uri="{FF2B5EF4-FFF2-40B4-BE49-F238E27FC236}">
                  <a16:creationId xmlns:a16="http://schemas.microsoft.com/office/drawing/2014/main" id="{27EE5243-9B53-486A-8C3C-61279A65F9A3}"/>
                </a:ext>
              </a:extLst>
            </p:cNvPr>
            <p:cNvSpPr>
              <a:spLocks/>
            </p:cNvSpPr>
            <p:nvPr/>
          </p:nvSpPr>
          <p:spPr bwMode="auto">
            <a:xfrm>
              <a:off x="1326" y="3182"/>
              <a:ext cx="46" cy="51"/>
            </a:xfrm>
            <a:custGeom>
              <a:avLst/>
              <a:gdLst>
                <a:gd name="T0" fmla="*/ 23 w 92"/>
                <a:gd name="T1" fmla="*/ 17 h 102"/>
                <a:gd name="T2" fmla="*/ 21 w 92"/>
                <a:gd name="T3" fmla="*/ 19 h 102"/>
                <a:gd name="T4" fmla="*/ 19 w 92"/>
                <a:gd name="T5" fmla="*/ 21 h 102"/>
                <a:gd name="T6" fmla="*/ 17 w 92"/>
                <a:gd name="T7" fmla="*/ 22 h 102"/>
                <a:gd name="T8" fmla="*/ 15 w 92"/>
                <a:gd name="T9" fmla="*/ 21 h 102"/>
                <a:gd name="T10" fmla="*/ 13 w 92"/>
                <a:gd name="T11" fmla="*/ 20 h 102"/>
                <a:gd name="T12" fmla="*/ 12 w 92"/>
                <a:gd name="T13" fmla="*/ 18 h 102"/>
                <a:gd name="T14" fmla="*/ 11 w 92"/>
                <a:gd name="T15" fmla="*/ 16 h 102"/>
                <a:gd name="T16" fmla="*/ 12 w 92"/>
                <a:gd name="T17" fmla="*/ 13 h 102"/>
                <a:gd name="T18" fmla="*/ 13 w 92"/>
                <a:gd name="T19" fmla="*/ 12 h 102"/>
                <a:gd name="T20" fmla="*/ 14 w 92"/>
                <a:gd name="T21" fmla="*/ 11 h 102"/>
                <a:gd name="T22" fmla="*/ 15 w 92"/>
                <a:gd name="T23" fmla="*/ 10 h 102"/>
                <a:gd name="T24" fmla="*/ 16 w 92"/>
                <a:gd name="T25" fmla="*/ 9 h 102"/>
                <a:gd name="T26" fmla="*/ 16 w 92"/>
                <a:gd name="T27" fmla="*/ 7 h 102"/>
                <a:gd name="T28" fmla="*/ 16 w 92"/>
                <a:gd name="T29" fmla="*/ 6 h 102"/>
                <a:gd name="T30" fmla="*/ 16 w 92"/>
                <a:gd name="T31" fmla="*/ 5 h 102"/>
                <a:gd name="T32" fmla="*/ 16 w 92"/>
                <a:gd name="T33" fmla="*/ 5 h 102"/>
                <a:gd name="T34" fmla="*/ 14 w 92"/>
                <a:gd name="T35" fmla="*/ 7 h 102"/>
                <a:gd name="T36" fmla="*/ 12 w 92"/>
                <a:gd name="T37" fmla="*/ 9 h 102"/>
                <a:gd name="T38" fmla="*/ 10 w 92"/>
                <a:gd name="T39" fmla="*/ 10 h 102"/>
                <a:gd name="T40" fmla="*/ 8 w 92"/>
                <a:gd name="T41" fmla="*/ 10 h 102"/>
                <a:gd name="T42" fmla="*/ 6 w 92"/>
                <a:gd name="T43" fmla="*/ 8 h 102"/>
                <a:gd name="T44" fmla="*/ 4 w 92"/>
                <a:gd name="T45" fmla="*/ 6 h 102"/>
                <a:gd name="T46" fmla="*/ 4 w 92"/>
                <a:gd name="T47" fmla="*/ 4 h 102"/>
                <a:gd name="T48" fmla="*/ 5 w 92"/>
                <a:gd name="T49" fmla="*/ 1 h 102"/>
                <a:gd name="T50" fmla="*/ 4 w 92"/>
                <a:gd name="T51" fmla="*/ 0 h 102"/>
                <a:gd name="T52" fmla="*/ 3 w 92"/>
                <a:gd name="T53" fmla="*/ 1 h 102"/>
                <a:gd name="T54" fmla="*/ 2 w 92"/>
                <a:gd name="T55" fmla="*/ 1 h 102"/>
                <a:gd name="T56" fmla="*/ 1 w 92"/>
                <a:gd name="T57" fmla="*/ 3 h 102"/>
                <a:gd name="T58" fmla="*/ 0 w 92"/>
                <a:gd name="T59" fmla="*/ 6 h 102"/>
                <a:gd name="T60" fmla="*/ 1 w 92"/>
                <a:gd name="T61" fmla="*/ 9 h 102"/>
                <a:gd name="T62" fmla="*/ 3 w 92"/>
                <a:gd name="T63" fmla="*/ 12 h 102"/>
                <a:gd name="T64" fmla="*/ 6 w 92"/>
                <a:gd name="T65" fmla="*/ 13 h 102"/>
                <a:gd name="T66" fmla="*/ 6 w 92"/>
                <a:gd name="T67" fmla="*/ 14 h 102"/>
                <a:gd name="T68" fmla="*/ 7 w 92"/>
                <a:gd name="T69" fmla="*/ 14 h 102"/>
                <a:gd name="T70" fmla="*/ 8 w 92"/>
                <a:gd name="T71" fmla="*/ 14 h 102"/>
                <a:gd name="T72" fmla="*/ 9 w 92"/>
                <a:gd name="T73" fmla="*/ 14 h 102"/>
                <a:gd name="T74" fmla="*/ 8 w 92"/>
                <a:gd name="T75" fmla="*/ 14 h 102"/>
                <a:gd name="T76" fmla="*/ 8 w 92"/>
                <a:gd name="T77" fmla="*/ 14 h 102"/>
                <a:gd name="T78" fmla="*/ 8 w 92"/>
                <a:gd name="T79" fmla="*/ 15 h 102"/>
                <a:gd name="T80" fmla="*/ 8 w 92"/>
                <a:gd name="T81" fmla="*/ 15 h 102"/>
                <a:gd name="T82" fmla="*/ 8 w 92"/>
                <a:gd name="T83" fmla="*/ 18 h 102"/>
                <a:gd name="T84" fmla="*/ 8 w 92"/>
                <a:gd name="T85" fmla="*/ 21 h 102"/>
                <a:gd name="T86" fmla="*/ 10 w 92"/>
                <a:gd name="T87" fmla="*/ 24 h 102"/>
                <a:gd name="T88" fmla="*/ 13 w 92"/>
                <a:gd name="T89" fmla="*/ 25 h 102"/>
                <a:gd name="T90" fmla="*/ 14 w 92"/>
                <a:gd name="T91" fmla="*/ 26 h 102"/>
                <a:gd name="T92" fmla="*/ 16 w 92"/>
                <a:gd name="T93" fmla="*/ 26 h 102"/>
                <a:gd name="T94" fmla="*/ 17 w 92"/>
                <a:gd name="T95" fmla="*/ 26 h 102"/>
                <a:gd name="T96" fmla="*/ 19 w 92"/>
                <a:gd name="T97" fmla="*/ 25 h 102"/>
                <a:gd name="T98" fmla="*/ 20 w 92"/>
                <a:gd name="T99" fmla="*/ 25 h 102"/>
                <a:gd name="T100" fmla="*/ 21 w 92"/>
                <a:gd name="T101" fmla="*/ 23 h 102"/>
                <a:gd name="T102" fmla="*/ 22 w 92"/>
                <a:gd name="T103" fmla="*/ 22 h 102"/>
                <a:gd name="T104" fmla="*/ 23 w 92"/>
                <a:gd name="T105" fmla="*/ 21 h 102"/>
                <a:gd name="T106" fmla="*/ 23 w 92"/>
                <a:gd name="T107" fmla="*/ 19 h 102"/>
                <a:gd name="T108" fmla="*/ 23 w 92"/>
                <a:gd name="T109" fmla="*/ 18 h 102"/>
                <a:gd name="T110" fmla="*/ 23 w 92"/>
                <a:gd name="T111" fmla="*/ 17 h 102"/>
                <a:gd name="T112" fmla="*/ 23 w 92"/>
                <a:gd name="T113" fmla="*/ 17 h 1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2" h="102">
                  <a:moveTo>
                    <a:pt x="90" y="66"/>
                  </a:moveTo>
                  <a:lnTo>
                    <a:pt x="84" y="76"/>
                  </a:lnTo>
                  <a:lnTo>
                    <a:pt x="76" y="82"/>
                  </a:lnTo>
                  <a:lnTo>
                    <a:pt x="67" y="85"/>
                  </a:lnTo>
                  <a:lnTo>
                    <a:pt x="58" y="84"/>
                  </a:lnTo>
                  <a:lnTo>
                    <a:pt x="51" y="79"/>
                  </a:lnTo>
                  <a:lnTo>
                    <a:pt x="45" y="71"/>
                  </a:lnTo>
                  <a:lnTo>
                    <a:pt x="44" y="61"/>
                  </a:lnTo>
                  <a:lnTo>
                    <a:pt x="45" y="51"/>
                  </a:lnTo>
                  <a:lnTo>
                    <a:pt x="51" y="48"/>
                  </a:lnTo>
                  <a:lnTo>
                    <a:pt x="55" y="44"/>
                  </a:lnTo>
                  <a:lnTo>
                    <a:pt x="59" y="39"/>
                  </a:lnTo>
                  <a:lnTo>
                    <a:pt x="62" y="33"/>
                  </a:lnTo>
                  <a:lnTo>
                    <a:pt x="63" y="27"/>
                  </a:lnTo>
                  <a:lnTo>
                    <a:pt x="63" y="22"/>
                  </a:lnTo>
                  <a:lnTo>
                    <a:pt x="62" y="18"/>
                  </a:lnTo>
                  <a:lnTo>
                    <a:pt x="61" y="17"/>
                  </a:lnTo>
                  <a:lnTo>
                    <a:pt x="55" y="27"/>
                  </a:lnTo>
                  <a:lnTo>
                    <a:pt x="47" y="34"/>
                  </a:lnTo>
                  <a:lnTo>
                    <a:pt x="38" y="38"/>
                  </a:lnTo>
                  <a:lnTo>
                    <a:pt x="29" y="37"/>
                  </a:lnTo>
                  <a:lnTo>
                    <a:pt x="22" y="31"/>
                  </a:lnTo>
                  <a:lnTo>
                    <a:pt x="16" y="23"/>
                  </a:lnTo>
                  <a:lnTo>
                    <a:pt x="15" y="13"/>
                  </a:lnTo>
                  <a:lnTo>
                    <a:pt x="17" y="1"/>
                  </a:lnTo>
                  <a:lnTo>
                    <a:pt x="16" y="0"/>
                  </a:lnTo>
                  <a:lnTo>
                    <a:pt x="11" y="1"/>
                  </a:lnTo>
                  <a:lnTo>
                    <a:pt x="6" y="4"/>
                  </a:lnTo>
                  <a:lnTo>
                    <a:pt x="2" y="10"/>
                  </a:lnTo>
                  <a:lnTo>
                    <a:pt x="0" y="23"/>
                  </a:lnTo>
                  <a:lnTo>
                    <a:pt x="3" y="34"/>
                  </a:lnTo>
                  <a:lnTo>
                    <a:pt x="10" y="45"/>
                  </a:lnTo>
                  <a:lnTo>
                    <a:pt x="21" y="52"/>
                  </a:lnTo>
                  <a:lnTo>
                    <a:pt x="23" y="53"/>
                  </a:lnTo>
                  <a:lnTo>
                    <a:pt x="26" y="53"/>
                  </a:lnTo>
                  <a:lnTo>
                    <a:pt x="30" y="54"/>
                  </a:lnTo>
                  <a:lnTo>
                    <a:pt x="33" y="54"/>
                  </a:lnTo>
                  <a:lnTo>
                    <a:pt x="32" y="55"/>
                  </a:lnTo>
                  <a:lnTo>
                    <a:pt x="32" y="56"/>
                  </a:lnTo>
                  <a:lnTo>
                    <a:pt x="31" y="57"/>
                  </a:lnTo>
                  <a:lnTo>
                    <a:pt x="31" y="59"/>
                  </a:lnTo>
                  <a:lnTo>
                    <a:pt x="29" y="71"/>
                  </a:lnTo>
                  <a:lnTo>
                    <a:pt x="31" y="83"/>
                  </a:lnTo>
                  <a:lnTo>
                    <a:pt x="38" y="93"/>
                  </a:lnTo>
                  <a:lnTo>
                    <a:pt x="50" y="100"/>
                  </a:lnTo>
                  <a:lnTo>
                    <a:pt x="55" y="101"/>
                  </a:lnTo>
                  <a:lnTo>
                    <a:pt x="62" y="102"/>
                  </a:lnTo>
                  <a:lnTo>
                    <a:pt x="68" y="101"/>
                  </a:lnTo>
                  <a:lnTo>
                    <a:pt x="74" y="99"/>
                  </a:lnTo>
                  <a:lnTo>
                    <a:pt x="79" y="97"/>
                  </a:lnTo>
                  <a:lnTo>
                    <a:pt x="84" y="92"/>
                  </a:lnTo>
                  <a:lnTo>
                    <a:pt x="88" y="87"/>
                  </a:lnTo>
                  <a:lnTo>
                    <a:pt x="91" y="82"/>
                  </a:lnTo>
                  <a:lnTo>
                    <a:pt x="92" y="76"/>
                  </a:lnTo>
                  <a:lnTo>
                    <a:pt x="91" y="70"/>
                  </a:lnTo>
                  <a:lnTo>
                    <a:pt x="90"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6" name="Freeform 64">
              <a:extLst>
                <a:ext uri="{FF2B5EF4-FFF2-40B4-BE49-F238E27FC236}">
                  <a16:creationId xmlns:a16="http://schemas.microsoft.com/office/drawing/2014/main" id="{E64F0542-0689-46CC-A1E7-9BCDBBA6BFBA}"/>
                </a:ext>
              </a:extLst>
            </p:cNvPr>
            <p:cNvSpPr>
              <a:spLocks/>
            </p:cNvSpPr>
            <p:nvPr/>
          </p:nvSpPr>
          <p:spPr bwMode="auto">
            <a:xfrm>
              <a:off x="1283" y="3066"/>
              <a:ext cx="286" cy="837"/>
            </a:xfrm>
            <a:custGeom>
              <a:avLst/>
              <a:gdLst>
                <a:gd name="T0" fmla="*/ 77 w 572"/>
                <a:gd name="T1" fmla="*/ 354 h 1674"/>
                <a:gd name="T2" fmla="*/ 79 w 572"/>
                <a:gd name="T3" fmla="*/ 332 h 1674"/>
                <a:gd name="T4" fmla="*/ 76 w 572"/>
                <a:gd name="T5" fmla="*/ 320 h 1674"/>
                <a:gd name="T6" fmla="*/ 73 w 572"/>
                <a:gd name="T7" fmla="*/ 314 h 1674"/>
                <a:gd name="T8" fmla="*/ 70 w 572"/>
                <a:gd name="T9" fmla="*/ 310 h 1674"/>
                <a:gd name="T10" fmla="*/ 68 w 572"/>
                <a:gd name="T11" fmla="*/ 307 h 1674"/>
                <a:gd name="T12" fmla="*/ 115 w 572"/>
                <a:gd name="T13" fmla="*/ 127 h 1674"/>
                <a:gd name="T14" fmla="*/ 120 w 572"/>
                <a:gd name="T15" fmla="*/ 125 h 1674"/>
                <a:gd name="T16" fmla="*/ 124 w 572"/>
                <a:gd name="T17" fmla="*/ 124 h 1674"/>
                <a:gd name="T18" fmla="*/ 128 w 572"/>
                <a:gd name="T19" fmla="*/ 121 h 1674"/>
                <a:gd name="T20" fmla="*/ 134 w 572"/>
                <a:gd name="T21" fmla="*/ 114 h 1674"/>
                <a:gd name="T22" fmla="*/ 136 w 572"/>
                <a:gd name="T23" fmla="*/ 110 h 1674"/>
                <a:gd name="T24" fmla="*/ 141 w 572"/>
                <a:gd name="T25" fmla="*/ 99 h 1674"/>
                <a:gd name="T26" fmla="*/ 143 w 572"/>
                <a:gd name="T27" fmla="*/ 83 h 1674"/>
                <a:gd name="T28" fmla="*/ 141 w 572"/>
                <a:gd name="T29" fmla="*/ 65 h 1674"/>
                <a:gd name="T30" fmla="*/ 131 w 572"/>
                <a:gd name="T31" fmla="*/ 48 h 1674"/>
                <a:gd name="T32" fmla="*/ 119 w 572"/>
                <a:gd name="T33" fmla="*/ 30 h 1674"/>
                <a:gd name="T34" fmla="*/ 109 w 572"/>
                <a:gd name="T35" fmla="*/ 15 h 1674"/>
                <a:gd name="T36" fmla="*/ 104 w 572"/>
                <a:gd name="T37" fmla="*/ 8 h 1674"/>
                <a:gd name="T38" fmla="*/ 99 w 572"/>
                <a:gd name="T39" fmla="*/ 1 h 1674"/>
                <a:gd name="T40" fmla="*/ 98 w 572"/>
                <a:gd name="T41" fmla="*/ 4 h 1674"/>
                <a:gd name="T42" fmla="*/ 97 w 572"/>
                <a:gd name="T43" fmla="*/ 11 h 1674"/>
                <a:gd name="T44" fmla="*/ 98 w 572"/>
                <a:gd name="T45" fmla="*/ 14 h 1674"/>
                <a:gd name="T46" fmla="*/ 102 w 572"/>
                <a:gd name="T47" fmla="*/ 19 h 1674"/>
                <a:gd name="T48" fmla="*/ 108 w 572"/>
                <a:gd name="T49" fmla="*/ 26 h 1674"/>
                <a:gd name="T50" fmla="*/ 114 w 572"/>
                <a:gd name="T51" fmla="*/ 34 h 1674"/>
                <a:gd name="T52" fmla="*/ 119 w 572"/>
                <a:gd name="T53" fmla="*/ 42 h 1674"/>
                <a:gd name="T54" fmla="*/ 124 w 572"/>
                <a:gd name="T55" fmla="*/ 51 h 1674"/>
                <a:gd name="T56" fmla="*/ 129 w 572"/>
                <a:gd name="T57" fmla="*/ 59 h 1674"/>
                <a:gd name="T58" fmla="*/ 133 w 572"/>
                <a:gd name="T59" fmla="*/ 68 h 1674"/>
                <a:gd name="T60" fmla="*/ 134 w 572"/>
                <a:gd name="T61" fmla="*/ 84 h 1674"/>
                <a:gd name="T62" fmla="*/ 128 w 572"/>
                <a:gd name="T63" fmla="*/ 104 h 1674"/>
                <a:gd name="T64" fmla="*/ 121 w 572"/>
                <a:gd name="T65" fmla="*/ 114 h 1674"/>
                <a:gd name="T66" fmla="*/ 113 w 572"/>
                <a:gd name="T67" fmla="*/ 120 h 1674"/>
                <a:gd name="T68" fmla="*/ 107 w 572"/>
                <a:gd name="T69" fmla="*/ 123 h 1674"/>
                <a:gd name="T70" fmla="*/ 105 w 572"/>
                <a:gd name="T71" fmla="*/ 124 h 1674"/>
                <a:gd name="T72" fmla="*/ 58 w 572"/>
                <a:gd name="T73" fmla="*/ 305 h 1674"/>
                <a:gd name="T74" fmla="*/ 61 w 572"/>
                <a:gd name="T75" fmla="*/ 309 h 1674"/>
                <a:gd name="T76" fmla="*/ 65 w 572"/>
                <a:gd name="T77" fmla="*/ 316 h 1674"/>
                <a:gd name="T78" fmla="*/ 68 w 572"/>
                <a:gd name="T79" fmla="*/ 324 h 1674"/>
                <a:gd name="T80" fmla="*/ 68 w 572"/>
                <a:gd name="T81" fmla="*/ 331 h 1674"/>
                <a:gd name="T82" fmla="*/ 66 w 572"/>
                <a:gd name="T83" fmla="*/ 350 h 1674"/>
                <a:gd name="T84" fmla="*/ 63 w 572"/>
                <a:gd name="T85" fmla="*/ 365 h 1674"/>
                <a:gd name="T86" fmla="*/ 58 w 572"/>
                <a:gd name="T87" fmla="*/ 378 h 1674"/>
                <a:gd name="T88" fmla="*/ 54 w 572"/>
                <a:gd name="T89" fmla="*/ 390 h 1674"/>
                <a:gd name="T90" fmla="*/ 50 w 572"/>
                <a:gd name="T91" fmla="*/ 397 h 1674"/>
                <a:gd name="T92" fmla="*/ 44 w 572"/>
                <a:gd name="T93" fmla="*/ 404 h 1674"/>
                <a:gd name="T94" fmla="*/ 30 w 572"/>
                <a:gd name="T95" fmla="*/ 407 h 1674"/>
                <a:gd name="T96" fmla="*/ 16 w 572"/>
                <a:gd name="T97" fmla="*/ 405 h 1674"/>
                <a:gd name="T98" fmla="*/ 7 w 572"/>
                <a:gd name="T99" fmla="*/ 402 h 1674"/>
                <a:gd name="T100" fmla="*/ 4 w 572"/>
                <a:gd name="T101" fmla="*/ 401 h 1674"/>
                <a:gd name="T102" fmla="*/ 1 w 572"/>
                <a:gd name="T103" fmla="*/ 401 h 1674"/>
                <a:gd name="T104" fmla="*/ 1 w 572"/>
                <a:gd name="T105" fmla="*/ 404 h 1674"/>
                <a:gd name="T106" fmla="*/ 5 w 572"/>
                <a:gd name="T107" fmla="*/ 409 h 1674"/>
                <a:gd name="T108" fmla="*/ 14 w 572"/>
                <a:gd name="T109" fmla="*/ 414 h 1674"/>
                <a:gd name="T110" fmla="*/ 22 w 572"/>
                <a:gd name="T111" fmla="*/ 417 h 1674"/>
                <a:gd name="T112" fmla="*/ 31 w 572"/>
                <a:gd name="T113" fmla="*/ 419 h 1674"/>
                <a:gd name="T114" fmla="*/ 41 w 572"/>
                <a:gd name="T115" fmla="*/ 418 h 1674"/>
                <a:gd name="T116" fmla="*/ 52 w 572"/>
                <a:gd name="T117" fmla="*/ 413 h 1674"/>
                <a:gd name="T118" fmla="*/ 61 w 572"/>
                <a:gd name="T119" fmla="*/ 402 h 1674"/>
                <a:gd name="T120" fmla="*/ 68 w 572"/>
                <a:gd name="T121" fmla="*/ 387 h 1674"/>
                <a:gd name="T122" fmla="*/ 73 w 572"/>
                <a:gd name="T123" fmla="*/ 371 h 16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2" h="1674">
                  <a:moveTo>
                    <a:pt x="296" y="1458"/>
                  </a:moveTo>
                  <a:lnTo>
                    <a:pt x="305" y="1414"/>
                  </a:lnTo>
                  <a:lnTo>
                    <a:pt x="313" y="1369"/>
                  </a:lnTo>
                  <a:lnTo>
                    <a:pt x="314" y="1326"/>
                  </a:lnTo>
                  <a:lnTo>
                    <a:pt x="309" y="1292"/>
                  </a:lnTo>
                  <a:lnTo>
                    <a:pt x="304" y="1278"/>
                  </a:lnTo>
                  <a:lnTo>
                    <a:pt x="298" y="1265"/>
                  </a:lnTo>
                  <a:lnTo>
                    <a:pt x="291" y="1255"/>
                  </a:lnTo>
                  <a:lnTo>
                    <a:pt x="284" y="1246"/>
                  </a:lnTo>
                  <a:lnTo>
                    <a:pt x="277" y="1238"/>
                  </a:lnTo>
                  <a:lnTo>
                    <a:pt x="273" y="1232"/>
                  </a:lnTo>
                  <a:lnTo>
                    <a:pt x="269" y="1228"/>
                  </a:lnTo>
                  <a:lnTo>
                    <a:pt x="268" y="1227"/>
                  </a:lnTo>
                  <a:lnTo>
                    <a:pt x="459" y="507"/>
                  </a:lnTo>
                  <a:lnTo>
                    <a:pt x="470" y="504"/>
                  </a:lnTo>
                  <a:lnTo>
                    <a:pt x="479" y="500"/>
                  </a:lnTo>
                  <a:lnTo>
                    <a:pt x="487" y="497"/>
                  </a:lnTo>
                  <a:lnTo>
                    <a:pt x="495" y="493"/>
                  </a:lnTo>
                  <a:lnTo>
                    <a:pt x="503" y="488"/>
                  </a:lnTo>
                  <a:lnTo>
                    <a:pt x="512" y="481"/>
                  </a:lnTo>
                  <a:lnTo>
                    <a:pt x="523" y="470"/>
                  </a:lnTo>
                  <a:lnTo>
                    <a:pt x="535" y="456"/>
                  </a:lnTo>
                  <a:lnTo>
                    <a:pt x="539" y="452"/>
                  </a:lnTo>
                  <a:lnTo>
                    <a:pt x="544" y="439"/>
                  </a:lnTo>
                  <a:lnTo>
                    <a:pt x="554" y="420"/>
                  </a:lnTo>
                  <a:lnTo>
                    <a:pt x="562" y="394"/>
                  </a:lnTo>
                  <a:lnTo>
                    <a:pt x="569" y="364"/>
                  </a:lnTo>
                  <a:lnTo>
                    <a:pt x="572" y="331"/>
                  </a:lnTo>
                  <a:lnTo>
                    <a:pt x="570" y="295"/>
                  </a:lnTo>
                  <a:lnTo>
                    <a:pt x="561" y="258"/>
                  </a:lnTo>
                  <a:lnTo>
                    <a:pt x="544" y="227"/>
                  </a:lnTo>
                  <a:lnTo>
                    <a:pt x="523" y="191"/>
                  </a:lnTo>
                  <a:lnTo>
                    <a:pt x="500" y="154"/>
                  </a:lnTo>
                  <a:lnTo>
                    <a:pt x="475" y="119"/>
                  </a:lnTo>
                  <a:lnTo>
                    <a:pt x="452" y="86"/>
                  </a:lnTo>
                  <a:lnTo>
                    <a:pt x="434" y="59"/>
                  </a:lnTo>
                  <a:lnTo>
                    <a:pt x="420" y="39"/>
                  </a:lnTo>
                  <a:lnTo>
                    <a:pt x="415" y="29"/>
                  </a:lnTo>
                  <a:lnTo>
                    <a:pt x="422" y="0"/>
                  </a:lnTo>
                  <a:lnTo>
                    <a:pt x="395" y="1"/>
                  </a:lnTo>
                  <a:lnTo>
                    <a:pt x="392" y="6"/>
                  </a:lnTo>
                  <a:lnTo>
                    <a:pt x="389" y="16"/>
                  </a:lnTo>
                  <a:lnTo>
                    <a:pt x="386" y="30"/>
                  </a:lnTo>
                  <a:lnTo>
                    <a:pt x="386" y="43"/>
                  </a:lnTo>
                  <a:lnTo>
                    <a:pt x="388" y="48"/>
                  </a:lnTo>
                  <a:lnTo>
                    <a:pt x="392" y="55"/>
                  </a:lnTo>
                  <a:lnTo>
                    <a:pt x="399" y="65"/>
                  </a:lnTo>
                  <a:lnTo>
                    <a:pt x="407" y="76"/>
                  </a:lnTo>
                  <a:lnTo>
                    <a:pt x="418" y="89"/>
                  </a:lnTo>
                  <a:lnTo>
                    <a:pt x="429" y="103"/>
                  </a:lnTo>
                  <a:lnTo>
                    <a:pt x="441" y="119"/>
                  </a:lnTo>
                  <a:lnTo>
                    <a:pt x="453" y="136"/>
                  </a:lnTo>
                  <a:lnTo>
                    <a:pt x="464" y="152"/>
                  </a:lnTo>
                  <a:lnTo>
                    <a:pt x="474" y="168"/>
                  </a:lnTo>
                  <a:lnTo>
                    <a:pt x="485" y="186"/>
                  </a:lnTo>
                  <a:lnTo>
                    <a:pt x="495" y="202"/>
                  </a:lnTo>
                  <a:lnTo>
                    <a:pt x="504" y="219"/>
                  </a:lnTo>
                  <a:lnTo>
                    <a:pt x="513" y="236"/>
                  </a:lnTo>
                  <a:lnTo>
                    <a:pt x="523" y="254"/>
                  </a:lnTo>
                  <a:lnTo>
                    <a:pt x="530" y="271"/>
                  </a:lnTo>
                  <a:lnTo>
                    <a:pt x="535" y="302"/>
                  </a:lnTo>
                  <a:lnTo>
                    <a:pt x="533" y="335"/>
                  </a:lnTo>
                  <a:lnTo>
                    <a:pt x="525" y="371"/>
                  </a:lnTo>
                  <a:lnTo>
                    <a:pt x="512" y="413"/>
                  </a:lnTo>
                  <a:lnTo>
                    <a:pt x="497" y="436"/>
                  </a:lnTo>
                  <a:lnTo>
                    <a:pt x="481" y="455"/>
                  </a:lnTo>
                  <a:lnTo>
                    <a:pt x="466" y="469"/>
                  </a:lnTo>
                  <a:lnTo>
                    <a:pt x="451" y="479"/>
                  </a:lnTo>
                  <a:lnTo>
                    <a:pt x="438" y="488"/>
                  </a:lnTo>
                  <a:lnTo>
                    <a:pt x="428" y="492"/>
                  </a:lnTo>
                  <a:lnTo>
                    <a:pt x="421" y="494"/>
                  </a:lnTo>
                  <a:lnTo>
                    <a:pt x="419" y="496"/>
                  </a:lnTo>
                  <a:lnTo>
                    <a:pt x="229" y="1216"/>
                  </a:lnTo>
                  <a:lnTo>
                    <a:pt x="231" y="1218"/>
                  </a:lnTo>
                  <a:lnTo>
                    <a:pt x="236" y="1225"/>
                  </a:lnTo>
                  <a:lnTo>
                    <a:pt x="243" y="1235"/>
                  </a:lnTo>
                  <a:lnTo>
                    <a:pt x="251" y="1248"/>
                  </a:lnTo>
                  <a:lnTo>
                    <a:pt x="259" y="1263"/>
                  </a:lnTo>
                  <a:lnTo>
                    <a:pt x="266" y="1279"/>
                  </a:lnTo>
                  <a:lnTo>
                    <a:pt x="271" y="1295"/>
                  </a:lnTo>
                  <a:lnTo>
                    <a:pt x="273" y="1311"/>
                  </a:lnTo>
                  <a:lnTo>
                    <a:pt x="271" y="1324"/>
                  </a:lnTo>
                  <a:lnTo>
                    <a:pt x="268" y="1355"/>
                  </a:lnTo>
                  <a:lnTo>
                    <a:pt x="263" y="1397"/>
                  </a:lnTo>
                  <a:lnTo>
                    <a:pt x="255" y="1438"/>
                  </a:lnTo>
                  <a:lnTo>
                    <a:pt x="250" y="1460"/>
                  </a:lnTo>
                  <a:lnTo>
                    <a:pt x="241" y="1484"/>
                  </a:lnTo>
                  <a:lnTo>
                    <a:pt x="231" y="1510"/>
                  </a:lnTo>
                  <a:lnTo>
                    <a:pt x="222" y="1534"/>
                  </a:lnTo>
                  <a:lnTo>
                    <a:pt x="213" y="1557"/>
                  </a:lnTo>
                  <a:lnTo>
                    <a:pt x="205" y="1575"/>
                  </a:lnTo>
                  <a:lnTo>
                    <a:pt x="200" y="1587"/>
                  </a:lnTo>
                  <a:lnTo>
                    <a:pt x="198" y="1591"/>
                  </a:lnTo>
                  <a:lnTo>
                    <a:pt x="176" y="1613"/>
                  </a:lnTo>
                  <a:lnTo>
                    <a:pt x="148" y="1626"/>
                  </a:lnTo>
                  <a:lnTo>
                    <a:pt x="119" y="1628"/>
                  </a:lnTo>
                  <a:lnTo>
                    <a:pt x="91" y="1626"/>
                  </a:lnTo>
                  <a:lnTo>
                    <a:pt x="64" y="1620"/>
                  </a:lnTo>
                  <a:lnTo>
                    <a:pt x="42" y="1613"/>
                  </a:lnTo>
                  <a:lnTo>
                    <a:pt x="28" y="1606"/>
                  </a:lnTo>
                  <a:lnTo>
                    <a:pt x="23" y="1604"/>
                  </a:lnTo>
                  <a:lnTo>
                    <a:pt x="13" y="1602"/>
                  </a:lnTo>
                  <a:lnTo>
                    <a:pt x="6" y="1602"/>
                  </a:lnTo>
                  <a:lnTo>
                    <a:pt x="2" y="1604"/>
                  </a:lnTo>
                  <a:lnTo>
                    <a:pt x="0" y="1609"/>
                  </a:lnTo>
                  <a:lnTo>
                    <a:pt x="2" y="1616"/>
                  </a:lnTo>
                  <a:lnTo>
                    <a:pt x="8" y="1624"/>
                  </a:lnTo>
                  <a:lnTo>
                    <a:pt x="17" y="1633"/>
                  </a:lnTo>
                  <a:lnTo>
                    <a:pt x="32" y="1644"/>
                  </a:lnTo>
                  <a:lnTo>
                    <a:pt x="53" y="1654"/>
                  </a:lnTo>
                  <a:lnTo>
                    <a:pt x="71" y="1662"/>
                  </a:lnTo>
                  <a:lnTo>
                    <a:pt x="88" y="1668"/>
                  </a:lnTo>
                  <a:lnTo>
                    <a:pt x="107" y="1672"/>
                  </a:lnTo>
                  <a:lnTo>
                    <a:pt x="124" y="1674"/>
                  </a:lnTo>
                  <a:lnTo>
                    <a:pt x="144" y="1674"/>
                  </a:lnTo>
                  <a:lnTo>
                    <a:pt x="164" y="1671"/>
                  </a:lnTo>
                  <a:lnTo>
                    <a:pt x="187" y="1664"/>
                  </a:lnTo>
                  <a:lnTo>
                    <a:pt x="208" y="1651"/>
                  </a:lnTo>
                  <a:lnTo>
                    <a:pt x="227" y="1632"/>
                  </a:lnTo>
                  <a:lnTo>
                    <a:pt x="243" y="1606"/>
                  </a:lnTo>
                  <a:lnTo>
                    <a:pt x="256" y="1578"/>
                  </a:lnTo>
                  <a:lnTo>
                    <a:pt x="269" y="1545"/>
                  </a:lnTo>
                  <a:lnTo>
                    <a:pt x="280" y="1514"/>
                  </a:lnTo>
                  <a:lnTo>
                    <a:pt x="289" y="1484"/>
                  </a:lnTo>
                  <a:lnTo>
                    <a:pt x="296" y="14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7" name="Freeform 65">
              <a:extLst>
                <a:ext uri="{FF2B5EF4-FFF2-40B4-BE49-F238E27FC236}">
                  <a16:creationId xmlns:a16="http://schemas.microsoft.com/office/drawing/2014/main" id="{FCA752AB-D973-4769-93CE-F90EE717E462}"/>
                </a:ext>
              </a:extLst>
            </p:cNvPr>
            <p:cNvSpPr>
              <a:spLocks/>
            </p:cNvSpPr>
            <p:nvPr/>
          </p:nvSpPr>
          <p:spPr bwMode="auto">
            <a:xfrm>
              <a:off x="1341" y="2881"/>
              <a:ext cx="181" cy="124"/>
            </a:xfrm>
            <a:custGeom>
              <a:avLst/>
              <a:gdLst>
                <a:gd name="T0" fmla="*/ 82 w 362"/>
                <a:gd name="T1" fmla="*/ 16 h 249"/>
                <a:gd name="T2" fmla="*/ 80 w 362"/>
                <a:gd name="T3" fmla="*/ 15 h 249"/>
                <a:gd name="T4" fmla="*/ 77 w 362"/>
                <a:gd name="T5" fmla="*/ 13 h 249"/>
                <a:gd name="T6" fmla="*/ 74 w 362"/>
                <a:gd name="T7" fmla="*/ 12 h 249"/>
                <a:gd name="T8" fmla="*/ 70 w 362"/>
                <a:gd name="T9" fmla="*/ 10 h 249"/>
                <a:gd name="T10" fmla="*/ 66 w 362"/>
                <a:gd name="T11" fmla="*/ 9 h 249"/>
                <a:gd name="T12" fmla="*/ 63 w 362"/>
                <a:gd name="T13" fmla="*/ 7 h 249"/>
                <a:gd name="T14" fmla="*/ 58 w 362"/>
                <a:gd name="T15" fmla="*/ 6 h 249"/>
                <a:gd name="T16" fmla="*/ 54 w 362"/>
                <a:gd name="T17" fmla="*/ 5 h 249"/>
                <a:gd name="T18" fmla="*/ 50 w 362"/>
                <a:gd name="T19" fmla="*/ 4 h 249"/>
                <a:gd name="T20" fmla="*/ 46 w 362"/>
                <a:gd name="T21" fmla="*/ 3 h 249"/>
                <a:gd name="T22" fmla="*/ 42 w 362"/>
                <a:gd name="T23" fmla="*/ 2 h 249"/>
                <a:gd name="T24" fmla="*/ 38 w 362"/>
                <a:gd name="T25" fmla="*/ 1 h 249"/>
                <a:gd name="T26" fmla="*/ 34 w 362"/>
                <a:gd name="T27" fmla="*/ 1 h 249"/>
                <a:gd name="T28" fmla="*/ 31 w 362"/>
                <a:gd name="T29" fmla="*/ 1 h 249"/>
                <a:gd name="T30" fmla="*/ 28 w 362"/>
                <a:gd name="T31" fmla="*/ 0 h 249"/>
                <a:gd name="T32" fmla="*/ 25 w 362"/>
                <a:gd name="T33" fmla="*/ 0 h 249"/>
                <a:gd name="T34" fmla="*/ 22 w 362"/>
                <a:gd name="T35" fmla="*/ 0 h 249"/>
                <a:gd name="T36" fmla="*/ 19 w 362"/>
                <a:gd name="T37" fmla="*/ 0 h 249"/>
                <a:gd name="T38" fmla="*/ 17 w 362"/>
                <a:gd name="T39" fmla="*/ 0 h 249"/>
                <a:gd name="T40" fmla="*/ 15 w 362"/>
                <a:gd name="T41" fmla="*/ 0 h 249"/>
                <a:gd name="T42" fmla="*/ 14 w 362"/>
                <a:gd name="T43" fmla="*/ 0 h 249"/>
                <a:gd name="T44" fmla="*/ 12 w 362"/>
                <a:gd name="T45" fmla="*/ 0 h 249"/>
                <a:gd name="T46" fmla="*/ 12 w 362"/>
                <a:gd name="T47" fmla="*/ 0 h 249"/>
                <a:gd name="T48" fmla="*/ 12 w 362"/>
                <a:gd name="T49" fmla="*/ 0 h 249"/>
                <a:gd name="T50" fmla="*/ 0 w 362"/>
                <a:gd name="T51" fmla="*/ 40 h 249"/>
                <a:gd name="T52" fmla="*/ 7 w 362"/>
                <a:gd name="T53" fmla="*/ 43 h 249"/>
                <a:gd name="T54" fmla="*/ 17 w 362"/>
                <a:gd name="T55" fmla="*/ 7 h 249"/>
                <a:gd name="T56" fmla="*/ 20 w 362"/>
                <a:gd name="T57" fmla="*/ 7 h 249"/>
                <a:gd name="T58" fmla="*/ 24 w 362"/>
                <a:gd name="T59" fmla="*/ 7 h 249"/>
                <a:gd name="T60" fmla="*/ 28 w 362"/>
                <a:gd name="T61" fmla="*/ 7 h 249"/>
                <a:gd name="T62" fmla="*/ 32 w 362"/>
                <a:gd name="T63" fmla="*/ 7 h 249"/>
                <a:gd name="T64" fmla="*/ 36 w 362"/>
                <a:gd name="T65" fmla="*/ 8 h 249"/>
                <a:gd name="T66" fmla="*/ 41 w 362"/>
                <a:gd name="T67" fmla="*/ 9 h 249"/>
                <a:gd name="T68" fmla="*/ 46 w 362"/>
                <a:gd name="T69" fmla="*/ 10 h 249"/>
                <a:gd name="T70" fmla="*/ 51 w 362"/>
                <a:gd name="T71" fmla="*/ 11 h 249"/>
                <a:gd name="T72" fmla="*/ 56 w 362"/>
                <a:gd name="T73" fmla="*/ 12 h 249"/>
                <a:gd name="T74" fmla="*/ 61 w 362"/>
                <a:gd name="T75" fmla="*/ 14 h 249"/>
                <a:gd name="T76" fmla="*/ 65 w 362"/>
                <a:gd name="T77" fmla="*/ 16 h 249"/>
                <a:gd name="T78" fmla="*/ 69 w 362"/>
                <a:gd name="T79" fmla="*/ 17 h 249"/>
                <a:gd name="T80" fmla="*/ 73 w 362"/>
                <a:gd name="T81" fmla="*/ 19 h 249"/>
                <a:gd name="T82" fmla="*/ 77 w 362"/>
                <a:gd name="T83" fmla="*/ 21 h 249"/>
                <a:gd name="T84" fmla="*/ 80 w 362"/>
                <a:gd name="T85" fmla="*/ 22 h 249"/>
                <a:gd name="T86" fmla="*/ 82 w 362"/>
                <a:gd name="T87" fmla="*/ 24 h 249"/>
                <a:gd name="T88" fmla="*/ 73 w 362"/>
                <a:gd name="T89" fmla="*/ 62 h 249"/>
                <a:gd name="T90" fmla="*/ 80 w 362"/>
                <a:gd name="T91" fmla="*/ 61 h 249"/>
                <a:gd name="T92" fmla="*/ 91 w 362"/>
                <a:gd name="T93" fmla="*/ 22 h 249"/>
                <a:gd name="T94" fmla="*/ 91 w 362"/>
                <a:gd name="T95" fmla="*/ 22 h 249"/>
                <a:gd name="T96" fmla="*/ 90 w 362"/>
                <a:gd name="T97" fmla="*/ 21 h 249"/>
                <a:gd name="T98" fmla="*/ 90 w 362"/>
                <a:gd name="T99" fmla="*/ 21 h 249"/>
                <a:gd name="T100" fmla="*/ 88 w 362"/>
                <a:gd name="T101" fmla="*/ 20 h 249"/>
                <a:gd name="T102" fmla="*/ 87 w 362"/>
                <a:gd name="T103" fmla="*/ 19 h 249"/>
                <a:gd name="T104" fmla="*/ 86 w 362"/>
                <a:gd name="T105" fmla="*/ 18 h 249"/>
                <a:gd name="T106" fmla="*/ 84 w 362"/>
                <a:gd name="T107" fmla="*/ 17 h 249"/>
                <a:gd name="T108" fmla="*/ 82 w 362"/>
                <a:gd name="T109" fmla="*/ 16 h 2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62" h="249">
                  <a:moveTo>
                    <a:pt x="327" y="66"/>
                  </a:moveTo>
                  <a:lnTo>
                    <a:pt x="317" y="60"/>
                  </a:lnTo>
                  <a:lnTo>
                    <a:pt x="305" y="54"/>
                  </a:lnTo>
                  <a:lnTo>
                    <a:pt x="293" y="49"/>
                  </a:lnTo>
                  <a:lnTo>
                    <a:pt x="279" y="43"/>
                  </a:lnTo>
                  <a:lnTo>
                    <a:pt x="264" y="37"/>
                  </a:lnTo>
                  <a:lnTo>
                    <a:pt x="249" y="31"/>
                  </a:lnTo>
                  <a:lnTo>
                    <a:pt x="231" y="26"/>
                  </a:lnTo>
                  <a:lnTo>
                    <a:pt x="214" y="21"/>
                  </a:lnTo>
                  <a:lnTo>
                    <a:pt x="198" y="16"/>
                  </a:lnTo>
                  <a:lnTo>
                    <a:pt x="182" y="13"/>
                  </a:lnTo>
                  <a:lnTo>
                    <a:pt x="166" y="11"/>
                  </a:lnTo>
                  <a:lnTo>
                    <a:pt x="151" y="7"/>
                  </a:lnTo>
                  <a:lnTo>
                    <a:pt x="136" y="6"/>
                  </a:lnTo>
                  <a:lnTo>
                    <a:pt x="122" y="4"/>
                  </a:lnTo>
                  <a:lnTo>
                    <a:pt x="109" y="2"/>
                  </a:lnTo>
                  <a:lnTo>
                    <a:pt x="97" y="1"/>
                  </a:lnTo>
                  <a:lnTo>
                    <a:pt x="85" y="0"/>
                  </a:lnTo>
                  <a:lnTo>
                    <a:pt x="75" y="0"/>
                  </a:lnTo>
                  <a:lnTo>
                    <a:pt x="66" y="0"/>
                  </a:lnTo>
                  <a:lnTo>
                    <a:pt x="59" y="0"/>
                  </a:lnTo>
                  <a:lnTo>
                    <a:pt x="53" y="0"/>
                  </a:lnTo>
                  <a:lnTo>
                    <a:pt x="48" y="0"/>
                  </a:lnTo>
                  <a:lnTo>
                    <a:pt x="46" y="0"/>
                  </a:lnTo>
                  <a:lnTo>
                    <a:pt x="45" y="0"/>
                  </a:lnTo>
                  <a:lnTo>
                    <a:pt x="0" y="161"/>
                  </a:lnTo>
                  <a:lnTo>
                    <a:pt x="28" y="175"/>
                  </a:lnTo>
                  <a:lnTo>
                    <a:pt x="67" y="28"/>
                  </a:lnTo>
                  <a:lnTo>
                    <a:pt x="79" y="28"/>
                  </a:lnTo>
                  <a:lnTo>
                    <a:pt x="93" y="28"/>
                  </a:lnTo>
                  <a:lnTo>
                    <a:pt x="109" y="29"/>
                  </a:lnTo>
                  <a:lnTo>
                    <a:pt x="127" y="30"/>
                  </a:lnTo>
                  <a:lnTo>
                    <a:pt x="144" y="32"/>
                  </a:lnTo>
                  <a:lnTo>
                    <a:pt x="164" y="36"/>
                  </a:lnTo>
                  <a:lnTo>
                    <a:pt x="183" y="40"/>
                  </a:lnTo>
                  <a:lnTo>
                    <a:pt x="203" y="45"/>
                  </a:lnTo>
                  <a:lnTo>
                    <a:pt x="222" y="51"/>
                  </a:lnTo>
                  <a:lnTo>
                    <a:pt x="242" y="57"/>
                  </a:lnTo>
                  <a:lnTo>
                    <a:pt x="259" y="64"/>
                  </a:lnTo>
                  <a:lnTo>
                    <a:pt x="276" y="70"/>
                  </a:lnTo>
                  <a:lnTo>
                    <a:pt x="291" y="77"/>
                  </a:lnTo>
                  <a:lnTo>
                    <a:pt x="305" y="84"/>
                  </a:lnTo>
                  <a:lnTo>
                    <a:pt x="318" y="91"/>
                  </a:lnTo>
                  <a:lnTo>
                    <a:pt x="328" y="98"/>
                  </a:lnTo>
                  <a:lnTo>
                    <a:pt x="289" y="249"/>
                  </a:lnTo>
                  <a:lnTo>
                    <a:pt x="320" y="247"/>
                  </a:lnTo>
                  <a:lnTo>
                    <a:pt x="362" y="88"/>
                  </a:lnTo>
                  <a:lnTo>
                    <a:pt x="361" y="88"/>
                  </a:lnTo>
                  <a:lnTo>
                    <a:pt x="359" y="87"/>
                  </a:lnTo>
                  <a:lnTo>
                    <a:pt x="357" y="84"/>
                  </a:lnTo>
                  <a:lnTo>
                    <a:pt x="352" y="82"/>
                  </a:lnTo>
                  <a:lnTo>
                    <a:pt x="348" y="79"/>
                  </a:lnTo>
                  <a:lnTo>
                    <a:pt x="342" y="75"/>
                  </a:lnTo>
                  <a:lnTo>
                    <a:pt x="335" y="70"/>
                  </a:lnTo>
                  <a:lnTo>
                    <a:pt x="32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8" name="Freeform 66">
              <a:extLst>
                <a:ext uri="{FF2B5EF4-FFF2-40B4-BE49-F238E27FC236}">
                  <a16:creationId xmlns:a16="http://schemas.microsoft.com/office/drawing/2014/main" id="{B8F4A859-CAC0-45A6-ACE4-FF94D0DD7757}"/>
                </a:ext>
              </a:extLst>
            </p:cNvPr>
            <p:cNvSpPr>
              <a:spLocks/>
            </p:cNvSpPr>
            <p:nvPr/>
          </p:nvSpPr>
          <p:spPr bwMode="auto">
            <a:xfrm>
              <a:off x="1384" y="2902"/>
              <a:ext cx="111" cy="36"/>
            </a:xfrm>
            <a:custGeom>
              <a:avLst/>
              <a:gdLst>
                <a:gd name="T0" fmla="*/ 52 w 223"/>
                <a:gd name="T1" fmla="*/ 14 h 70"/>
                <a:gd name="T2" fmla="*/ 50 w 223"/>
                <a:gd name="T3" fmla="*/ 14 h 70"/>
                <a:gd name="T4" fmla="*/ 48 w 223"/>
                <a:gd name="T5" fmla="*/ 14 h 70"/>
                <a:gd name="T6" fmla="*/ 45 w 223"/>
                <a:gd name="T7" fmla="*/ 13 h 70"/>
                <a:gd name="T8" fmla="*/ 42 w 223"/>
                <a:gd name="T9" fmla="*/ 13 h 70"/>
                <a:gd name="T10" fmla="*/ 38 w 223"/>
                <a:gd name="T11" fmla="*/ 12 h 70"/>
                <a:gd name="T12" fmla="*/ 35 w 223"/>
                <a:gd name="T13" fmla="*/ 12 h 70"/>
                <a:gd name="T14" fmla="*/ 31 w 223"/>
                <a:gd name="T15" fmla="*/ 11 h 70"/>
                <a:gd name="T16" fmla="*/ 26 w 223"/>
                <a:gd name="T17" fmla="*/ 10 h 70"/>
                <a:gd name="T18" fmla="*/ 22 w 223"/>
                <a:gd name="T19" fmla="*/ 8 h 70"/>
                <a:gd name="T20" fmla="*/ 19 w 223"/>
                <a:gd name="T21" fmla="*/ 7 h 70"/>
                <a:gd name="T22" fmla="*/ 15 w 223"/>
                <a:gd name="T23" fmla="*/ 6 h 70"/>
                <a:gd name="T24" fmla="*/ 12 w 223"/>
                <a:gd name="T25" fmla="*/ 5 h 70"/>
                <a:gd name="T26" fmla="*/ 9 w 223"/>
                <a:gd name="T27" fmla="*/ 4 h 70"/>
                <a:gd name="T28" fmla="*/ 7 w 223"/>
                <a:gd name="T29" fmla="*/ 3 h 70"/>
                <a:gd name="T30" fmla="*/ 4 w 223"/>
                <a:gd name="T31" fmla="*/ 2 h 70"/>
                <a:gd name="T32" fmla="*/ 3 w 223"/>
                <a:gd name="T33" fmla="*/ 0 h 70"/>
                <a:gd name="T34" fmla="*/ 1 w 223"/>
                <a:gd name="T35" fmla="*/ 1 h 70"/>
                <a:gd name="T36" fmla="*/ 1 w 223"/>
                <a:gd name="T37" fmla="*/ 1 h 70"/>
                <a:gd name="T38" fmla="*/ 0 w 223"/>
                <a:gd name="T39" fmla="*/ 1 h 70"/>
                <a:gd name="T40" fmla="*/ 0 w 223"/>
                <a:gd name="T41" fmla="*/ 2 h 70"/>
                <a:gd name="T42" fmla="*/ 0 w 223"/>
                <a:gd name="T43" fmla="*/ 3 h 70"/>
                <a:gd name="T44" fmla="*/ 1 w 223"/>
                <a:gd name="T45" fmla="*/ 4 h 70"/>
                <a:gd name="T46" fmla="*/ 4 w 223"/>
                <a:gd name="T47" fmla="*/ 6 h 70"/>
                <a:gd name="T48" fmla="*/ 7 w 223"/>
                <a:gd name="T49" fmla="*/ 7 h 70"/>
                <a:gd name="T50" fmla="*/ 11 w 223"/>
                <a:gd name="T51" fmla="*/ 9 h 70"/>
                <a:gd name="T52" fmla="*/ 16 w 223"/>
                <a:gd name="T53" fmla="*/ 11 h 70"/>
                <a:gd name="T54" fmla="*/ 21 w 223"/>
                <a:gd name="T55" fmla="*/ 13 h 70"/>
                <a:gd name="T56" fmla="*/ 26 w 223"/>
                <a:gd name="T57" fmla="*/ 14 h 70"/>
                <a:gd name="T58" fmla="*/ 32 w 223"/>
                <a:gd name="T59" fmla="*/ 16 h 70"/>
                <a:gd name="T60" fmla="*/ 37 w 223"/>
                <a:gd name="T61" fmla="*/ 17 h 70"/>
                <a:gd name="T62" fmla="*/ 42 w 223"/>
                <a:gd name="T63" fmla="*/ 17 h 70"/>
                <a:gd name="T64" fmla="*/ 46 w 223"/>
                <a:gd name="T65" fmla="*/ 18 h 70"/>
                <a:gd name="T66" fmla="*/ 50 w 223"/>
                <a:gd name="T67" fmla="*/ 19 h 70"/>
                <a:gd name="T68" fmla="*/ 52 w 223"/>
                <a:gd name="T69" fmla="*/ 18 h 70"/>
                <a:gd name="T70" fmla="*/ 54 w 223"/>
                <a:gd name="T71" fmla="*/ 18 h 70"/>
                <a:gd name="T72" fmla="*/ 55 w 223"/>
                <a:gd name="T73" fmla="*/ 17 h 70"/>
                <a:gd name="T74" fmla="*/ 55 w 223"/>
                <a:gd name="T75" fmla="*/ 16 h 70"/>
                <a:gd name="T76" fmla="*/ 55 w 223"/>
                <a:gd name="T77" fmla="*/ 15 h 70"/>
                <a:gd name="T78" fmla="*/ 54 w 223"/>
                <a:gd name="T79" fmla="*/ 14 h 70"/>
                <a:gd name="T80" fmla="*/ 52 w 223"/>
                <a:gd name="T81" fmla="*/ 14 h 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3" h="70">
                  <a:moveTo>
                    <a:pt x="211" y="52"/>
                  </a:moveTo>
                  <a:lnTo>
                    <a:pt x="203" y="52"/>
                  </a:lnTo>
                  <a:lnTo>
                    <a:pt x="194" y="52"/>
                  </a:lnTo>
                  <a:lnTo>
                    <a:pt x="182" y="51"/>
                  </a:lnTo>
                  <a:lnTo>
                    <a:pt x="170" y="49"/>
                  </a:lnTo>
                  <a:lnTo>
                    <a:pt x="155" y="47"/>
                  </a:lnTo>
                  <a:lnTo>
                    <a:pt x="140" y="45"/>
                  </a:lnTo>
                  <a:lnTo>
                    <a:pt x="124" y="41"/>
                  </a:lnTo>
                  <a:lnTo>
                    <a:pt x="107" y="37"/>
                  </a:lnTo>
                  <a:lnTo>
                    <a:pt x="91" y="32"/>
                  </a:lnTo>
                  <a:lnTo>
                    <a:pt x="78" y="28"/>
                  </a:lnTo>
                  <a:lnTo>
                    <a:pt x="63" y="23"/>
                  </a:lnTo>
                  <a:lnTo>
                    <a:pt x="50" y="18"/>
                  </a:lnTo>
                  <a:lnTo>
                    <a:pt x="38" y="14"/>
                  </a:lnTo>
                  <a:lnTo>
                    <a:pt x="28" y="9"/>
                  </a:lnTo>
                  <a:lnTo>
                    <a:pt x="19" y="5"/>
                  </a:lnTo>
                  <a:lnTo>
                    <a:pt x="12" y="0"/>
                  </a:lnTo>
                  <a:lnTo>
                    <a:pt x="7" y="1"/>
                  </a:lnTo>
                  <a:lnTo>
                    <a:pt x="4" y="2"/>
                  </a:lnTo>
                  <a:lnTo>
                    <a:pt x="1" y="3"/>
                  </a:lnTo>
                  <a:lnTo>
                    <a:pt x="0" y="6"/>
                  </a:lnTo>
                  <a:lnTo>
                    <a:pt x="1" y="10"/>
                  </a:lnTo>
                  <a:lnTo>
                    <a:pt x="7" y="15"/>
                  </a:lnTo>
                  <a:lnTo>
                    <a:pt x="16" y="22"/>
                  </a:lnTo>
                  <a:lnTo>
                    <a:pt x="29" y="28"/>
                  </a:lnTo>
                  <a:lnTo>
                    <a:pt x="45" y="35"/>
                  </a:lnTo>
                  <a:lnTo>
                    <a:pt x="64" y="41"/>
                  </a:lnTo>
                  <a:lnTo>
                    <a:pt x="84" y="48"/>
                  </a:lnTo>
                  <a:lnTo>
                    <a:pt x="106" y="54"/>
                  </a:lnTo>
                  <a:lnTo>
                    <a:pt x="128" y="60"/>
                  </a:lnTo>
                  <a:lnTo>
                    <a:pt x="150" y="64"/>
                  </a:lnTo>
                  <a:lnTo>
                    <a:pt x="169" y="67"/>
                  </a:lnTo>
                  <a:lnTo>
                    <a:pt x="186" y="69"/>
                  </a:lnTo>
                  <a:lnTo>
                    <a:pt x="201" y="70"/>
                  </a:lnTo>
                  <a:lnTo>
                    <a:pt x="211" y="69"/>
                  </a:lnTo>
                  <a:lnTo>
                    <a:pt x="219" y="68"/>
                  </a:lnTo>
                  <a:lnTo>
                    <a:pt x="223" y="64"/>
                  </a:lnTo>
                  <a:lnTo>
                    <a:pt x="223" y="62"/>
                  </a:lnTo>
                  <a:lnTo>
                    <a:pt x="220" y="59"/>
                  </a:lnTo>
                  <a:lnTo>
                    <a:pt x="217" y="55"/>
                  </a:lnTo>
                  <a:lnTo>
                    <a:pt x="211"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599" name="Freeform 67">
              <a:extLst>
                <a:ext uri="{FF2B5EF4-FFF2-40B4-BE49-F238E27FC236}">
                  <a16:creationId xmlns:a16="http://schemas.microsoft.com/office/drawing/2014/main" id="{9FEB0E04-790F-4E50-9692-547BAFC44097}"/>
                </a:ext>
              </a:extLst>
            </p:cNvPr>
            <p:cNvSpPr>
              <a:spLocks/>
            </p:cNvSpPr>
            <p:nvPr/>
          </p:nvSpPr>
          <p:spPr bwMode="auto">
            <a:xfrm>
              <a:off x="1365" y="2917"/>
              <a:ext cx="18" cy="49"/>
            </a:xfrm>
            <a:custGeom>
              <a:avLst/>
              <a:gdLst>
                <a:gd name="T0" fmla="*/ 2 w 36"/>
                <a:gd name="T1" fmla="*/ 25 h 98"/>
                <a:gd name="T2" fmla="*/ 2 w 36"/>
                <a:gd name="T3" fmla="*/ 25 h 98"/>
                <a:gd name="T4" fmla="*/ 3 w 36"/>
                <a:gd name="T5" fmla="*/ 25 h 98"/>
                <a:gd name="T6" fmla="*/ 4 w 36"/>
                <a:gd name="T7" fmla="*/ 24 h 98"/>
                <a:gd name="T8" fmla="*/ 4 w 36"/>
                <a:gd name="T9" fmla="*/ 23 h 98"/>
                <a:gd name="T10" fmla="*/ 9 w 36"/>
                <a:gd name="T11" fmla="*/ 3 h 98"/>
                <a:gd name="T12" fmla="*/ 9 w 36"/>
                <a:gd name="T13" fmla="*/ 2 h 98"/>
                <a:gd name="T14" fmla="*/ 9 w 36"/>
                <a:gd name="T15" fmla="*/ 1 h 98"/>
                <a:gd name="T16" fmla="*/ 9 w 36"/>
                <a:gd name="T17" fmla="*/ 1 h 98"/>
                <a:gd name="T18" fmla="*/ 8 w 36"/>
                <a:gd name="T19" fmla="*/ 0 h 98"/>
                <a:gd name="T20" fmla="*/ 8 w 36"/>
                <a:gd name="T21" fmla="*/ 0 h 98"/>
                <a:gd name="T22" fmla="*/ 7 w 36"/>
                <a:gd name="T23" fmla="*/ 0 h 98"/>
                <a:gd name="T24" fmla="*/ 7 w 36"/>
                <a:gd name="T25" fmla="*/ 1 h 98"/>
                <a:gd name="T26" fmla="*/ 6 w 36"/>
                <a:gd name="T27" fmla="*/ 1 h 98"/>
                <a:gd name="T28" fmla="*/ 6 w 36"/>
                <a:gd name="T29" fmla="*/ 2 h 98"/>
                <a:gd name="T30" fmla="*/ 0 w 36"/>
                <a:gd name="T31" fmla="*/ 22 h 98"/>
                <a:gd name="T32" fmla="*/ 0 w 36"/>
                <a:gd name="T33" fmla="*/ 23 h 98"/>
                <a:gd name="T34" fmla="*/ 1 w 36"/>
                <a:gd name="T35" fmla="*/ 24 h 98"/>
                <a:gd name="T36" fmla="*/ 1 w 36"/>
                <a:gd name="T37" fmla="*/ 25 h 98"/>
                <a:gd name="T38" fmla="*/ 2 w 36"/>
                <a:gd name="T39" fmla="*/ 25 h 98"/>
                <a:gd name="T40" fmla="*/ 2 w 36"/>
                <a:gd name="T41" fmla="*/ 25 h 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8">
                  <a:moveTo>
                    <a:pt x="5" y="98"/>
                  </a:moveTo>
                  <a:lnTo>
                    <a:pt x="7" y="98"/>
                  </a:lnTo>
                  <a:lnTo>
                    <a:pt x="11" y="97"/>
                  </a:lnTo>
                  <a:lnTo>
                    <a:pt x="13" y="95"/>
                  </a:lnTo>
                  <a:lnTo>
                    <a:pt x="14" y="92"/>
                  </a:lnTo>
                  <a:lnTo>
                    <a:pt x="36" y="9"/>
                  </a:lnTo>
                  <a:lnTo>
                    <a:pt x="36" y="6"/>
                  </a:lnTo>
                  <a:lnTo>
                    <a:pt x="36" y="3"/>
                  </a:lnTo>
                  <a:lnTo>
                    <a:pt x="34" y="1"/>
                  </a:lnTo>
                  <a:lnTo>
                    <a:pt x="31" y="0"/>
                  </a:lnTo>
                  <a:lnTo>
                    <a:pt x="28" y="0"/>
                  </a:lnTo>
                  <a:lnTo>
                    <a:pt x="26" y="1"/>
                  </a:lnTo>
                  <a:lnTo>
                    <a:pt x="23" y="2"/>
                  </a:lnTo>
                  <a:lnTo>
                    <a:pt x="22" y="6"/>
                  </a:lnTo>
                  <a:lnTo>
                    <a:pt x="0" y="88"/>
                  </a:lnTo>
                  <a:lnTo>
                    <a:pt x="0" y="92"/>
                  </a:lnTo>
                  <a:lnTo>
                    <a:pt x="1" y="94"/>
                  </a:lnTo>
                  <a:lnTo>
                    <a:pt x="3" y="97"/>
                  </a:lnTo>
                  <a:lnTo>
                    <a:pt x="5"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0" name="Freeform 68">
              <a:extLst>
                <a:ext uri="{FF2B5EF4-FFF2-40B4-BE49-F238E27FC236}">
                  <a16:creationId xmlns:a16="http://schemas.microsoft.com/office/drawing/2014/main" id="{6EAE67E0-705F-49B0-8CE5-CEFBF997E9FA}"/>
                </a:ext>
              </a:extLst>
            </p:cNvPr>
            <p:cNvSpPr>
              <a:spLocks/>
            </p:cNvSpPr>
            <p:nvPr/>
          </p:nvSpPr>
          <p:spPr bwMode="auto">
            <a:xfrm>
              <a:off x="1470" y="2950"/>
              <a:ext cx="18" cy="48"/>
            </a:xfrm>
            <a:custGeom>
              <a:avLst/>
              <a:gdLst>
                <a:gd name="T0" fmla="*/ 2 w 36"/>
                <a:gd name="T1" fmla="*/ 24 h 97"/>
                <a:gd name="T2" fmla="*/ 2 w 36"/>
                <a:gd name="T3" fmla="*/ 24 h 97"/>
                <a:gd name="T4" fmla="*/ 3 w 36"/>
                <a:gd name="T5" fmla="*/ 24 h 97"/>
                <a:gd name="T6" fmla="*/ 4 w 36"/>
                <a:gd name="T7" fmla="*/ 23 h 97"/>
                <a:gd name="T8" fmla="*/ 4 w 36"/>
                <a:gd name="T9" fmla="*/ 23 h 97"/>
                <a:gd name="T10" fmla="*/ 9 w 36"/>
                <a:gd name="T11" fmla="*/ 2 h 97"/>
                <a:gd name="T12" fmla="*/ 9 w 36"/>
                <a:gd name="T13" fmla="*/ 1 h 97"/>
                <a:gd name="T14" fmla="*/ 9 w 36"/>
                <a:gd name="T15" fmla="*/ 1 h 97"/>
                <a:gd name="T16" fmla="*/ 9 w 36"/>
                <a:gd name="T17" fmla="*/ 0 h 97"/>
                <a:gd name="T18" fmla="*/ 8 w 36"/>
                <a:gd name="T19" fmla="*/ 0 h 97"/>
                <a:gd name="T20" fmla="*/ 8 w 36"/>
                <a:gd name="T21" fmla="*/ 0 h 97"/>
                <a:gd name="T22" fmla="*/ 7 w 36"/>
                <a:gd name="T23" fmla="*/ 0 h 97"/>
                <a:gd name="T24" fmla="*/ 7 w 36"/>
                <a:gd name="T25" fmla="*/ 0 h 97"/>
                <a:gd name="T26" fmla="*/ 6 w 36"/>
                <a:gd name="T27" fmla="*/ 0 h 97"/>
                <a:gd name="T28" fmla="*/ 6 w 36"/>
                <a:gd name="T29" fmla="*/ 1 h 97"/>
                <a:gd name="T30" fmla="*/ 0 w 36"/>
                <a:gd name="T31" fmla="*/ 22 h 97"/>
                <a:gd name="T32" fmla="*/ 0 w 36"/>
                <a:gd name="T33" fmla="*/ 22 h 97"/>
                <a:gd name="T34" fmla="*/ 1 w 36"/>
                <a:gd name="T35" fmla="*/ 23 h 97"/>
                <a:gd name="T36" fmla="*/ 1 w 36"/>
                <a:gd name="T37" fmla="*/ 24 h 97"/>
                <a:gd name="T38" fmla="*/ 2 w 36"/>
                <a:gd name="T39" fmla="*/ 24 h 97"/>
                <a:gd name="T40" fmla="*/ 2 w 36"/>
                <a:gd name="T41" fmla="*/ 24 h 9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7">
                  <a:moveTo>
                    <a:pt x="5" y="97"/>
                  </a:moveTo>
                  <a:lnTo>
                    <a:pt x="7" y="97"/>
                  </a:lnTo>
                  <a:lnTo>
                    <a:pt x="10" y="96"/>
                  </a:lnTo>
                  <a:lnTo>
                    <a:pt x="13" y="95"/>
                  </a:lnTo>
                  <a:lnTo>
                    <a:pt x="14" y="93"/>
                  </a:lnTo>
                  <a:lnTo>
                    <a:pt x="36" y="9"/>
                  </a:lnTo>
                  <a:lnTo>
                    <a:pt x="36" y="6"/>
                  </a:lnTo>
                  <a:lnTo>
                    <a:pt x="36" y="4"/>
                  </a:lnTo>
                  <a:lnTo>
                    <a:pt x="33" y="2"/>
                  </a:lnTo>
                  <a:lnTo>
                    <a:pt x="31" y="0"/>
                  </a:lnTo>
                  <a:lnTo>
                    <a:pt x="28" y="0"/>
                  </a:lnTo>
                  <a:lnTo>
                    <a:pt x="25" y="0"/>
                  </a:lnTo>
                  <a:lnTo>
                    <a:pt x="23" y="3"/>
                  </a:lnTo>
                  <a:lnTo>
                    <a:pt x="22" y="5"/>
                  </a:lnTo>
                  <a:lnTo>
                    <a:pt x="0" y="89"/>
                  </a:lnTo>
                  <a:lnTo>
                    <a:pt x="0" y="91"/>
                  </a:lnTo>
                  <a:lnTo>
                    <a:pt x="1" y="94"/>
                  </a:lnTo>
                  <a:lnTo>
                    <a:pt x="2" y="96"/>
                  </a:lnTo>
                  <a:lnTo>
                    <a:pt x="5"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1" name="Freeform 69">
              <a:extLst>
                <a:ext uri="{FF2B5EF4-FFF2-40B4-BE49-F238E27FC236}">
                  <a16:creationId xmlns:a16="http://schemas.microsoft.com/office/drawing/2014/main" id="{26ECD8AC-8CC0-4AAC-B3DA-AA1F719CF85C}"/>
                </a:ext>
              </a:extLst>
            </p:cNvPr>
            <p:cNvSpPr>
              <a:spLocks/>
            </p:cNvSpPr>
            <p:nvPr/>
          </p:nvSpPr>
          <p:spPr bwMode="auto">
            <a:xfrm>
              <a:off x="1377" y="2927"/>
              <a:ext cx="19" cy="52"/>
            </a:xfrm>
            <a:custGeom>
              <a:avLst/>
              <a:gdLst>
                <a:gd name="T0" fmla="*/ 2 w 37"/>
                <a:gd name="T1" fmla="*/ 26 h 104"/>
                <a:gd name="T2" fmla="*/ 2 w 37"/>
                <a:gd name="T3" fmla="*/ 26 h 104"/>
                <a:gd name="T4" fmla="*/ 3 w 37"/>
                <a:gd name="T5" fmla="*/ 26 h 104"/>
                <a:gd name="T6" fmla="*/ 3 w 37"/>
                <a:gd name="T7" fmla="*/ 26 h 104"/>
                <a:gd name="T8" fmla="*/ 4 w 37"/>
                <a:gd name="T9" fmla="*/ 25 h 104"/>
                <a:gd name="T10" fmla="*/ 10 w 37"/>
                <a:gd name="T11" fmla="*/ 2 h 104"/>
                <a:gd name="T12" fmla="*/ 10 w 37"/>
                <a:gd name="T13" fmla="*/ 2 h 104"/>
                <a:gd name="T14" fmla="*/ 10 w 37"/>
                <a:gd name="T15" fmla="*/ 1 h 104"/>
                <a:gd name="T16" fmla="*/ 9 w 37"/>
                <a:gd name="T17" fmla="*/ 1 h 104"/>
                <a:gd name="T18" fmla="*/ 9 w 37"/>
                <a:gd name="T19" fmla="*/ 0 h 104"/>
                <a:gd name="T20" fmla="*/ 9 w 37"/>
                <a:gd name="T21" fmla="*/ 0 h 104"/>
                <a:gd name="T22" fmla="*/ 8 w 37"/>
                <a:gd name="T23" fmla="*/ 0 h 104"/>
                <a:gd name="T24" fmla="*/ 7 w 37"/>
                <a:gd name="T25" fmla="*/ 0 h 104"/>
                <a:gd name="T26" fmla="*/ 7 w 37"/>
                <a:gd name="T27" fmla="*/ 1 h 104"/>
                <a:gd name="T28" fmla="*/ 7 w 37"/>
                <a:gd name="T29" fmla="*/ 2 h 104"/>
                <a:gd name="T30" fmla="*/ 0 w 37"/>
                <a:gd name="T31" fmla="*/ 24 h 104"/>
                <a:gd name="T32" fmla="*/ 0 w 37"/>
                <a:gd name="T33" fmla="*/ 25 h 104"/>
                <a:gd name="T34" fmla="*/ 1 w 37"/>
                <a:gd name="T35" fmla="*/ 26 h 104"/>
                <a:gd name="T36" fmla="*/ 1 w 37"/>
                <a:gd name="T37" fmla="*/ 26 h 104"/>
                <a:gd name="T38" fmla="*/ 2 w 37"/>
                <a:gd name="T39" fmla="*/ 26 h 104"/>
                <a:gd name="T40" fmla="*/ 2 w 37"/>
                <a:gd name="T41" fmla="*/ 2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104">
                  <a:moveTo>
                    <a:pt x="5" y="104"/>
                  </a:moveTo>
                  <a:lnTo>
                    <a:pt x="7" y="104"/>
                  </a:lnTo>
                  <a:lnTo>
                    <a:pt x="11" y="103"/>
                  </a:lnTo>
                  <a:lnTo>
                    <a:pt x="12" y="101"/>
                  </a:lnTo>
                  <a:lnTo>
                    <a:pt x="13" y="98"/>
                  </a:lnTo>
                  <a:lnTo>
                    <a:pt x="37" y="8"/>
                  </a:lnTo>
                  <a:lnTo>
                    <a:pt x="37" y="6"/>
                  </a:lnTo>
                  <a:lnTo>
                    <a:pt x="37" y="3"/>
                  </a:lnTo>
                  <a:lnTo>
                    <a:pt x="35" y="1"/>
                  </a:lnTo>
                  <a:lnTo>
                    <a:pt x="33" y="0"/>
                  </a:lnTo>
                  <a:lnTo>
                    <a:pt x="30" y="0"/>
                  </a:lnTo>
                  <a:lnTo>
                    <a:pt x="28" y="0"/>
                  </a:lnTo>
                  <a:lnTo>
                    <a:pt x="26" y="3"/>
                  </a:lnTo>
                  <a:lnTo>
                    <a:pt x="25" y="5"/>
                  </a:lnTo>
                  <a:lnTo>
                    <a:pt x="0" y="95"/>
                  </a:lnTo>
                  <a:lnTo>
                    <a:pt x="0" y="98"/>
                  </a:lnTo>
                  <a:lnTo>
                    <a:pt x="2" y="101"/>
                  </a:lnTo>
                  <a:lnTo>
                    <a:pt x="3" y="103"/>
                  </a:lnTo>
                  <a:lnTo>
                    <a:pt x="5"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2" name="Freeform 70">
              <a:extLst>
                <a:ext uri="{FF2B5EF4-FFF2-40B4-BE49-F238E27FC236}">
                  <a16:creationId xmlns:a16="http://schemas.microsoft.com/office/drawing/2014/main" id="{4C8B4642-686C-4E90-9F7D-51E1648C3C90}"/>
                </a:ext>
              </a:extLst>
            </p:cNvPr>
            <p:cNvSpPr>
              <a:spLocks/>
            </p:cNvSpPr>
            <p:nvPr/>
          </p:nvSpPr>
          <p:spPr bwMode="auto">
            <a:xfrm>
              <a:off x="1175" y="3343"/>
              <a:ext cx="241" cy="247"/>
            </a:xfrm>
            <a:custGeom>
              <a:avLst/>
              <a:gdLst>
                <a:gd name="T0" fmla="*/ 101 w 483"/>
                <a:gd name="T1" fmla="*/ 98 h 493"/>
                <a:gd name="T2" fmla="*/ 96 w 483"/>
                <a:gd name="T3" fmla="*/ 104 h 493"/>
                <a:gd name="T4" fmla="*/ 89 w 483"/>
                <a:gd name="T5" fmla="*/ 109 h 493"/>
                <a:gd name="T6" fmla="*/ 82 w 483"/>
                <a:gd name="T7" fmla="*/ 113 h 493"/>
                <a:gd name="T8" fmla="*/ 75 w 483"/>
                <a:gd name="T9" fmla="*/ 115 h 493"/>
                <a:gd name="T10" fmla="*/ 67 w 483"/>
                <a:gd name="T11" fmla="*/ 117 h 493"/>
                <a:gd name="T12" fmla="*/ 58 w 483"/>
                <a:gd name="T13" fmla="*/ 118 h 493"/>
                <a:gd name="T14" fmla="*/ 50 w 483"/>
                <a:gd name="T15" fmla="*/ 117 h 493"/>
                <a:gd name="T16" fmla="*/ 41 w 483"/>
                <a:gd name="T17" fmla="*/ 114 h 493"/>
                <a:gd name="T18" fmla="*/ 31 w 483"/>
                <a:gd name="T19" fmla="*/ 109 h 493"/>
                <a:gd name="T20" fmla="*/ 23 w 483"/>
                <a:gd name="T21" fmla="*/ 103 h 493"/>
                <a:gd name="T22" fmla="*/ 16 w 483"/>
                <a:gd name="T23" fmla="*/ 94 h 493"/>
                <a:gd name="T24" fmla="*/ 11 w 483"/>
                <a:gd name="T25" fmla="*/ 85 h 493"/>
                <a:gd name="T26" fmla="*/ 7 w 483"/>
                <a:gd name="T27" fmla="*/ 75 h 493"/>
                <a:gd name="T28" fmla="*/ 6 w 483"/>
                <a:gd name="T29" fmla="*/ 64 h 493"/>
                <a:gd name="T30" fmla="*/ 6 w 483"/>
                <a:gd name="T31" fmla="*/ 53 h 493"/>
                <a:gd name="T32" fmla="*/ 9 w 483"/>
                <a:gd name="T33" fmla="*/ 42 h 493"/>
                <a:gd name="T34" fmla="*/ 14 w 483"/>
                <a:gd name="T35" fmla="*/ 33 h 493"/>
                <a:gd name="T36" fmla="*/ 21 w 483"/>
                <a:gd name="T37" fmla="*/ 24 h 493"/>
                <a:gd name="T38" fmla="*/ 29 w 483"/>
                <a:gd name="T39" fmla="*/ 17 h 493"/>
                <a:gd name="T40" fmla="*/ 38 w 483"/>
                <a:gd name="T41" fmla="*/ 11 h 493"/>
                <a:gd name="T42" fmla="*/ 48 w 483"/>
                <a:gd name="T43" fmla="*/ 8 h 493"/>
                <a:gd name="T44" fmla="*/ 58 w 483"/>
                <a:gd name="T45" fmla="*/ 6 h 493"/>
                <a:gd name="T46" fmla="*/ 69 w 483"/>
                <a:gd name="T47" fmla="*/ 7 h 493"/>
                <a:gd name="T48" fmla="*/ 83 w 483"/>
                <a:gd name="T49" fmla="*/ 11 h 493"/>
                <a:gd name="T50" fmla="*/ 96 w 483"/>
                <a:gd name="T51" fmla="*/ 20 h 493"/>
                <a:gd name="T52" fmla="*/ 107 w 483"/>
                <a:gd name="T53" fmla="*/ 32 h 493"/>
                <a:gd name="T54" fmla="*/ 113 w 483"/>
                <a:gd name="T55" fmla="*/ 47 h 493"/>
                <a:gd name="T56" fmla="*/ 120 w 483"/>
                <a:gd name="T57" fmla="*/ 53 h 493"/>
                <a:gd name="T58" fmla="*/ 115 w 483"/>
                <a:gd name="T59" fmla="*/ 36 h 493"/>
                <a:gd name="T60" fmla="*/ 106 w 483"/>
                <a:gd name="T61" fmla="*/ 21 h 493"/>
                <a:gd name="T62" fmla="*/ 93 w 483"/>
                <a:gd name="T63" fmla="*/ 9 h 493"/>
                <a:gd name="T64" fmla="*/ 76 w 483"/>
                <a:gd name="T65" fmla="*/ 2 h 493"/>
                <a:gd name="T66" fmla="*/ 64 w 483"/>
                <a:gd name="T67" fmla="*/ 0 h 493"/>
                <a:gd name="T68" fmla="*/ 52 w 483"/>
                <a:gd name="T69" fmla="*/ 1 h 493"/>
                <a:gd name="T70" fmla="*/ 41 w 483"/>
                <a:gd name="T71" fmla="*/ 4 h 493"/>
                <a:gd name="T72" fmla="*/ 30 w 483"/>
                <a:gd name="T73" fmla="*/ 9 h 493"/>
                <a:gd name="T74" fmla="*/ 20 w 483"/>
                <a:gd name="T75" fmla="*/ 16 h 493"/>
                <a:gd name="T76" fmla="*/ 12 w 483"/>
                <a:gd name="T77" fmla="*/ 24 h 493"/>
                <a:gd name="T78" fmla="*/ 6 w 483"/>
                <a:gd name="T79" fmla="*/ 35 h 493"/>
                <a:gd name="T80" fmla="*/ 2 w 483"/>
                <a:gd name="T81" fmla="*/ 46 h 493"/>
                <a:gd name="T82" fmla="*/ 0 w 483"/>
                <a:gd name="T83" fmla="*/ 59 h 493"/>
                <a:gd name="T84" fmla="*/ 0 w 483"/>
                <a:gd name="T85" fmla="*/ 71 h 493"/>
                <a:gd name="T86" fmla="*/ 3 w 483"/>
                <a:gd name="T87" fmla="*/ 82 h 493"/>
                <a:gd name="T88" fmla="*/ 8 w 483"/>
                <a:gd name="T89" fmla="*/ 93 h 493"/>
                <a:gd name="T90" fmla="*/ 14 w 483"/>
                <a:gd name="T91" fmla="*/ 103 h 493"/>
                <a:gd name="T92" fmla="*/ 23 w 483"/>
                <a:gd name="T93" fmla="*/ 111 h 493"/>
                <a:gd name="T94" fmla="*/ 33 w 483"/>
                <a:gd name="T95" fmla="*/ 117 h 493"/>
                <a:gd name="T96" fmla="*/ 44 w 483"/>
                <a:gd name="T97" fmla="*/ 122 h 493"/>
                <a:gd name="T98" fmla="*/ 53 w 483"/>
                <a:gd name="T99" fmla="*/ 123 h 493"/>
                <a:gd name="T100" fmla="*/ 62 w 483"/>
                <a:gd name="T101" fmla="*/ 124 h 493"/>
                <a:gd name="T102" fmla="*/ 71 w 483"/>
                <a:gd name="T103" fmla="*/ 122 h 493"/>
                <a:gd name="T104" fmla="*/ 79 w 483"/>
                <a:gd name="T105" fmla="*/ 120 h 493"/>
                <a:gd name="T106" fmla="*/ 88 w 483"/>
                <a:gd name="T107" fmla="*/ 117 h 493"/>
                <a:gd name="T108" fmla="*/ 95 w 483"/>
                <a:gd name="T109" fmla="*/ 112 h 493"/>
                <a:gd name="T110" fmla="*/ 102 w 483"/>
                <a:gd name="T111" fmla="*/ 107 h 493"/>
                <a:gd name="T112" fmla="*/ 108 w 483"/>
                <a:gd name="T113" fmla="*/ 100 h 4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83" h="493">
                  <a:moveTo>
                    <a:pt x="417" y="377"/>
                  </a:moveTo>
                  <a:lnTo>
                    <a:pt x="407" y="390"/>
                  </a:lnTo>
                  <a:lnTo>
                    <a:pt x="396" y="403"/>
                  </a:lnTo>
                  <a:lnTo>
                    <a:pt x="384" y="413"/>
                  </a:lnTo>
                  <a:lnTo>
                    <a:pt x="371" y="424"/>
                  </a:lnTo>
                  <a:lnTo>
                    <a:pt x="358" y="433"/>
                  </a:lnTo>
                  <a:lnTo>
                    <a:pt x="345" y="442"/>
                  </a:lnTo>
                  <a:lnTo>
                    <a:pt x="330" y="449"/>
                  </a:lnTo>
                  <a:lnTo>
                    <a:pt x="316" y="455"/>
                  </a:lnTo>
                  <a:lnTo>
                    <a:pt x="300" y="460"/>
                  </a:lnTo>
                  <a:lnTo>
                    <a:pt x="285" y="464"/>
                  </a:lnTo>
                  <a:lnTo>
                    <a:pt x="269" y="466"/>
                  </a:lnTo>
                  <a:lnTo>
                    <a:pt x="252" y="469"/>
                  </a:lnTo>
                  <a:lnTo>
                    <a:pt x="235" y="469"/>
                  </a:lnTo>
                  <a:lnTo>
                    <a:pt x="219" y="467"/>
                  </a:lnTo>
                  <a:lnTo>
                    <a:pt x="202" y="465"/>
                  </a:lnTo>
                  <a:lnTo>
                    <a:pt x="186" y="462"/>
                  </a:lnTo>
                  <a:lnTo>
                    <a:pt x="165" y="455"/>
                  </a:lnTo>
                  <a:lnTo>
                    <a:pt x="144" y="445"/>
                  </a:lnTo>
                  <a:lnTo>
                    <a:pt x="126" y="435"/>
                  </a:lnTo>
                  <a:lnTo>
                    <a:pt x="108" y="422"/>
                  </a:lnTo>
                  <a:lnTo>
                    <a:pt x="92" y="409"/>
                  </a:lnTo>
                  <a:lnTo>
                    <a:pt x="77" y="394"/>
                  </a:lnTo>
                  <a:lnTo>
                    <a:pt x="65" y="376"/>
                  </a:lnTo>
                  <a:lnTo>
                    <a:pt x="53" y="358"/>
                  </a:lnTo>
                  <a:lnTo>
                    <a:pt x="44" y="339"/>
                  </a:lnTo>
                  <a:lnTo>
                    <a:pt x="36" y="320"/>
                  </a:lnTo>
                  <a:lnTo>
                    <a:pt x="30" y="299"/>
                  </a:lnTo>
                  <a:lnTo>
                    <a:pt x="25" y="278"/>
                  </a:lnTo>
                  <a:lnTo>
                    <a:pt x="24" y="256"/>
                  </a:lnTo>
                  <a:lnTo>
                    <a:pt x="24" y="235"/>
                  </a:lnTo>
                  <a:lnTo>
                    <a:pt x="27" y="212"/>
                  </a:lnTo>
                  <a:lnTo>
                    <a:pt x="31" y="190"/>
                  </a:lnTo>
                  <a:lnTo>
                    <a:pt x="38" y="168"/>
                  </a:lnTo>
                  <a:lnTo>
                    <a:pt x="47" y="147"/>
                  </a:lnTo>
                  <a:lnTo>
                    <a:pt x="58" y="129"/>
                  </a:lnTo>
                  <a:lnTo>
                    <a:pt x="70" y="110"/>
                  </a:lnTo>
                  <a:lnTo>
                    <a:pt x="84" y="94"/>
                  </a:lnTo>
                  <a:lnTo>
                    <a:pt x="99" y="79"/>
                  </a:lnTo>
                  <a:lnTo>
                    <a:pt x="116" y="65"/>
                  </a:lnTo>
                  <a:lnTo>
                    <a:pt x="134" y="54"/>
                  </a:lnTo>
                  <a:lnTo>
                    <a:pt x="152" y="44"/>
                  </a:lnTo>
                  <a:lnTo>
                    <a:pt x="172" y="36"/>
                  </a:lnTo>
                  <a:lnTo>
                    <a:pt x="193" y="29"/>
                  </a:lnTo>
                  <a:lnTo>
                    <a:pt x="213" y="26"/>
                  </a:lnTo>
                  <a:lnTo>
                    <a:pt x="234" y="24"/>
                  </a:lnTo>
                  <a:lnTo>
                    <a:pt x="256" y="24"/>
                  </a:lnTo>
                  <a:lnTo>
                    <a:pt x="278" y="26"/>
                  </a:lnTo>
                  <a:lnTo>
                    <a:pt x="300" y="31"/>
                  </a:lnTo>
                  <a:lnTo>
                    <a:pt x="332" y="42"/>
                  </a:lnTo>
                  <a:lnTo>
                    <a:pt x="361" y="58"/>
                  </a:lnTo>
                  <a:lnTo>
                    <a:pt x="387" y="78"/>
                  </a:lnTo>
                  <a:lnTo>
                    <a:pt x="409" y="101"/>
                  </a:lnTo>
                  <a:lnTo>
                    <a:pt x="429" y="127"/>
                  </a:lnTo>
                  <a:lnTo>
                    <a:pt x="444" y="156"/>
                  </a:lnTo>
                  <a:lnTo>
                    <a:pt x="454" y="187"/>
                  </a:lnTo>
                  <a:lnTo>
                    <a:pt x="460" y="220"/>
                  </a:lnTo>
                  <a:lnTo>
                    <a:pt x="483" y="210"/>
                  </a:lnTo>
                  <a:lnTo>
                    <a:pt x="476" y="176"/>
                  </a:lnTo>
                  <a:lnTo>
                    <a:pt x="463" y="142"/>
                  </a:lnTo>
                  <a:lnTo>
                    <a:pt x="447" y="111"/>
                  </a:lnTo>
                  <a:lnTo>
                    <a:pt x="426" y="82"/>
                  </a:lnTo>
                  <a:lnTo>
                    <a:pt x="401" y="57"/>
                  </a:lnTo>
                  <a:lnTo>
                    <a:pt x="372" y="36"/>
                  </a:lnTo>
                  <a:lnTo>
                    <a:pt x="341" y="19"/>
                  </a:lnTo>
                  <a:lnTo>
                    <a:pt x="305" y="6"/>
                  </a:lnTo>
                  <a:lnTo>
                    <a:pt x="281" y="2"/>
                  </a:lnTo>
                  <a:lnTo>
                    <a:pt x="257" y="0"/>
                  </a:lnTo>
                  <a:lnTo>
                    <a:pt x="233" y="0"/>
                  </a:lnTo>
                  <a:lnTo>
                    <a:pt x="210" y="2"/>
                  </a:lnTo>
                  <a:lnTo>
                    <a:pt x="187" y="6"/>
                  </a:lnTo>
                  <a:lnTo>
                    <a:pt x="164" y="13"/>
                  </a:lnTo>
                  <a:lnTo>
                    <a:pt x="142" y="21"/>
                  </a:lnTo>
                  <a:lnTo>
                    <a:pt x="121" y="33"/>
                  </a:lnTo>
                  <a:lnTo>
                    <a:pt x="102" y="46"/>
                  </a:lnTo>
                  <a:lnTo>
                    <a:pt x="83" y="61"/>
                  </a:lnTo>
                  <a:lnTo>
                    <a:pt x="67" y="77"/>
                  </a:lnTo>
                  <a:lnTo>
                    <a:pt x="51" y="95"/>
                  </a:lnTo>
                  <a:lnTo>
                    <a:pt x="37" y="116"/>
                  </a:lnTo>
                  <a:lnTo>
                    <a:pt x="25" y="137"/>
                  </a:lnTo>
                  <a:lnTo>
                    <a:pt x="16" y="160"/>
                  </a:lnTo>
                  <a:lnTo>
                    <a:pt x="8" y="184"/>
                  </a:lnTo>
                  <a:lnTo>
                    <a:pt x="2" y="208"/>
                  </a:lnTo>
                  <a:lnTo>
                    <a:pt x="0" y="233"/>
                  </a:lnTo>
                  <a:lnTo>
                    <a:pt x="0" y="258"/>
                  </a:lnTo>
                  <a:lnTo>
                    <a:pt x="2" y="282"/>
                  </a:lnTo>
                  <a:lnTo>
                    <a:pt x="6" y="305"/>
                  </a:lnTo>
                  <a:lnTo>
                    <a:pt x="13" y="328"/>
                  </a:lnTo>
                  <a:lnTo>
                    <a:pt x="22" y="350"/>
                  </a:lnTo>
                  <a:lnTo>
                    <a:pt x="32" y="371"/>
                  </a:lnTo>
                  <a:lnTo>
                    <a:pt x="45" y="390"/>
                  </a:lnTo>
                  <a:lnTo>
                    <a:pt x="59" y="409"/>
                  </a:lnTo>
                  <a:lnTo>
                    <a:pt x="75" y="426"/>
                  </a:lnTo>
                  <a:lnTo>
                    <a:pt x="92" y="442"/>
                  </a:lnTo>
                  <a:lnTo>
                    <a:pt x="112" y="456"/>
                  </a:lnTo>
                  <a:lnTo>
                    <a:pt x="133" y="467"/>
                  </a:lnTo>
                  <a:lnTo>
                    <a:pt x="156" y="477"/>
                  </a:lnTo>
                  <a:lnTo>
                    <a:pt x="179" y="485"/>
                  </a:lnTo>
                  <a:lnTo>
                    <a:pt x="197" y="488"/>
                  </a:lnTo>
                  <a:lnTo>
                    <a:pt x="214" y="492"/>
                  </a:lnTo>
                  <a:lnTo>
                    <a:pt x="233" y="493"/>
                  </a:lnTo>
                  <a:lnTo>
                    <a:pt x="251" y="493"/>
                  </a:lnTo>
                  <a:lnTo>
                    <a:pt x="269" y="490"/>
                  </a:lnTo>
                  <a:lnTo>
                    <a:pt x="286" y="488"/>
                  </a:lnTo>
                  <a:lnTo>
                    <a:pt x="303" y="485"/>
                  </a:lnTo>
                  <a:lnTo>
                    <a:pt x="319" y="479"/>
                  </a:lnTo>
                  <a:lnTo>
                    <a:pt x="335" y="473"/>
                  </a:lnTo>
                  <a:lnTo>
                    <a:pt x="352" y="465"/>
                  </a:lnTo>
                  <a:lnTo>
                    <a:pt x="366" y="457"/>
                  </a:lnTo>
                  <a:lnTo>
                    <a:pt x="381" y="448"/>
                  </a:lnTo>
                  <a:lnTo>
                    <a:pt x="395" y="436"/>
                  </a:lnTo>
                  <a:lnTo>
                    <a:pt x="408" y="425"/>
                  </a:lnTo>
                  <a:lnTo>
                    <a:pt x="421" y="413"/>
                  </a:lnTo>
                  <a:lnTo>
                    <a:pt x="432" y="399"/>
                  </a:lnTo>
                  <a:lnTo>
                    <a:pt x="417" y="3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3" name="Freeform 71">
              <a:extLst>
                <a:ext uri="{FF2B5EF4-FFF2-40B4-BE49-F238E27FC236}">
                  <a16:creationId xmlns:a16="http://schemas.microsoft.com/office/drawing/2014/main" id="{3F580CE0-4AE6-42DF-B096-D5DFB23C7B3B}"/>
                </a:ext>
              </a:extLst>
            </p:cNvPr>
            <p:cNvSpPr>
              <a:spLocks/>
            </p:cNvSpPr>
            <p:nvPr/>
          </p:nvSpPr>
          <p:spPr bwMode="auto">
            <a:xfrm>
              <a:off x="1207" y="3374"/>
              <a:ext cx="180" cy="185"/>
            </a:xfrm>
            <a:custGeom>
              <a:avLst/>
              <a:gdLst>
                <a:gd name="T0" fmla="*/ 5 w 361"/>
                <a:gd name="T1" fmla="*/ 57 h 371"/>
                <a:gd name="T2" fmla="*/ 10 w 361"/>
                <a:gd name="T3" fmla="*/ 68 h 371"/>
                <a:gd name="T4" fmla="*/ 18 w 361"/>
                <a:gd name="T5" fmla="*/ 78 h 371"/>
                <a:gd name="T6" fmla="*/ 28 w 361"/>
                <a:gd name="T7" fmla="*/ 84 h 371"/>
                <a:gd name="T8" fmla="*/ 38 w 361"/>
                <a:gd name="T9" fmla="*/ 87 h 371"/>
                <a:gd name="T10" fmla="*/ 46 w 361"/>
                <a:gd name="T11" fmla="*/ 88 h 371"/>
                <a:gd name="T12" fmla="*/ 54 w 361"/>
                <a:gd name="T13" fmla="*/ 86 h 371"/>
                <a:gd name="T14" fmla="*/ 62 w 361"/>
                <a:gd name="T15" fmla="*/ 84 h 371"/>
                <a:gd name="T16" fmla="*/ 68 w 361"/>
                <a:gd name="T17" fmla="*/ 80 h 371"/>
                <a:gd name="T18" fmla="*/ 74 w 361"/>
                <a:gd name="T19" fmla="*/ 74 h 371"/>
                <a:gd name="T20" fmla="*/ 79 w 361"/>
                <a:gd name="T21" fmla="*/ 68 h 371"/>
                <a:gd name="T22" fmla="*/ 83 w 361"/>
                <a:gd name="T23" fmla="*/ 60 h 371"/>
                <a:gd name="T24" fmla="*/ 86 w 361"/>
                <a:gd name="T25" fmla="*/ 48 h 371"/>
                <a:gd name="T26" fmla="*/ 84 w 361"/>
                <a:gd name="T27" fmla="*/ 32 h 371"/>
                <a:gd name="T28" fmla="*/ 76 w 361"/>
                <a:gd name="T29" fmla="*/ 18 h 371"/>
                <a:gd name="T30" fmla="*/ 63 w 361"/>
                <a:gd name="T31" fmla="*/ 8 h 371"/>
                <a:gd name="T32" fmla="*/ 49 w 361"/>
                <a:gd name="T33" fmla="*/ 4 h 371"/>
                <a:gd name="T34" fmla="*/ 37 w 361"/>
                <a:gd name="T35" fmla="*/ 5 h 371"/>
                <a:gd name="T36" fmla="*/ 25 w 361"/>
                <a:gd name="T37" fmla="*/ 9 h 371"/>
                <a:gd name="T38" fmla="*/ 16 w 361"/>
                <a:gd name="T39" fmla="*/ 17 h 371"/>
                <a:gd name="T40" fmla="*/ 9 w 361"/>
                <a:gd name="T41" fmla="*/ 18 h 371"/>
                <a:gd name="T42" fmla="*/ 13 w 361"/>
                <a:gd name="T43" fmla="*/ 12 h 371"/>
                <a:gd name="T44" fmla="*/ 18 w 361"/>
                <a:gd name="T45" fmla="*/ 8 h 371"/>
                <a:gd name="T46" fmla="*/ 24 w 361"/>
                <a:gd name="T47" fmla="*/ 5 h 371"/>
                <a:gd name="T48" fmla="*/ 30 w 361"/>
                <a:gd name="T49" fmla="*/ 2 h 371"/>
                <a:gd name="T50" fmla="*/ 36 w 361"/>
                <a:gd name="T51" fmla="*/ 0 h 371"/>
                <a:gd name="T52" fmla="*/ 43 w 361"/>
                <a:gd name="T53" fmla="*/ 0 h 371"/>
                <a:gd name="T54" fmla="*/ 50 w 361"/>
                <a:gd name="T55" fmla="*/ 0 h 371"/>
                <a:gd name="T56" fmla="*/ 56 w 361"/>
                <a:gd name="T57" fmla="*/ 1 h 371"/>
                <a:gd name="T58" fmla="*/ 73 w 361"/>
                <a:gd name="T59" fmla="*/ 9 h 371"/>
                <a:gd name="T60" fmla="*/ 84 w 361"/>
                <a:gd name="T61" fmla="*/ 22 h 371"/>
                <a:gd name="T62" fmla="*/ 90 w 361"/>
                <a:gd name="T63" fmla="*/ 39 h 371"/>
                <a:gd name="T64" fmla="*/ 88 w 361"/>
                <a:gd name="T65" fmla="*/ 57 h 371"/>
                <a:gd name="T66" fmla="*/ 85 w 361"/>
                <a:gd name="T67" fmla="*/ 66 h 371"/>
                <a:gd name="T68" fmla="*/ 80 w 361"/>
                <a:gd name="T69" fmla="*/ 74 h 371"/>
                <a:gd name="T70" fmla="*/ 74 w 361"/>
                <a:gd name="T71" fmla="*/ 80 h 371"/>
                <a:gd name="T72" fmla="*/ 67 w 361"/>
                <a:gd name="T73" fmla="*/ 86 h 371"/>
                <a:gd name="T74" fmla="*/ 59 w 361"/>
                <a:gd name="T75" fmla="*/ 90 h 371"/>
                <a:gd name="T76" fmla="*/ 51 w 361"/>
                <a:gd name="T77" fmla="*/ 92 h 371"/>
                <a:gd name="T78" fmla="*/ 42 w 361"/>
                <a:gd name="T79" fmla="*/ 92 h 371"/>
                <a:gd name="T80" fmla="*/ 33 w 361"/>
                <a:gd name="T81" fmla="*/ 91 h 371"/>
                <a:gd name="T82" fmla="*/ 20 w 361"/>
                <a:gd name="T83" fmla="*/ 85 h 371"/>
                <a:gd name="T84" fmla="*/ 10 w 361"/>
                <a:gd name="T85" fmla="*/ 77 h 371"/>
                <a:gd name="T86" fmla="*/ 3 w 361"/>
                <a:gd name="T87" fmla="*/ 66 h 371"/>
                <a:gd name="T88" fmla="*/ 0 w 361"/>
                <a:gd name="T89" fmla="*/ 53 h 3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71">
                  <a:moveTo>
                    <a:pt x="18" y="206"/>
                  </a:moveTo>
                  <a:lnTo>
                    <a:pt x="22" y="230"/>
                  </a:lnTo>
                  <a:lnTo>
                    <a:pt x="30" y="253"/>
                  </a:lnTo>
                  <a:lnTo>
                    <a:pt x="41" y="275"/>
                  </a:lnTo>
                  <a:lnTo>
                    <a:pt x="56" y="295"/>
                  </a:lnTo>
                  <a:lnTo>
                    <a:pt x="72" y="312"/>
                  </a:lnTo>
                  <a:lnTo>
                    <a:pt x="91" y="327"/>
                  </a:lnTo>
                  <a:lnTo>
                    <a:pt x="113" y="338"/>
                  </a:lnTo>
                  <a:lnTo>
                    <a:pt x="138" y="346"/>
                  </a:lnTo>
                  <a:lnTo>
                    <a:pt x="154" y="350"/>
                  </a:lnTo>
                  <a:lnTo>
                    <a:pt x="170" y="351"/>
                  </a:lnTo>
                  <a:lnTo>
                    <a:pt x="187" y="352"/>
                  </a:lnTo>
                  <a:lnTo>
                    <a:pt x="202" y="350"/>
                  </a:lnTo>
                  <a:lnTo>
                    <a:pt x="218" y="346"/>
                  </a:lnTo>
                  <a:lnTo>
                    <a:pt x="233" y="342"/>
                  </a:lnTo>
                  <a:lnTo>
                    <a:pt x="248" y="336"/>
                  </a:lnTo>
                  <a:lnTo>
                    <a:pt x="262" y="329"/>
                  </a:lnTo>
                  <a:lnTo>
                    <a:pt x="275" y="320"/>
                  </a:lnTo>
                  <a:lnTo>
                    <a:pt x="287" y="310"/>
                  </a:lnTo>
                  <a:lnTo>
                    <a:pt x="299" y="299"/>
                  </a:lnTo>
                  <a:lnTo>
                    <a:pt x="309" y="287"/>
                  </a:lnTo>
                  <a:lnTo>
                    <a:pt x="318" y="273"/>
                  </a:lnTo>
                  <a:lnTo>
                    <a:pt x="327" y="259"/>
                  </a:lnTo>
                  <a:lnTo>
                    <a:pt x="333" y="243"/>
                  </a:lnTo>
                  <a:lnTo>
                    <a:pt x="338" y="227"/>
                  </a:lnTo>
                  <a:lnTo>
                    <a:pt x="344" y="193"/>
                  </a:lnTo>
                  <a:lnTo>
                    <a:pt x="343" y="161"/>
                  </a:lnTo>
                  <a:lnTo>
                    <a:pt x="336" y="130"/>
                  </a:lnTo>
                  <a:lnTo>
                    <a:pt x="322" y="101"/>
                  </a:lnTo>
                  <a:lnTo>
                    <a:pt x="305" y="74"/>
                  </a:lnTo>
                  <a:lnTo>
                    <a:pt x="282" y="53"/>
                  </a:lnTo>
                  <a:lnTo>
                    <a:pt x="254" y="35"/>
                  </a:lnTo>
                  <a:lnTo>
                    <a:pt x="223" y="24"/>
                  </a:lnTo>
                  <a:lnTo>
                    <a:pt x="197" y="19"/>
                  </a:lnTo>
                  <a:lnTo>
                    <a:pt x="173" y="18"/>
                  </a:lnTo>
                  <a:lnTo>
                    <a:pt x="148" y="21"/>
                  </a:lnTo>
                  <a:lnTo>
                    <a:pt x="125" y="28"/>
                  </a:lnTo>
                  <a:lnTo>
                    <a:pt x="103" y="39"/>
                  </a:lnTo>
                  <a:lnTo>
                    <a:pt x="82" y="51"/>
                  </a:lnTo>
                  <a:lnTo>
                    <a:pt x="65" y="68"/>
                  </a:lnTo>
                  <a:lnTo>
                    <a:pt x="49" y="87"/>
                  </a:lnTo>
                  <a:lnTo>
                    <a:pt x="36" y="72"/>
                  </a:lnTo>
                  <a:lnTo>
                    <a:pt x="44" y="62"/>
                  </a:lnTo>
                  <a:lnTo>
                    <a:pt x="53" y="51"/>
                  </a:lnTo>
                  <a:lnTo>
                    <a:pt x="64" y="43"/>
                  </a:lnTo>
                  <a:lnTo>
                    <a:pt x="74" y="35"/>
                  </a:lnTo>
                  <a:lnTo>
                    <a:pt x="86" y="27"/>
                  </a:lnTo>
                  <a:lnTo>
                    <a:pt x="97" y="20"/>
                  </a:lnTo>
                  <a:lnTo>
                    <a:pt x="109" y="15"/>
                  </a:lnTo>
                  <a:lnTo>
                    <a:pt x="121" y="10"/>
                  </a:lnTo>
                  <a:lnTo>
                    <a:pt x="134" y="6"/>
                  </a:lnTo>
                  <a:lnTo>
                    <a:pt x="147" y="3"/>
                  </a:lnTo>
                  <a:lnTo>
                    <a:pt x="159" y="1"/>
                  </a:lnTo>
                  <a:lnTo>
                    <a:pt x="173" y="0"/>
                  </a:lnTo>
                  <a:lnTo>
                    <a:pt x="187" y="0"/>
                  </a:lnTo>
                  <a:lnTo>
                    <a:pt x="200" y="1"/>
                  </a:lnTo>
                  <a:lnTo>
                    <a:pt x="214" y="2"/>
                  </a:lnTo>
                  <a:lnTo>
                    <a:pt x="227" y="5"/>
                  </a:lnTo>
                  <a:lnTo>
                    <a:pt x="262" y="18"/>
                  </a:lnTo>
                  <a:lnTo>
                    <a:pt x="292" y="38"/>
                  </a:lnTo>
                  <a:lnTo>
                    <a:pt x="317" y="62"/>
                  </a:lnTo>
                  <a:lnTo>
                    <a:pt x="338" y="91"/>
                  </a:lnTo>
                  <a:lnTo>
                    <a:pt x="352" y="123"/>
                  </a:lnTo>
                  <a:lnTo>
                    <a:pt x="360" y="157"/>
                  </a:lnTo>
                  <a:lnTo>
                    <a:pt x="361" y="194"/>
                  </a:lnTo>
                  <a:lnTo>
                    <a:pt x="355" y="231"/>
                  </a:lnTo>
                  <a:lnTo>
                    <a:pt x="350" y="250"/>
                  </a:lnTo>
                  <a:lnTo>
                    <a:pt x="343" y="267"/>
                  </a:lnTo>
                  <a:lnTo>
                    <a:pt x="333" y="283"/>
                  </a:lnTo>
                  <a:lnTo>
                    <a:pt x="323" y="297"/>
                  </a:lnTo>
                  <a:lnTo>
                    <a:pt x="312" y="311"/>
                  </a:lnTo>
                  <a:lnTo>
                    <a:pt x="299" y="323"/>
                  </a:lnTo>
                  <a:lnTo>
                    <a:pt x="285" y="335"/>
                  </a:lnTo>
                  <a:lnTo>
                    <a:pt x="271" y="344"/>
                  </a:lnTo>
                  <a:lnTo>
                    <a:pt x="255" y="353"/>
                  </a:lnTo>
                  <a:lnTo>
                    <a:pt x="239" y="360"/>
                  </a:lnTo>
                  <a:lnTo>
                    <a:pt x="223" y="365"/>
                  </a:lnTo>
                  <a:lnTo>
                    <a:pt x="206" y="368"/>
                  </a:lnTo>
                  <a:lnTo>
                    <a:pt x="187" y="371"/>
                  </a:lnTo>
                  <a:lnTo>
                    <a:pt x="170" y="371"/>
                  </a:lnTo>
                  <a:lnTo>
                    <a:pt x="151" y="368"/>
                  </a:lnTo>
                  <a:lnTo>
                    <a:pt x="133" y="365"/>
                  </a:lnTo>
                  <a:lnTo>
                    <a:pt x="106" y="356"/>
                  </a:lnTo>
                  <a:lnTo>
                    <a:pt x="83" y="343"/>
                  </a:lnTo>
                  <a:lnTo>
                    <a:pt x="62" y="327"/>
                  </a:lnTo>
                  <a:lnTo>
                    <a:pt x="43" y="308"/>
                  </a:lnTo>
                  <a:lnTo>
                    <a:pt x="28" y="288"/>
                  </a:lnTo>
                  <a:lnTo>
                    <a:pt x="15" y="265"/>
                  </a:lnTo>
                  <a:lnTo>
                    <a:pt x="6" y="239"/>
                  </a:lnTo>
                  <a:lnTo>
                    <a:pt x="0" y="214"/>
                  </a:lnTo>
                  <a:lnTo>
                    <a:pt x="18" y="2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4604" name="Freeform 72">
              <a:extLst>
                <a:ext uri="{FF2B5EF4-FFF2-40B4-BE49-F238E27FC236}">
                  <a16:creationId xmlns:a16="http://schemas.microsoft.com/office/drawing/2014/main" id="{63A37714-3F9A-4CBE-BF14-8C18E76C285D}"/>
                </a:ext>
              </a:extLst>
            </p:cNvPr>
            <p:cNvSpPr>
              <a:spLocks/>
            </p:cNvSpPr>
            <p:nvPr/>
          </p:nvSpPr>
          <p:spPr bwMode="auto">
            <a:xfrm>
              <a:off x="1001" y="2965"/>
              <a:ext cx="509" cy="924"/>
            </a:xfrm>
            <a:custGeom>
              <a:avLst/>
              <a:gdLst>
                <a:gd name="T0" fmla="*/ 235 w 1020"/>
                <a:gd name="T1" fmla="*/ 23 h 1847"/>
                <a:gd name="T2" fmla="*/ 200 w 1020"/>
                <a:gd name="T3" fmla="*/ 16 h 1847"/>
                <a:gd name="T4" fmla="*/ 171 w 1020"/>
                <a:gd name="T5" fmla="*/ 5 h 1847"/>
                <a:gd name="T6" fmla="*/ 159 w 1020"/>
                <a:gd name="T7" fmla="*/ 5 h 1847"/>
                <a:gd name="T8" fmla="*/ 156 w 1020"/>
                <a:gd name="T9" fmla="*/ 16 h 1847"/>
                <a:gd name="T10" fmla="*/ 158 w 1020"/>
                <a:gd name="T11" fmla="*/ 36 h 1847"/>
                <a:gd name="T12" fmla="*/ 150 w 1020"/>
                <a:gd name="T13" fmla="*/ 40 h 1847"/>
                <a:gd name="T14" fmla="*/ 131 w 1020"/>
                <a:gd name="T15" fmla="*/ 49 h 1847"/>
                <a:gd name="T16" fmla="*/ 102 w 1020"/>
                <a:gd name="T17" fmla="*/ 65 h 1847"/>
                <a:gd name="T18" fmla="*/ 82 w 1020"/>
                <a:gd name="T19" fmla="*/ 96 h 1847"/>
                <a:gd name="T20" fmla="*/ 83 w 1020"/>
                <a:gd name="T21" fmla="*/ 121 h 1847"/>
                <a:gd name="T22" fmla="*/ 41 w 1020"/>
                <a:gd name="T23" fmla="*/ 314 h 1847"/>
                <a:gd name="T24" fmla="*/ 30 w 1020"/>
                <a:gd name="T25" fmla="*/ 319 h 1847"/>
                <a:gd name="T26" fmla="*/ 16 w 1020"/>
                <a:gd name="T27" fmla="*/ 334 h 1847"/>
                <a:gd name="T28" fmla="*/ 7 w 1020"/>
                <a:gd name="T29" fmla="*/ 361 h 1847"/>
                <a:gd name="T30" fmla="*/ 0 w 1020"/>
                <a:gd name="T31" fmla="*/ 400 h 1847"/>
                <a:gd name="T32" fmla="*/ 13 w 1020"/>
                <a:gd name="T33" fmla="*/ 428 h 1847"/>
                <a:gd name="T34" fmla="*/ 32 w 1020"/>
                <a:gd name="T35" fmla="*/ 435 h 1847"/>
                <a:gd name="T36" fmla="*/ 55 w 1020"/>
                <a:gd name="T37" fmla="*/ 428 h 1847"/>
                <a:gd name="T38" fmla="*/ 60 w 1020"/>
                <a:gd name="T39" fmla="*/ 428 h 1847"/>
                <a:gd name="T40" fmla="*/ 70 w 1020"/>
                <a:gd name="T41" fmla="*/ 454 h 1847"/>
                <a:gd name="T42" fmla="*/ 107 w 1020"/>
                <a:gd name="T43" fmla="*/ 462 h 1847"/>
                <a:gd name="T44" fmla="*/ 125 w 1020"/>
                <a:gd name="T45" fmla="*/ 445 h 1847"/>
                <a:gd name="T46" fmla="*/ 115 w 1020"/>
                <a:gd name="T47" fmla="*/ 447 h 1847"/>
                <a:gd name="T48" fmla="*/ 83 w 1020"/>
                <a:gd name="T49" fmla="*/ 446 h 1847"/>
                <a:gd name="T50" fmla="*/ 68 w 1020"/>
                <a:gd name="T51" fmla="*/ 427 h 1847"/>
                <a:gd name="T52" fmla="*/ 66 w 1020"/>
                <a:gd name="T53" fmla="*/ 415 h 1847"/>
                <a:gd name="T54" fmla="*/ 58 w 1020"/>
                <a:gd name="T55" fmla="*/ 417 h 1847"/>
                <a:gd name="T56" fmla="*/ 48 w 1020"/>
                <a:gd name="T57" fmla="*/ 425 h 1847"/>
                <a:gd name="T58" fmla="*/ 28 w 1020"/>
                <a:gd name="T59" fmla="*/ 422 h 1847"/>
                <a:gd name="T60" fmla="*/ 11 w 1020"/>
                <a:gd name="T61" fmla="*/ 403 h 1847"/>
                <a:gd name="T62" fmla="*/ 18 w 1020"/>
                <a:gd name="T63" fmla="*/ 362 h 1847"/>
                <a:gd name="T64" fmla="*/ 27 w 1020"/>
                <a:gd name="T65" fmla="*/ 338 h 1847"/>
                <a:gd name="T66" fmla="*/ 35 w 1020"/>
                <a:gd name="T67" fmla="*/ 326 h 1847"/>
                <a:gd name="T68" fmla="*/ 50 w 1020"/>
                <a:gd name="T69" fmla="*/ 317 h 1847"/>
                <a:gd name="T70" fmla="*/ 95 w 1020"/>
                <a:gd name="T71" fmla="*/ 132 h 1847"/>
                <a:gd name="T72" fmla="*/ 90 w 1020"/>
                <a:gd name="T73" fmla="*/ 104 h 1847"/>
                <a:gd name="T74" fmla="*/ 96 w 1020"/>
                <a:gd name="T75" fmla="*/ 83 h 1847"/>
                <a:gd name="T76" fmla="*/ 113 w 1020"/>
                <a:gd name="T77" fmla="*/ 67 h 1847"/>
                <a:gd name="T78" fmla="*/ 140 w 1020"/>
                <a:gd name="T79" fmla="*/ 52 h 1847"/>
                <a:gd name="T80" fmla="*/ 153 w 1020"/>
                <a:gd name="T81" fmla="*/ 45 h 1847"/>
                <a:gd name="T82" fmla="*/ 159 w 1020"/>
                <a:gd name="T83" fmla="*/ 43 h 1847"/>
                <a:gd name="T84" fmla="*/ 166 w 1020"/>
                <a:gd name="T85" fmla="*/ 35 h 1847"/>
                <a:gd name="T86" fmla="*/ 178 w 1020"/>
                <a:gd name="T87" fmla="*/ 31 h 1847"/>
                <a:gd name="T88" fmla="*/ 202 w 1020"/>
                <a:gd name="T89" fmla="*/ 39 h 1847"/>
                <a:gd name="T90" fmla="*/ 224 w 1020"/>
                <a:gd name="T91" fmla="*/ 43 h 1847"/>
                <a:gd name="T92" fmla="*/ 242 w 1020"/>
                <a:gd name="T93" fmla="*/ 44 h 1847"/>
                <a:gd name="T94" fmla="*/ 250 w 1020"/>
                <a:gd name="T95" fmla="*/ 42 h 1847"/>
                <a:gd name="T96" fmla="*/ 249 w 1020"/>
                <a:gd name="T97" fmla="*/ 37 h 1847"/>
                <a:gd name="T98" fmla="*/ 225 w 1020"/>
                <a:gd name="T99" fmla="*/ 36 h 1847"/>
                <a:gd name="T100" fmla="*/ 189 w 1020"/>
                <a:gd name="T101" fmla="*/ 28 h 1847"/>
                <a:gd name="T102" fmla="*/ 164 w 1020"/>
                <a:gd name="T103" fmla="*/ 16 h 1847"/>
                <a:gd name="T104" fmla="*/ 164 w 1020"/>
                <a:gd name="T105" fmla="*/ 7 h 1847"/>
                <a:gd name="T106" fmla="*/ 185 w 1020"/>
                <a:gd name="T107" fmla="*/ 18 h 1847"/>
                <a:gd name="T108" fmla="*/ 215 w 1020"/>
                <a:gd name="T109" fmla="*/ 27 h 1847"/>
                <a:gd name="T110" fmla="*/ 236 w 1020"/>
                <a:gd name="T111" fmla="*/ 30 h 1847"/>
                <a:gd name="T112" fmla="*/ 250 w 1020"/>
                <a:gd name="T113" fmla="*/ 30 h 1847"/>
                <a:gd name="T114" fmla="*/ 254 w 1020"/>
                <a:gd name="T115" fmla="*/ 26 h 18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20" h="1847">
                  <a:moveTo>
                    <a:pt x="1012" y="89"/>
                  </a:moveTo>
                  <a:lnTo>
                    <a:pt x="999" y="93"/>
                  </a:lnTo>
                  <a:lnTo>
                    <a:pt x="983" y="94"/>
                  </a:lnTo>
                  <a:lnTo>
                    <a:pt x="963" y="94"/>
                  </a:lnTo>
                  <a:lnTo>
                    <a:pt x="941" y="92"/>
                  </a:lnTo>
                  <a:lnTo>
                    <a:pt x="916" y="88"/>
                  </a:lnTo>
                  <a:lnTo>
                    <a:pt x="888" y="84"/>
                  </a:lnTo>
                  <a:lnTo>
                    <a:pt x="859" y="78"/>
                  </a:lnTo>
                  <a:lnTo>
                    <a:pt x="830" y="71"/>
                  </a:lnTo>
                  <a:lnTo>
                    <a:pt x="801" y="63"/>
                  </a:lnTo>
                  <a:lnTo>
                    <a:pt x="774" y="54"/>
                  </a:lnTo>
                  <a:lnTo>
                    <a:pt x="749" y="44"/>
                  </a:lnTo>
                  <a:lnTo>
                    <a:pt x="726" y="35"/>
                  </a:lnTo>
                  <a:lnTo>
                    <a:pt x="705" y="26"/>
                  </a:lnTo>
                  <a:lnTo>
                    <a:pt x="688" y="17"/>
                  </a:lnTo>
                  <a:lnTo>
                    <a:pt x="674" y="8"/>
                  </a:lnTo>
                  <a:lnTo>
                    <a:pt x="664" y="0"/>
                  </a:lnTo>
                  <a:lnTo>
                    <a:pt x="653" y="2"/>
                  </a:lnTo>
                  <a:lnTo>
                    <a:pt x="644" y="8"/>
                  </a:lnTo>
                  <a:lnTo>
                    <a:pt x="638" y="18"/>
                  </a:lnTo>
                  <a:lnTo>
                    <a:pt x="634" y="30"/>
                  </a:lnTo>
                  <a:lnTo>
                    <a:pt x="630" y="41"/>
                  </a:lnTo>
                  <a:lnTo>
                    <a:pt x="629" y="50"/>
                  </a:lnTo>
                  <a:lnTo>
                    <a:pt x="628" y="58"/>
                  </a:lnTo>
                  <a:lnTo>
                    <a:pt x="628" y="61"/>
                  </a:lnTo>
                  <a:lnTo>
                    <a:pt x="631" y="68"/>
                  </a:lnTo>
                  <a:lnTo>
                    <a:pt x="636" y="74"/>
                  </a:lnTo>
                  <a:lnTo>
                    <a:pt x="642" y="80"/>
                  </a:lnTo>
                  <a:lnTo>
                    <a:pt x="648" y="84"/>
                  </a:lnTo>
                  <a:lnTo>
                    <a:pt x="633" y="141"/>
                  </a:lnTo>
                  <a:lnTo>
                    <a:pt x="630" y="142"/>
                  </a:lnTo>
                  <a:lnTo>
                    <a:pt x="624" y="145"/>
                  </a:lnTo>
                  <a:lnTo>
                    <a:pt x="619" y="148"/>
                  </a:lnTo>
                  <a:lnTo>
                    <a:pt x="611" y="153"/>
                  </a:lnTo>
                  <a:lnTo>
                    <a:pt x="601" y="157"/>
                  </a:lnTo>
                  <a:lnTo>
                    <a:pt x="592" y="162"/>
                  </a:lnTo>
                  <a:lnTo>
                    <a:pt x="582" y="167"/>
                  </a:lnTo>
                  <a:lnTo>
                    <a:pt x="573" y="171"/>
                  </a:lnTo>
                  <a:lnTo>
                    <a:pt x="551" y="182"/>
                  </a:lnTo>
                  <a:lnTo>
                    <a:pt x="528" y="193"/>
                  </a:lnTo>
                  <a:lnTo>
                    <a:pt x="502" y="206"/>
                  </a:lnTo>
                  <a:lnTo>
                    <a:pt x="477" y="219"/>
                  </a:lnTo>
                  <a:lnTo>
                    <a:pt x="453" y="231"/>
                  </a:lnTo>
                  <a:lnTo>
                    <a:pt x="430" y="245"/>
                  </a:lnTo>
                  <a:lnTo>
                    <a:pt x="409" y="257"/>
                  </a:lnTo>
                  <a:lnTo>
                    <a:pt x="392" y="268"/>
                  </a:lnTo>
                  <a:lnTo>
                    <a:pt x="366" y="296"/>
                  </a:lnTo>
                  <a:lnTo>
                    <a:pt x="349" y="325"/>
                  </a:lnTo>
                  <a:lnTo>
                    <a:pt x="336" y="354"/>
                  </a:lnTo>
                  <a:lnTo>
                    <a:pt x="328" y="383"/>
                  </a:lnTo>
                  <a:lnTo>
                    <a:pt x="325" y="409"/>
                  </a:lnTo>
                  <a:lnTo>
                    <a:pt x="324" y="428"/>
                  </a:lnTo>
                  <a:lnTo>
                    <a:pt x="324" y="442"/>
                  </a:lnTo>
                  <a:lnTo>
                    <a:pt x="324" y="448"/>
                  </a:lnTo>
                  <a:lnTo>
                    <a:pt x="332" y="481"/>
                  </a:lnTo>
                  <a:lnTo>
                    <a:pt x="338" y="502"/>
                  </a:lnTo>
                  <a:lnTo>
                    <a:pt x="345" y="518"/>
                  </a:lnTo>
                  <a:lnTo>
                    <a:pt x="357" y="534"/>
                  </a:lnTo>
                  <a:lnTo>
                    <a:pt x="166" y="1254"/>
                  </a:lnTo>
                  <a:lnTo>
                    <a:pt x="164" y="1254"/>
                  </a:lnTo>
                  <a:lnTo>
                    <a:pt x="159" y="1257"/>
                  </a:lnTo>
                  <a:lnTo>
                    <a:pt x="152" y="1259"/>
                  </a:lnTo>
                  <a:lnTo>
                    <a:pt x="143" y="1263"/>
                  </a:lnTo>
                  <a:lnTo>
                    <a:pt x="133" y="1267"/>
                  </a:lnTo>
                  <a:lnTo>
                    <a:pt x="121" y="1273"/>
                  </a:lnTo>
                  <a:lnTo>
                    <a:pt x="109" y="1281"/>
                  </a:lnTo>
                  <a:lnTo>
                    <a:pt x="98" y="1290"/>
                  </a:lnTo>
                  <a:lnTo>
                    <a:pt x="86" y="1303"/>
                  </a:lnTo>
                  <a:lnTo>
                    <a:pt x="76" y="1318"/>
                  </a:lnTo>
                  <a:lnTo>
                    <a:pt x="66" y="1336"/>
                  </a:lnTo>
                  <a:lnTo>
                    <a:pt x="56" y="1356"/>
                  </a:lnTo>
                  <a:lnTo>
                    <a:pt x="47" y="1377"/>
                  </a:lnTo>
                  <a:lnTo>
                    <a:pt x="40" y="1399"/>
                  </a:lnTo>
                  <a:lnTo>
                    <a:pt x="33" y="1420"/>
                  </a:lnTo>
                  <a:lnTo>
                    <a:pt x="28" y="1441"/>
                  </a:lnTo>
                  <a:lnTo>
                    <a:pt x="21" y="1468"/>
                  </a:lnTo>
                  <a:lnTo>
                    <a:pt x="14" y="1499"/>
                  </a:lnTo>
                  <a:lnTo>
                    <a:pt x="7" y="1531"/>
                  </a:lnTo>
                  <a:lnTo>
                    <a:pt x="2" y="1566"/>
                  </a:lnTo>
                  <a:lnTo>
                    <a:pt x="0" y="1599"/>
                  </a:lnTo>
                  <a:lnTo>
                    <a:pt x="2" y="1630"/>
                  </a:lnTo>
                  <a:lnTo>
                    <a:pt x="9" y="1657"/>
                  </a:lnTo>
                  <a:lnTo>
                    <a:pt x="22" y="1679"/>
                  </a:lnTo>
                  <a:lnTo>
                    <a:pt x="37" y="1695"/>
                  </a:lnTo>
                  <a:lnTo>
                    <a:pt x="53" y="1709"/>
                  </a:lnTo>
                  <a:lnTo>
                    <a:pt x="68" y="1719"/>
                  </a:lnTo>
                  <a:lnTo>
                    <a:pt x="84" y="1728"/>
                  </a:lnTo>
                  <a:lnTo>
                    <a:pt x="99" y="1734"/>
                  </a:lnTo>
                  <a:lnTo>
                    <a:pt x="113" y="1737"/>
                  </a:lnTo>
                  <a:lnTo>
                    <a:pt x="128" y="1740"/>
                  </a:lnTo>
                  <a:lnTo>
                    <a:pt x="142" y="1740"/>
                  </a:lnTo>
                  <a:lnTo>
                    <a:pt x="165" y="1737"/>
                  </a:lnTo>
                  <a:lnTo>
                    <a:pt x="186" y="1730"/>
                  </a:lnTo>
                  <a:lnTo>
                    <a:pt x="204" y="1721"/>
                  </a:lnTo>
                  <a:lnTo>
                    <a:pt x="220" y="1710"/>
                  </a:lnTo>
                  <a:lnTo>
                    <a:pt x="233" y="1698"/>
                  </a:lnTo>
                  <a:lnTo>
                    <a:pt x="243" y="1689"/>
                  </a:lnTo>
                  <a:lnTo>
                    <a:pt x="250" y="1682"/>
                  </a:lnTo>
                  <a:lnTo>
                    <a:pt x="252" y="1679"/>
                  </a:lnTo>
                  <a:lnTo>
                    <a:pt x="243" y="1710"/>
                  </a:lnTo>
                  <a:lnTo>
                    <a:pt x="239" y="1737"/>
                  </a:lnTo>
                  <a:lnTo>
                    <a:pt x="240" y="1762"/>
                  </a:lnTo>
                  <a:lnTo>
                    <a:pt x="247" y="1781"/>
                  </a:lnTo>
                  <a:lnTo>
                    <a:pt x="260" y="1798"/>
                  </a:lnTo>
                  <a:lnTo>
                    <a:pt x="281" y="1813"/>
                  </a:lnTo>
                  <a:lnTo>
                    <a:pt x="309" y="1826"/>
                  </a:lnTo>
                  <a:lnTo>
                    <a:pt x="346" y="1836"/>
                  </a:lnTo>
                  <a:lnTo>
                    <a:pt x="377" y="1844"/>
                  </a:lnTo>
                  <a:lnTo>
                    <a:pt x="406" y="1847"/>
                  </a:lnTo>
                  <a:lnTo>
                    <a:pt x="430" y="1847"/>
                  </a:lnTo>
                  <a:lnTo>
                    <a:pt x="451" y="1841"/>
                  </a:lnTo>
                  <a:lnTo>
                    <a:pt x="469" y="1832"/>
                  </a:lnTo>
                  <a:lnTo>
                    <a:pt x="483" y="1819"/>
                  </a:lnTo>
                  <a:lnTo>
                    <a:pt x="493" y="1801"/>
                  </a:lnTo>
                  <a:lnTo>
                    <a:pt x="500" y="1778"/>
                  </a:lnTo>
                  <a:lnTo>
                    <a:pt x="506" y="1747"/>
                  </a:lnTo>
                  <a:lnTo>
                    <a:pt x="498" y="1755"/>
                  </a:lnTo>
                  <a:lnTo>
                    <a:pt x="487" y="1764"/>
                  </a:lnTo>
                  <a:lnTo>
                    <a:pt x="476" y="1774"/>
                  </a:lnTo>
                  <a:lnTo>
                    <a:pt x="461" y="1785"/>
                  </a:lnTo>
                  <a:lnTo>
                    <a:pt x="442" y="1793"/>
                  </a:lnTo>
                  <a:lnTo>
                    <a:pt x="419" y="1797"/>
                  </a:lnTo>
                  <a:lnTo>
                    <a:pt x="393" y="1797"/>
                  </a:lnTo>
                  <a:lnTo>
                    <a:pt x="362" y="1791"/>
                  </a:lnTo>
                  <a:lnTo>
                    <a:pt x="332" y="1781"/>
                  </a:lnTo>
                  <a:lnTo>
                    <a:pt x="310" y="1768"/>
                  </a:lnTo>
                  <a:lnTo>
                    <a:pt x="295" y="1755"/>
                  </a:lnTo>
                  <a:lnTo>
                    <a:pt x="285" y="1738"/>
                  </a:lnTo>
                  <a:lnTo>
                    <a:pt x="279" y="1722"/>
                  </a:lnTo>
                  <a:lnTo>
                    <a:pt x="275" y="1705"/>
                  </a:lnTo>
                  <a:lnTo>
                    <a:pt x="272" y="1688"/>
                  </a:lnTo>
                  <a:lnTo>
                    <a:pt x="268" y="1672"/>
                  </a:lnTo>
                  <a:lnTo>
                    <a:pt x="268" y="1670"/>
                  </a:lnTo>
                  <a:lnTo>
                    <a:pt x="267" y="1666"/>
                  </a:lnTo>
                  <a:lnTo>
                    <a:pt x="265" y="1660"/>
                  </a:lnTo>
                  <a:lnTo>
                    <a:pt x="262" y="1656"/>
                  </a:lnTo>
                  <a:lnTo>
                    <a:pt x="257" y="1652"/>
                  </a:lnTo>
                  <a:lnTo>
                    <a:pt x="250" y="1652"/>
                  </a:lnTo>
                  <a:lnTo>
                    <a:pt x="243" y="1656"/>
                  </a:lnTo>
                  <a:lnTo>
                    <a:pt x="233" y="1666"/>
                  </a:lnTo>
                  <a:lnTo>
                    <a:pt x="226" y="1673"/>
                  </a:lnTo>
                  <a:lnTo>
                    <a:pt x="219" y="1680"/>
                  </a:lnTo>
                  <a:lnTo>
                    <a:pt x="212" y="1687"/>
                  </a:lnTo>
                  <a:lnTo>
                    <a:pt x="204" y="1692"/>
                  </a:lnTo>
                  <a:lnTo>
                    <a:pt x="195" y="1698"/>
                  </a:lnTo>
                  <a:lnTo>
                    <a:pt x="187" y="1702"/>
                  </a:lnTo>
                  <a:lnTo>
                    <a:pt x="177" y="1704"/>
                  </a:lnTo>
                  <a:lnTo>
                    <a:pt x="168" y="1705"/>
                  </a:lnTo>
                  <a:lnTo>
                    <a:pt x="138" y="1697"/>
                  </a:lnTo>
                  <a:lnTo>
                    <a:pt x="112" y="1688"/>
                  </a:lnTo>
                  <a:lnTo>
                    <a:pt x="90" y="1677"/>
                  </a:lnTo>
                  <a:lnTo>
                    <a:pt x="73" y="1665"/>
                  </a:lnTo>
                  <a:lnTo>
                    <a:pt x="59" y="1651"/>
                  </a:lnTo>
                  <a:lnTo>
                    <a:pt x="50" y="1634"/>
                  </a:lnTo>
                  <a:lnTo>
                    <a:pt x="44" y="1612"/>
                  </a:lnTo>
                  <a:lnTo>
                    <a:pt x="43" y="1588"/>
                  </a:lnTo>
                  <a:lnTo>
                    <a:pt x="45" y="1573"/>
                  </a:lnTo>
                  <a:lnTo>
                    <a:pt x="52" y="1535"/>
                  </a:lnTo>
                  <a:lnTo>
                    <a:pt x="61" y="1488"/>
                  </a:lnTo>
                  <a:lnTo>
                    <a:pt x="73" y="1445"/>
                  </a:lnTo>
                  <a:lnTo>
                    <a:pt x="78" y="1425"/>
                  </a:lnTo>
                  <a:lnTo>
                    <a:pt x="86" y="1404"/>
                  </a:lnTo>
                  <a:lnTo>
                    <a:pt x="95" y="1385"/>
                  </a:lnTo>
                  <a:lnTo>
                    <a:pt x="101" y="1366"/>
                  </a:lnTo>
                  <a:lnTo>
                    <a:pt x="108" y="1350"/>
                  </a:lnTo>
                  <a:lnTo>
                    <a:pt x="114" y="1337"/>
                  </a:lnTo>
                  <a:lnTo>
                    <a:pt x="119" y="1329"/>
                  </a:lnTo>
                  <a:lnTo>
                    <a:pt x="120" y="1326"/>
                  </a:lnTo>
                  <a:lnTo>
                    <a:pt x="130" y="1313"/>
                  </a:lnTo>
                  <a:lnTo>
                    <a:pt x="143" y="1302"/>
                  </a:lnTo>
                  <a:lnTo>
                    <a:pt x="157" y="1291"/>
                  </a:lnTo>
                  <a:lnTo>
                    <a:pt x="172" y="1282"/>
                  </a:lnTo>
                  <a:lnTo>
                    <a:pt x="184" y="1275"/>
                  </a:lnTo>
                  <a:lnTo>
                    <a:pt x="195" y="1269"/>
                  </a:lnTo>
                  <a:lnTo>
                    <a:pt x="203" y="1266"/>
                  </a:lnTo>
                  <a:lnTo>
                    <a:pt x="205" y="1265"/>
                  </a:lnTo>
                  <a:lnTo>
                    <a:pt x="396" y="545"/>
                  </a:lnTo>
                  <a:lnTo>
                    <a:pt x="394" y="542"/>
                  </a:lnTo>
                  <a:lnTo>
                    <a:pt x="388" y="537"/>
                  </a:lnTo>
                  <a:lnTo>
                    <a:pt x="381" y="526"/>
                  </a:lnTo>
                  <a:lnTo>
                    <a:pt x="373" y="512"/>
                  </a:lnTo>
                  <a:lnTo>
                    <a:pt x="365" y="494"/>
                  </a:lnTo>
                  <a:lnTo>
                    <a:pt x="359" y="472"/>
                  </a:lnTo>
                  <a:lnTo>
                    <a:pt x="358" y="446"/>
                  </a:lnTo>
                  <a:lnTo>
                    <a:pt x="361" y="416"/>
                  </a:lnTo>
                  <a:lnTo>
                    <a:pt x="365" y="395"/>
                  </a:lnTo>
                  <a:lnTo>
                    <a:pt x="370" y="376"/>
                  </a:lnTo>
                  <a:lnTo>
                    <a:pt x="374" y="359"/>
                  </a:lnTo>
                  <a:lnTo>
                    <a:pt x="379" y="344"/>
                  </a:lnTo>
                  <a:lnTo>
                    <a:pt x="385" y="330"/>
                  </a:lnTo>
                  <a:lnTo>
                    <a:pt x="392" y="318"/>
                  </a:lnTo>
                  <a:lnTo>
                    <a:pt x="401" y="306"/>
                  </a:lnTo>
                  <a:lnTo>
                    <a:pt x="412" y="295"/>
                  </a:lnTo>
                  <a:lnTo>
                    <a:pt x="432" y="281"/>
                  </a:lnTo>
                  <a:lnTo>
                    <a:pt x="453" y="267"/>
                  </a:lnTo>
                  <a:lnTo>
                    <a:pt x="475" y="253"/>
                  </a:lnTo>
                  <a:lnTo>
                    <a:pt x="497" y="239"/>
                  </a:lnTo>
                  <a:lnTo>
                    <a:pt x="518" y="227"/>
                  </a:lnTo>
                  <a:lnTo>
                    <a:pt x="542" y="215"/>
                  </a:lnTo>
                  <a:lnTo>
                    <a:pt x="562" y="205"/>
                  </a:lnTo>
                  <a:lnTo>
                    <a:pt x="583" y="194"/>
                  </a:lnTo>
                  <a:lnTo>
                    <a:pt x="590" y="191"/>
                  </a:lnTo>
                  <a:lnTo>
                    <a:pt x="598" y="187"/>
                  </a:lnTo>
                  <a:lnTo>
                    <a:pt x="605" y="184"/>
                  </a:lnTo>
                  <a:lnTo>
                    <a:pt x="613" y="180"/>
                  </a:lnTo>
                  <a:lnTo>
                    <a:pt x="620" y="178"/>
                  </a:lnTo>
                  <a:lnTo>
                    <a:pt x="626" y="175"/>
                  </a:lnTo>
                  <a:lnTo>
                    <a:pt x="631" y="172"/>
                  </a:lnTo>
                  <a:lnTo>
                    <a:pt x="636" y="170"/>
                  </a:lnTo>
                  <a:lnTo>
                    <a:pt x="639" y="169"/>
                  </a:lnTo>
                  <a:lnTo>
                    <a:pt x="645" y="165"/>
                  </a:lnTo>
                  <a:lnTo>
                    <a:pt x="651" y="163"/>
                  </a:lnTo>
                  <a:lnTo>
                    <a:pt x="654" y="162"/>
                  </a:lnTo>
                  <a:lnTo>
                    <a:pt x="660" y="153"/>
                  </a:lnTo>
                  <a:lnTo>
                    <a:pt x="666" y="138"/>
                  </a:lnTo>
                  <a:lnTo>
                    <a:pt x="669" y="119"/>
                  </a:lnTo>
                  <a:lnTo>
                    <a:pt x="673" y="101"/>
                  </a:lnTo>
                  <a:lnTo>
                    <a:pt x="686" y="108"/>
                  </a:lnTo>
                  <a:lnTo>
                    <a:pt x="699" y="115"/>
                  </a:lnTo>
                  <a:lnTo>
                    <a:pt x="715" y="121"/>
                  </a:lnTo>
                  <a:lnTo>
                    <a:pt x="732" y="127"/>
                  </a:lnTo>
                  <a:lnTo>
                    <a:pt x="750" y="134"/>
                  </a:lnTo>
                  <a:lnTo>
                    <a:pt x="770" y="141"/>
                  </a:lnTo>
                  <a:lnTo>
                    <a:pt x="790" y="147"/>
                  </a:lnTo>
                  <a:lnTo>
                    <a:pt x="811" y="153"/>
                  </a:lnTo>
                  <a:lnTo>
                    <a:pt x="830" y="157"/>
                  </a:lnTo>
                  <a:lnTo>
                    <a:pt x="848" y="162"/>
                  </a:lnTo>
                  <a:lnTo>
                    <a:pt x="866" y="165"/>
                  </a:lnTo>
                  <a:lnTo>
                    <a:pt x="884" y="169"/>
                  </a:lnTo>
                  <a:lnTo>
                    <a:pt x="900" y="171"/>
                  </a:lnTo>
                  <a:lnTo>
                    <a:pt x="916" y="174"/>
                  </a:lnTo>
                  <a:lnTo>
                    <a:pt x="931" y="175"/>
                  </a:lnTo>
                  <a:lnTo>
                    <a:pt x="945" y="176"/>
                  </a:lnTo>
                  <a:lnTo>
                    <a:pt x="957" y="176"/>
                  </a:lnTo>
                  <a:lnTo>
                    <a:pt x="969" y="176"/>
                  </a:lnTo>
                  <a:lnTo>
                    <a:pt x="978" y="175"/>
                  </a:lnTo>
                  <a:lnTo>
                    <a:pt x="987" y="174"/>
                  </a:lnTo>
                  <a:lnTo>
                    <a:pt x="994" y="171"/>
                  </a:lnTo>
                  <a:lnTo>
                    <a:pt x="1000" y="169"/>
                  </a:lnTo>
                  <a:lnTo>
                    <a:pt x="1003" y="165"/>
                  </a:lnTo>
                  <a:lnTo>
                    <a:pt x="1006" y="162"/>
                  </a:lnTo>
                  <a:lnTo>
                    <a:pt x="1006" y="159"/>
                  </a:lnTo>
                  <a:lnTo>
                    <a:pt x="1005" y="154"/>
                  </a:lnTo>
                  <a:lnTo>
                    <a:pt x="1001" y="149"/>
                  </a:lnTo>
                  <a:lnTo>
                    <a:pt x="997" y="145"/>
                  </a:lnTo>
                  <a:lnTo>
                    <a:pt x="984" y="148"/>
                  </a:lnTo>
                  <a:lnTo>
                    <a:pt x="968" y="149"/>
                  </a:lnTo>
                  <a:lnTo>
                    <a:pt x="948" y="149"/>
                  </a:lnTo>
                  <a:lnTo>
                    <a:pt x="926" y="147"/>
                  </a:lnTo>
                  <a:lnTo>
                    <a:pt x="901" y="144"/>
                  </a:lnTo>
                  <a:lnTo>
                    <a:pt x="873" y="139"/>
                  </a:lnTo>
                  <a:lnTo>
                    <a:pt x="845" y="133"/>
                  </a:lnTo>
                  <a:lnTo>
                    <a:pt x="815" y="126"/>
                  </a:lnTo>
                  <a:lnTo>
                    <a:pt x="786" y="118"/>
                  </a:lnTo>
                  <a:lnTo>
                    <a:pt x="759" y="109"/>
                  </a:lnTo>
                  <a:lnTo>
                    <a:pt x="734" y="100"/>
                  </a:lnTo>
                  <a:lnTo>
                    <a:pt x="711" y="91"/>
                  </a:lnTo>
                  <a:lnTo>
                    <a:pt x="690" y="81"/>
                  </a:lnTo>
                  <a:lnTo>
                    <a:pt x="673" y="72"/>
                  </a:lnTo>
                  <a:lnTo>
                    <a:pt x="659" y="63"/>
                  </a:lnTo>
                  <a:lnTo>
                    <a:pt x="649" y="55"/>
                  </a:lnTo>
                  <a:lnTo>
                    <a:pt x="648" y="51"/>
                  </a:lnTo>
                  <a:lnTo>
                    <a:pt x="649" y="43"/>
                  </a:lnTo>
                  <a:lnTo>
                    <a:pt x="652" y="33"/>
                  </a:lnTo>
                  <a:lnTo>
                    <a:pt x="659" y="25"/>
                  </a:lnTo>
                  <a:lnTo>
                    <a:pt x="669" y="33"/>
                  </a:lnTo>
                  <a:lnTo>
                    <a:pt x="683" y="42"/>
                  </a:lnTo>
                  <a:lnTo>
                    <a:pt x="701" y="51"/>
                  </a:lnTo>
                  <a:lnTo>
                    <a:pt x="720" y="61"/>
                  </a:lnTo>
                  <a:lnTo>
                    <a:pt x="743" y="71"/>
                  </a:lnTo>
                  <a:lnTo>
                    <a:pt x="768" y="80"/>
                  </a:lnTo>
                  <a:lnTo>
                    <a:pt x="796" y="89"/>
                  </a:lnTo>
                  <a:lnTo>
                    <a:pt x="826" y="98"/>
                  </a:lnTo>
                  <a:lnTo>
                    <a:pt x="845" y="102"/>
                  </a:lnTo>
                  <a:lnTo>
                    <a:pt x="863" y="107"/>
                  </a:lnTo>
                  <a:lnTo>
                    <a:pt x="881" y="110"/>
                  </a:lnTo>
                  <a:lnTo>
                    <a:pt x="899" y="114"/>
                  </a:lnTo>
                  <a:lnTo>
                    <a:pt x="915" y="116"/>
                  </a:lnTo>
                  <a:lnTo>
                    <a:pt x="931" y="118"/>
                  </a:lnTo>
                  <a:lnTo>
                    <a:pt x="945" y="119"/>
                  </a:lnTo>
                  <a:lnTo>
                    <a:pt x="959" y="121"/>
                  </a:lnTo>
                  <a:lnTo>
                    <a:pt x="971" y="121"/>
                  </a:lnTo>
                  <a:lnTo>
                    <a:pt x="983" y="121"/>
                  </a:lnTo>
                  <a:lnTo>
                    <a:pt x="993" y="119"/>
                  </a:lnTo>
                  <a:lnTo>
                    <a:pt x="1001" y="118"/>
                  </a:lnTo>
                  <a:lnTo>
                    <a:pt x="1008" y="116"/>
                  </a:lnTo>
                  <a:lnTo>
                    <a:pt x="1014" y="114"/>
                  </a:lnTo>
                  <a:lnTo>
                    <a:pt x="1017" y="110"/>
                  </a:lnTo>
                  <a:lnTo>
                    <a:pt x="1020" y="107"/>
                  </a:lnTo>
                  <a:lnTo>
                    <a:pt x="1020" y="103"/>
                  </a:lnTo>
                  <a:lnTo>
                    <a:pt x="1018" y="99"/>
                  </a:lnTo>
                  <a:lnTo>
                    <a:pt x="1016" y="94"/>
                  </a:lnTo>
                  <a:lnTo>
                    <a:pt x="1012"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pic>
        <p:nvPicPr>
          <p:cNvPr id="24583" name="Picture 73" descr="MCj04135020000[1]">
            <a:extLst>
              <a:ext uri="{FF2B5EF4-FFF2-40B4-BE49-F238E27FC236}">
                <a16:creationId xmlns:a16="http://schemas.microsoft.com/office/drawing/2014/main" id="{D3A4CF1D-9CED-4F69-A12D-0D630FC2D0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6175" y="0"/>
            <a:ext cx="2917825" cy="345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AutoShape 2">
            <a:extLst>
              <a:ext uri="{FF2B5EF4-FFF2-40B4-BE49-F238E27FC236}">
                <a16:creationId xmlns:a16="http://schemas.microsoft.com/office/drawing/2014/main" id="{D19E4DE5-D6A1-40B6-96C6-DF441189F78A}"/>
              </a:ext>
            </a:extLst>
          </p:cNvPr>
          <p:cNvSpPr>
            <a:spLocks noGrp="1" noChangeArrowheads="1"/>
          </p:cNvSpPr>
          <p:nvPr>
            <p:ph type="title"/>
          </p:nvPr>
        </p:nvSpPr>
        <p:spPr>
          <a:xfrm>
            <a:off x="685800" y="1219200"/>
            <a:ext cx="7772400" cy="1143000"/>
          </a:xfrm>
        </p:spPr>
        <p:txBody>
          <a:bodyPr/>
          <a:lstStyle/>
          <a:p>
            <a:pPr eaLnBrk="1" hangingPunct="1"/>
            <a:r>
              <a:rPr lang="en-US" altLang="en-US" sz="3200"/>
              <a:t>Is Jessie’s experiment fair?</a:t>
            </a:r>
            <a:br>
              <a:rPr lang="en-US" altLang="en-US" sz="3200"/>
            </a:br>
            <a:br>
              <a:rPr lang="en-US" altLang="en-US" sz="3200"/>
            </a:br>
            <a:r>
              <a:rPr lang="en-US" altLang="en-US" sz="3200"/>
              <a:t>YES?  NO?</a:t>
            </a:r>
          </a:p>
        </p:txBody>
      </p:sp>
      <p:sp>
        <p:nvSpPr>
          <p:cNvPr id="16387" name="Rectangle 3">
            <a:extLst>
              <a:ext uri="{FF2B5EF4-FFF2-40B4-BE49-F238E27FC236}">
                <a16:creationId xmlns:a16="http://schemas.microsoft.com/office/drawing/2014/main" id="{80220309-00A8-4E3D-8AE7-7E916EC35E76}"/>
              </a:ext>
            </a:extLst>
          </p:cNvPr>
          <p:cNvSpPr>
            <a:spLocks noGrp="1" noChangeArrowheads="1"/>
          </p:cNvSpPr>
          <p:nvPr>
            <p:ph type="body" idx="1"/>
          </p:nvPr>
        </p:nvSpPr>
        <p:spPr>
          <a:xfrm>
            <a:off x="457200" y="3603625"/>
            <a:ext cx="6942138" cy="2482850"/>
          </a:xfrm>
        </p:spPr>
        <p:txBody>
          <a:bodyPr/>
          <a:lstStyle/>
          <a:p>
            <a:pPr eaLnBrk="1" hangingPunct="1">
              <a:lnSpc>
                <a:spcPct val="90000"/>
              </a:lnSpc>
              <a:buFont typeface="Wingdings" panose="05000000000000000000" pitchFamily="2" charset="2"/>
              <a:buNone/>
            </a:pPr>
            <a:r>
              <a:rPr lang="en-US" altLang="en-US">
                <a:solidFill>
                  <a:srgbClr val="FF0000"/>
                </a:solidFill>
              </a:rPr>
              <a:t>NO!</a:t>
            </a:r>
            <a:r>
              <a:rPr lang="en-US" altLang="en-US"/>
              <a:t>  It isn’t fair since the feeders are not out at the same time, and we know that the weather was quite different each time.  Perhaps the number and kind of birds that visited during the weeks were different due to the weather.</a:t>
            </a:r>
          </a:p>
        </p:txBody>
      </p:sp>
      <p:grpSp>
        <p:nvGrpSpPr>
          <p:cNvPr id="26628" name="Group 4">
            <a:extLst>
              <a:ext uri="{FF2B5EF4-FFF2-40B4-BE49-F238E27FC236}">
                <a16:creationId xmlns:a16="http://schemas.microsoft.com/office/drawing/2014/main" id="{7804656A-6665-4CC3-A504-76F45481DEB3}"/>
              </a:ext>
            </a:extLst>
          </p:cNvPr>
          <p:cNvGrpSpPr>
            <a:grpSpLocks noChangeAspect="1"/>
          </p:cNvGrpSpPr>
          <p:nvPr/>
        </p:nvGrpSpPr>
        <p:grpSpPr bwMode="auto">
          <a:xfrm>
            <a:off x="3962400" y="1524000"/>
            <a:ext cx="1389063" cy="1812925"/>
            <a:chOff x="864" y="2880"/>
            <a:chExt cx="875" cy="1142"/>
          </a:xfrm>
        </p:grpSpPr>
        <p:sp>
          <p:nvSpPr>
            <p:cNvPr id="26673" name="AutoShape 5">
              <a:extLst>
                <a:ext uri="{FF2B5EF4-FFF2-40B4-BE49-F238E27FC236}">
                  <a16:creationId xmlns:a16="http://schemas.microsoft.com/office/drawing/2014/main" id="{D7CE00A3-9596-4AB3-8D7C-1CFB8BAB8A58}"/>
                </a:ext>
              </a:extLst>
            </p:cNvPr>
            <p:cNvSpPr>
              <a:spLocks noChangeAspect="1" noChangeArrowheads="1" noTextEdit="1"/>
            </p:cNvSpPr>
            <p:nvPr/>
          </p:nvSpPr>
          <p:spPr bwMode="auto">
            <a:xfrm>
              <a:off x="864" y="2880"/>
              <a:ext cx="875"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6674" name="Freeform 6">
              <a:extLst>
                <a:ext uri="{FF2B5EF4-FFF2-40B4-BE49-F238E27FC236}">
                  <a16:creationId xmlns:a16="http://schemas.microsoft.com/office/drawing/2014/main" id="{C01EA93F-BB1B-420F-BB5B-F1BB63BE94B2}"/>
                </a:ext>
              </a:extLst>
            </p:cNvPr>
            <p:cNvSpPr>
              <a:spLocks/>
            </p:cNvSpPr>
            <p:nvPr/>
          </p:nvSpPr>
          <p:spPr bwMode="auto">
            <a:xfrm>
              <a:off x="866" y="3050"/>
              <a:ext cx="870" cy="971"/>
            </a:xfrm>
            <a:custGeom>
              <a:avLst/>
              <a:gdLst>
                <a:gd name="T0" fmla="*/ 128 w 1739"/>
                <a:gd name="T1" fmla="*/ 2 h 1943"/>
                <a:gd name="T2" fmla="*/ 109 w 1739"/>
                <a:gd name="T3" fmla="*/ 3 h 1943"/>
                <a:gd name="T4" fmla="*/ 90 w 1739"/>
                <a:gd name="T5" fmla="*/ 5 h 1943"/>
                <a:gd name="T6" fmla="*/ 74 w 1739"/>
                <a:gd name="T7" fmla="*/ 10 h 1943"/>
                <a:gd name="T8" fmla="*/ 57 w 1739"/>
                <a:gd name="T9" fmla="*/ 17 h 1943"/>
                <a:gd name="T10" fmla="*/ 41 w 1739"/>
                <a:gd name="T11" fmla="*/ 27 h 1943"/>
                <a:gd name="T12" fmla="*/ 25 w 1739"/>
                <a:gd name="T13" fmla="*/ 44 h 1943"/>
                <a:gd name="T14" fmla="*/ 13 w 1739"/>
                <a:gd name="T15" fmla="*/ 70 h 1943"/>
                <a:gd name="T16" fmla="*/ 6 w 1739"/>
                <a:gd name="T17" fmla="*/ 122 h 1943"/>
                <a:gd name="T18" fmla="*/ 14 w 1739"/>
                <a:gd name="T19" fmla="*/ 169 h 1943"/>
                <a:gd name="T20" fmla="*/ 18 w 1739"/>
                <a:gd name="T21" fmla="*/ 228 h 1943"/>
                <a:gd name="T22" fmla="*/ 12 w 1739"/>
                <a:gd name="T23" fmla="*/ 282 h 1943"/>
                <a:gd name="T24" fmla="*/ 3 w 1739"/>
                <a:gd name="T25" fmla="*/ 348 h 1943"/>
                <a:gd name="T26" fmla="*/ 1 w 1739"/>
                <a:gd name="T27" fmla="*/ 399 h 1943"/>
                <a:gd name="T28" fmla="*/ 7 w 1739"/>
                <a:gd name="T29" fmla="*/ 435 h 1943"/>
                <a:gd name="T30" fmla="*/ 15 w 1739"/>
                <a:gd name="T31" fmla="*/ 448 h 1943"/>
                <a:gd name="T32" fmla="*/ 22 w 1739"/>
                <a:gd name="T33" fmla="*/ 456 h 1943"/>
                <a:gd name="T34" fmla="*/ 34 w 1739"/>
                <a:gd name="T35" fmla="*/ 465 h 1943"/>
                <a:gd name="T36" fmla="*/ 50 w 1739"/>
                <a:gd name="T37" fmla="*/ 472 h 1943"/>
                <a:gd name="T38" fmla="*/ 65 w 1739"/>
                <a:gd name="T39" fmla="*/ 478 h 1943"/>
                <a:gd name="T40" fmla="*/ 81 w 1739"/>
                <a:gd name="T41" fmla="*/ 482 h 1943"/>
                <a:gd name="T42" fmla="*/ 100 w 1739"/>
                <a:gd name="T43" fmla="*/ 484 h 1943"/>
                <a:gd name="T44" fmla="*/ 119 w 1739"/>
                <a:gd name="T45" fmla="*/ 485 h 1943"/>
                <a:gd name="T46" fmla="*/ 141 w 1739"/>
                <a:gd name="T47" fmla="*/ 484 h 1943"/>
                <a:gd name="T48" fmla="*/ 163 w 1739"/>
                <a:gd name="T49" fmla="*/ 481 h 1943"/>
                <a:gd name="T50" fmla="*/ 181 w 1739"/>
                <a:gd name="T51" fmla="*/ 476 h 1943"/>
                <a:gd name="T52" fmla="*/ 196 w 1739"/>
                <a:gd name="T53" fmla="*/ 472 h 1943"/>
                <a:gd name="T54" fmla="*/ 210 w 1739"/>
                <a:gd name="T55" fmla="*/ 467 h 1943"/>
                <a:gd name="T56" fmla="*/ 223 w 1739"/>
                <a:gd name="T57" fmla="*/ 463 h 1943"/>
                <a:gd name="T58" fmla="*/ 237 w 1739"/>
                <a:gd name="T59" fmla="*/ 458 h 1943"/>
                <a:gd name="T60" fmla="*/ 251 w 1739"/>
                <a:gd name="T61" fmla="*/ 454 h 1943"/>
                <a:gd name="T62" fmla="*/ 266 w 1739"/>
                <a:gd name="T63" fmla="*/ 451 h 1943"/>
                <a:gd name="T64" fmla="*/ 281 w 1739"/>
                <a:gd name="T65" fmla="*/ 450 h 1943"/>
                <a:gd name="T66" fmla="*/ 298 w 1739"/>
                <a:gd name="T67" fmla="*/ 450 h 1943"/>
                <a:gd name="T68" fmla="*/ 314 w 1739"/>
                <a:gd name="T69" fmla="*/ 450 h 1943"/>
                <a:gd name="T70" fmla="*/ 328 w 1739"/>
                <a:gd name="T71" fmla="*/ 450 h 1943"/>
                <a:gd name="T72" fmla="*/ 342 w 1739"/>
                <a:gd name="T73" fmla="*/ 449 h 1943"/>
                <a:gd name="T74" fmla="*/ 359 w 1739"/>
                <a:gd name="T75" fmla="*/ 446 h 1943"/>
                <a:gd name="T76" fmla="*/ 376 w 1739"/>
                <a:gd name="T77" fmla="*/ 440 h 1943"/>
                <a:gd name="T78" fmla="*/ 393 w 1739"/>
                <a:gd name="T79" fmla="*/ 428 h 1943"/>
                <a:gd name="T80" fmla="*/ 409 w 1739"/>
                <a:gd name="T81" fmla="*/ 409 h 1943"/>
                <a:gd name="T82" fmla="*/ 421 w 1739"/>
                <a:gd name="T83" fmla="*/ 388 h 1943"/>
                <a:gd name="T84" fmla="*/ 428 w 1739"/>
                <a:gd name="T85" fmla="*/ 365 h 1943"/>
                <a:gd name="T86" fmla="*/ 427 w 1739"/>
                <a:gd name="T87" fmla="*/ 299 h 1943"/>
                <a:gd name="T88" fmla="*/ 415 w 1739"/>
                <a:gd name="T89" fmla="*/ 234 h 1943"/>
                <a:gd name="T90" fmla="*/ 420 w 1739"/>
                <a:gd name="T91" fmla="*/ 198 h 1943"/>
                <a:gd name="T92" fmla="*/ 431 w 1739"/>
                <a:gd name="T93" fmla="*/ 144 h 1943"/>
                <a:gd name="T94" fmla="*/ 434 w 1739"/>
                <a:gd name="T95" fmla="*/ 72 h 1943"/>
                <a:gd name="T96" fmla="*/ 426 w 1739"/>
                <a:gd name="T97" fmla="*/ 42 h 1943"/>
                <a:gd name="T98" fmla="*/ 415 w 1739"/>
                <a:gd name="T99" fmla="*/ 28 h 1943"/>
                <a:gd name="T100" fmla="*/ 405 w 1739"/>
                <a:gd name="T101" fmla="*/ 22 h 1943"/>
                <a:gd name="T102" fmla="*/ 394 w 1739"/>
                <a:gd name="T103" fmla="*/ 18 h 1943"/>
                <a:gd name="T104" fmla="*/ 379 w 1739"/>
                <a:gd name="T105" fmla="*/ 15 h 1943"/>
                <a:gd name="T106" fmla="*/ 362 w 1739"/>
                <a:gd name="T107" fmla="*/ 11 h 1943"/>
                <a:gd name="T108" fmla="*/ 328 w 1739"/>
                <a:gd name="T109" fmla="*/ 7 h 1943"/>
                <a:gd name="T110" fmla="*/ 290 w 1739"/>
                <a:gd name="T111" fmla="*/ 3 h 1943"/>
                <a:gd name="T112" fmla="*/ 259 w 1739"/>
                <a:gd name="T113" fmla="*/ 1 h 1943"/>
                <a:gd name="T114" fmla="*/ 244 w 1739"/>
                <a:gd name="T115" fmla="*/ 0 h 19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9" h="1943">
                  <a:moveTo>
                    <a:pt x="562" y="11"/>
                  </a:moveTo>
                  <a:lnTo>
                    <a:pt x="546" y="10"/>
                  </a:lnTo>
                  <a:lnTo>
                    <a:pt x="530" y="10"/>
                  </a:lnTo>
                  <a:lnTo>
                    <a:pt x="511" y="9"/>
                  </a:lnTo>
                  <a:lnTo>
                    <a:pt x="493" y="9"/>
                  </a:lnTo>
                  <a:lnTo>
                    <a:pt x="473" y="10"/>
                  </a:lnTo>
                  <a:lnTo>
                    <a:pt x="454" y="11"/>
                  </a:lnTo>
                  <a:lnTo>
                    <a:pt x="433" y="13"/>
                  </a:lnTo>
                  <a:lnTo>
                    <a:pt x="411" y="15"/>
                  </a:lnTo>
                  <a:lnTo>
                    <a:pt x="395" y="17"/>
                  </a:lnTo>
                  <a:lnTo>
                    <a:pt x="377" y="20"/>
                  </a:lnTo>
                  <a:lnTo>
                    <a:pt x="360" y="23"/>
                  </a:lnTo>
                  <a:lnTo>
                    <a:pt x="344" y="26"/>
                  </a:lnTo>
                  <a:lnTo>
                    <a:pt x="327" y="30"/>
                  </a:lnTo>
                  <a:lnTo>
                    <a:pt x="310" y="36"/>
                  </a:lnTo>
                  <a:lnTo>
                    <a:pt x="293" y="40"/>
                  </a:lnTo>
                  <a:lnTo>
                    <a:pt x="276" y="46"/>
                  </a:lnTo>
                  <a:lnTo>
                    <a:pt x="259" y="53"/>
                  </a:lnTo>
                  <a:lnTo>
                    <a:pt x="243" y="61"/>
                  </a:lnTo>
                  <a:lnTo>
                    <a:pt x="227" y="69"/>
                  </a:lnTo>
                  <a:lnTo>
                    <a:pt x="210" y="77"/>
                  </a:lnTo>
                  <a:lnTo>
                    <a:pt x="194" y="88"/>
                  </a:lnTo>
                  <a:lnTo>
                    <a:pt x="179" y="98"/>
                  </a:lnTo>
                  <a:lnTo>
                    <a:pt x="164" y="109"/>
                  </a:lnTo>
                  <a:lnTo>
                    <a:pt x="151" y="122"/>
                  </a:lnTo>
                  <a:lnTo>
                    <a:pt x="133" y="139"/>
                  </a:lnTo>
                  <a:lnTo>
                    <a:pt x="116" y="158"/>
                  </a:lnTo>
                  <a:lnTo>
                    <a:pt x="100" y="179"/>
                  </a:lnTo>
                  <a:lnTo>
                    <a:pt x="86" y="202"/>
                  </a:lnTo>
                  <a:lnTo>
                    <a:pt x="72" y="226"/>
                  </a:lnTo>
                  <a:lnTo>
                    <a:pt x="61" y="251"/>
                  </a:lnTo>
                  <a:lnTo>
                    <a:pt x="50" y="280"/>
                  </a:lnTo>
                  <a:lnTo>
                    <a:pt x="41" y="310"/>
                  </a:lnTo>
                  <a:lnTo>
                    <a:pt x="27" y="376"/>
                  </a:lnTo>
                  <a:lnTo>
                    <a:pt x="23" y="436"/>
                  </a:lnTo>
                  <a:lnTo>
                    <a:pt x="24" y="491"/>
                  </a:lnTo>
                  <a:lnTo>
                    <a:pt x="30" y="543"/>
                  </a:lnTo>
                  <a:lnTo>
                    <a:pt x="38" y="587"/>
                  </a:lnTo>
                  <a:lnTo>
                    <a:pt x="46" y="630"/>
                  </a:lnTo>
                  <a:lnTo>
                    <a:pt x="55" y="678"/>
                  </a:lnTo>
                  <a:lnTo>
                    <a:pt x="63" y="728"/>
                  </a:lnTo>
                  <a:lnTo>
                    <a:pt x="69" y="784"/>
                  </a:lnTo>
                  <a:lnTo>
                    <a:pt x="72" y="846"/>
                  </a:lnTo>
                  <a:lnTo>
                    <a:pt x="71" y="915"/>
                  </a:lnTo>
                  <a:lnTo>
                    <a:pt x="65" y="992"/>
                  </a:lnTo>
                  <a:lnTo>
                    <a:pt x="61" y="1029"/>
                  </a:lnTo>
                  <a:lnTo>
                    <a:pt x="54" y="1075"/>
                  </a:lnTo>
                  <a:lnTo>
                    <a:pt x="46" y="1129"/>
                  </a:lnTo>
                  <a:lnTo>
                    <a:pt x="36" y="1189"/>
                  </a:lnTo>
                  <a:lnTo>
                    <a:pt x="26" y="1255"/>
                  </a:lnTo>
                  <a:lnTo>
                    <a:pt x="17" y="1323"/>
                  </a:lnTo>
                  <a:lnTo>
                    <a:pt x="9" y="1392"/>
                  </a:lnTo>
                  <a:lnTo>
                    <a:pt x="3" y="1461"/>
                  </a:lnTo>
                  <a:lnTo>
                    <a:pt x="1" y="1508"/>
                  </a:lnTo>
                  <a:lnTo>
                    <a:pt x="0" y="1554"/>
                  </a:lnTo>
                  <a:lnTo>
                    <a:pt x="1" y="1598"/>
                  </a:lnTo>
                  <a:lnTo>
                    <a:pt x="3" y="1639"/>
                  </a:lnTo>
                  <a:lnTo>
                    <a:pt x="8" y="1678"/>
                  </a:lnTo>
                  <a:lnTo>
                    <a:pt x="16" y="1712"/>
                  </a:lnTo>
                  <a:lnTo>
                    <a:pt x="26" y="1743"/>
                  </a:lnTo>
                  <a:lnTo>
                    <a:pt x="39" y="1769"/>
                  </a:lnTo>
                  <a:lnTo>
                    <a:pt x="45" y="1777"/>
                  </a:lnTo>
                  <a:lnTo>
                    <a:pt x="50" y="1786"/>
                  </a:lnTo>
                  <a:lnTo>
                    <a:pt x="57" y="1794"/>
                  </a:lnTo>
                  <a:lnTo>
                    <a:pt x="64" y="1801"/>
                  </a:lnTo>
                  <a:lnTo>
                    <a:pt x="71" y="1809"/>
                  </a:lnTo>
                  <a:lnTo>
                    <a:pt x="78" y="1817"/>
                  </a:lnTo>
                  <a:lnTo>
                    <a:pt x="86" y="1824"/>
                  </a:lnTo>
                  <a:lnTo>
                    <a:pt x="94" y="1831"/>
                  </a:lnTo>
                  <a:lnTo>
                    <a:pt x="107" y="1841"/>
                  </a:lnTo>
                  <a:lnTo>
                    <a:pt x="121" y="1851"/>
                  </a:lnTo>
                  <a:lnTo>
                    <a:pt x="134" y="1860"/>
                  </a:lnTo>
                  <a:lnTo>
                    <a:pt x="149" y="1868"/>
                  </a:lnTo>
                  <a:lnTo>
                    <a:pt x="164" y="1876"/>
                  </a:lnTo>
                  <a:lnTo>
                    <a:pt x="180" y="1884"/>
                  </a:lnTo>
                  <a:lnTo>
                    <a:pt x="197" y="1891"/>
                  </a:lnTo>
                  <a:lnTo>
                    <a:pt x="213" y="1898"/>
                  </a:lnTo>
                  <a:lnTo>
                    <a:pt x="228" y="1904"/>
                  </a:lnTo>
                  <a:lnTo>
                    <a:pt x="243" y="1908"/>
                  </a:lnTo>
                  <a:lnTo>
                    <a:pt x="258" y="1913"/>
                  </a:lnTo>
                  <a:lnTo>
                    <a:pt x="274" y="1917"/>
                  </a:lnTo>
                  <a:lnTo>
                    <a:pt x="290" y="1922"/>
                  </a:lnTo>
                  <a:lnTo>
                    <a:pt x="306" y="1926"/>
                  </a:lnTo>
                  <a:lnTo>
                    <a:pt x="322" y="1929"/>
                  </a:lnTo>
                  <a:lnTo>
                    <a:pt x="338" y="1931"/>
                  </a:lnTo>
                  <a:lnTo>
                    <a:pt x="358" y="1935"/>
                  </a:lnTo>
                  <a:lnTo>
                    <a:pt x="377" y="1937"/>
                  </a:lnTo>
                  <a:lnTo>
                    <a:pt x="397" y="1939"/>
                  </a:lnTo>
                  <a:lnTo>
                    <a:pt x="417" y="1941"/>
                  </a:lnTo>
                  <a:lnTo>
                    <a:pt x="435" y="1942"/>
                  </a:lnTo>
                  <a:lnTo>
                    <a:pt x="455" y="1943"/>
                  </a:lnTo>
                  <a:lnTo>
                    <a:pt x="474" y="1943"/>
                  </a:lnTo>
                  <a:lnTo>
                    <a:pt x="494" y="1943"/>
                  </a:lnTo>
                  <a:lnTo>
                    <a:pt x="518" y="1943"/>
                  </a:lnTo>
                  <a:lnTo>
                    <a:pt x="541" y="1942"/>
                  </a:lnTo>
                  <a:lnTo>
                    <a:pt x="564" y="1939"/>
                  </a:lnTo>
                  <a:lnTo>
                    <a:pt x="587" y="1937"/>
                  </a:lnTo>
                  <a:lnTo>
                    <a:pt x="609" y="1934"/>
                  </a:lnTo>
                  <a:lnTo>
                    <a:pt x="631" y="1930"/>
                  </a:lnTo>
                  <a:lnTo>
                    <a:pt x="652" y="1926"/>
                  </a:lnTo>
                  <a:lnTo>
                    <a:pt x="671" y="1921"/>
                  </a:lnTo>
                  <a:lnTo>
                    <a:pt x="689" y="1916"/>
                  </a:lnTo>
                  <a:lnTo>
                    <a:pt x="705" y="1912"/>
                  </a:lnTo>
                  <a:lnTo>
                    <a:pt x="721" y="1907"/>
                  </a:lnTo>
                  <a:lnTo>
                    <a:pt x="737" y="1904"/>
                  </a:lnTo>
                  <a:lnTo>
                    <a:pt x="752" y="1899"/>
                  </a:lnTo>
                  <a:lnTo>
                    <a:pt x="767" y="1894"/>
                  </a:lnTo>
                  <a:lnTo>
                    <a:pt x="782" y="1890"/>
                  </a:lnTo>
                  <a:lnTo>
                    <a:pt x="797" y="1884"/>
                  </a:lnTo>
                  <a:lnTo>
                    <a:pt x="811" y="1879"/>
                  </a:lnTo>
                  <a:lnTo>
                    <a:pt x="824" y="1875"/>
                  </a:lnTo>
                  <a:lnTo>
                    <a:pt x="837" y="1870"/>
                  </a:lnTo>
                  <a:lnTo>
                    <a:pt x="851" y="1866"/>
                  </a:lnTo>
                  <a:lnTo>
                    <a:pt x="864" y="1862"/>
                  </a:lnTo>
                  <a:lnTo>
                    <a:pt x="876" y="1858"/>
                  </a:lnTo>
                  <a:lnTo>
                    <a:pt x="889" y="1853"/>
                  </a:lnTo>
                  <a:lnTo>
                    <a:pt x="902" y="1848"/>
                  </a:lnTo>
                  <a:lnTo>
                    <a:pt x="917" y="1844"/>
                  </a:lnTo>
                  <a:lnTo>
                    <a:pt x="932" y="1838"/>
                  </a:lnTo>
                  <a:lnTo>
                    <a:pt x="947" y="1833"/>
                  </a:lnTo>
                  <a:lnTo>
                    <a:pt x="960" y="1829"/>
                  </a:lnTo>
                  <a:lnTo>
                    <a:pt x="975" y="1825"/>
                  </a:lnTo>
                  <a:lnTo>
                    <a:pt x="989" y="1821"/>
                  </a:lnTo>
                  <a:lnTo>
                    <a:pt x="1004" y="1817"/>
                  </a:lnTo>
                  <a:lnTo>
                    <a:pt x="1018" y="1814"/>
                  </a:lnTo>
                  <a:lnTo>
                    <a:pt x="1033" y="1811"/>
                  </a:lnTo>
                  <a:lnTo>
                    <a:pt x="1048" y="1808"/>
                  </a:lnTo>
                  <a:lnTo>
                    <a:pt x="1062" y="1806"/>
                  </a:lnTo>
                  <a:lnTo>
                    <a:pt x="1077" y="1805"/>
                  </a:lnTo>
                  <a:lnTo>
                    <a:pt x="1092" y="1802"/>
                  </a:lnTo>
                  <a:lnTo>
                    <a:pt x="1107" y="1801"/>
                  </a:lnTo>
                  <a:lnTo>
                    <a:pt x="1122" y="1801"/>
                  </a:lnTo>
                  <a:lnTo>
                    <a:pt x="1138" y="1801"/>
                  </a:lnTo>
                  <a:lnTo>
                    <a:pt x="1155" y="1801"/>
                  </a:lnTo>
                  <a:lnTo>
                    <a:pt x="1172" y="1801"/>
                  </a:lnTo>
                  <a:lnTo>
                    <a:pt x="1189" y="1802"/>
                  </a:lnTo>
                  <a:lnTo>
                    <a:pt x="1206" y="1802"/>
                  </a:lnTo>
                  <a:lnTo>
                    <a:pt x="1222" y="1802"/>
                  </a:lnTo>
                  <a:lnTo>
                    <a:pt x="1237" y="1802"/>
                  </a:lnTo>
                  <a:lnTo>
                    <a:pt x="1253" y="1802"/>
                  </a:lnTo>
                  <a:lnTo>
                    <a:pt x="1268" y="1802"/>
                  </a:lnTo>
                  <a:lnTo>
                    <a:pt x="1283" y="1802"/>
                  </a:lnTo>
                  <a:lnTo>
                    <a:pt x="1298" y="1802"/>
                  </a:lnTo>
                  <a:lnTo>
                    <a:pt x="1312" y="1802"/>
                  </a:lnTo>
                  <a:lnTo>
                    <a:pt x="1326" y="1801"/>
                  </a:lnTo>
                  <a:lnTo>
                    <a:pt x="1339" y="1800"/>
                  </a:lnTo>
                  <a:lnTo>
                    <a:pt x="1353" y="1800"/>
                  </a:lnTo>
                  <a:lnTo>
                    <a:pt x="1367" y="1798"/>
                  </a:lnTo>
                  <a:lnTo>
                    <a:pt x="1380" y="1796"/>
                  </a:lnTo>
                  <a:lnTo>
                    <a:pt x="1398" y="1794"/>
                  </a:lnTo>
                  <a:lnTo>
                    <a:pt x="1417" y="1790"/>
                  </a:lnTo>
                  <a:lnTo>
                    <a:pt x="1434" y="1786"/>
                  </a:lnTo>
                  <a:lnTo>
                    <a:pt x="1451" y="1780"/>
                  </a:lnTo>
                  <a:lnTo>
                    <a:pt x="1467" y="1775"/>
                  </a:lnTo>
                  <a:lnTo>
                    <a:pt x="1485" y="1769"/>
                  </a:lnTo>
                  <a:lnTo>
                    <a:pt x="1501" y="1761"/>
                  </a:lnTo>
                  <a:lnTo>
                    <a:pt x="1517" y="1752"/>
                  </a:lnTo>
                  <a:lnTo>
                    <a:pt x="1534" y="1740"/>
                  </a:lnTo>
                  <a:lnTo>
                    <a:pt x="1551" y="1727"/>
                  </a:lnTo>
                  <a:lnTo>
                    <a:pt x="1569" y="1714"/>
                  </a:lnTo>
                  <a:lnTo>
                    <a:pt x="1586" y="1697"/>
                  </a:lnTo>
                  <a:lnTo>
                    <a:pt x="1602" y="1680"/>
                  </a:lnTo>
                  <a:lnTo>
                    <a:pt x="1618" y="1661"/>
                  </a:lnTo>
                  <a:lnTo>
                    <a:pt x="1634" y="1639"/>
                  </a:lnTo>
                  <a:lnTo>
                    <a:pt x="1651" y="1616"/>
                  </a:lnTo>
                  <a:lnTo>
                    <a:pt x="1663" y="1595"/>
                  </a:lnTo>
                  <a:lnTo>
                    <a:pt x="1674" y="1574"/>
                  </a:lnTo>
                  <a:lnTo>
                    <a:pt x="1683" y="1552"/>
                  </a:lnTo>
                  <a:lnTo>
                    <a:pt x="1692" y="1530"/>
                  </a:lnTo>
                  <a:lnTo>
                    <a:pt x="1699" y="1508"/>
                  </a:lnTo>
                  <a:lnTo>
                    <a:pt x="1705" y="1485"/>
                  </a:lnTo>
                  <a:lnTo>
                    <a:pt x="1709" y="1462"/>
                  </a:lnTo>
                  <a:lnTo>
                    <a:pt x="1713" y="1439"/>
                  </a:lnTo>
                  <a:lnTo>
                    <a:pt x="1719" y="1359"/>
                  </a:lnTo>
                  <a:lnTo>
                    <a:pt x="1715" y="1278"/>
                  </a:lnTo>
                  <a:lnTo>
                    <a:pt x="1706" y="1198"/>
                  </a:lnTo>
                  <a:lnTo>
                    <a:pt x="1692" y="1122"/>
                  </a:lnTo>
                  <a:lnTo>
                    <a:pt x="1678" y="1053"/>
                  </a:lnTo>
                  <a:lnTo>
                    <a:pt x="1667" y="991"/>
                  </a:lnTo>
                  <a:lnTo>
                    <a:pt x="1660" y="938"/>
                  </a:lnTo>
                  <a:lnTo>
                    <a:pt x="1660" y="896"/>
                  </a:lnTo>
                  <a:lnTo>
                    <a:pt x="1664" y="870"/>
                  </a:lnTo>
                  <a:lnTo>
                    <a:pt x="1671" y="835"/>
                  </a:lnTo>
                  <a:lnTo>
                    <a:pt x="1679" y="794"/>
                  </a:lnTo>
                  <a:lnTo>
                    <a:pt x="1690" y="747"/>
                  </a:lnTo>
                  <a:lnTo>
                    <a:pt x="1700" y="694"/>
                  </a:lnTo>
                  <a:lnTo>
                    <a:pt x="1710" y="637"/>
                  </a:lnTo>
                  <a:lnTo>
                    <a:pt x="1721" y="578"/>
                  </a:lnTo>
                  <a:lnTo>
                    <a:pt x="1729" y="517"/>
                  </a:lnTo>
                  <a:lnTo>
                    <a:pt x="1737" y="439"/>
                  </a:lnTo>
                  <a:lnTo>
                    <a:pt x="1739" y="362"/>
                  </a:lnTo>
                  <a:lnTo>
                    <a:pt x="1735" y="289"/>
                  </a:lnTo>
                  <a:lnTo>
                    <a:pt x="1722" y="224"/>
                  </a:lnTo>
                  <a:lnTo>
                    <a:pt x="1716" y="204"/>
                  </a:lnTo>
                  <a:lnTo>
                    <a:pt x="1709" y="185"/>
                  </a:lnTo>
                  <a:lnTo>
                    <a:pt x="1701" y="168"/>
                  </a:lnTo>
                  <a:lnTo>
                    <a:pt x="1692" y="152"/>
                  </a:lnTo>
                  <a:lnTo>
                    <a:pt x="1682" y="138"/>
                  </a:lnTo>
                  <a:lnTo>
                    <a:pt x="1670" y="124"/>
                  </a:lnTo>
                  <a:lnTo>
                    <a:pt x="1657" y="113"/>
                  </a:lnTo>
                  <a:lnTo>
                    <a:pt x="1644" y="103"/>
                  </a:lnTo>
                  <a:lnTo>
                    <a:pt x="1637" y="98"/>
                  </a:lnTo>
                  <a:lnTo>
                    <a:pt x="1629" y="94"/>
                  </a:lnTo>
                  <a:lnTo>
                    <a:pt x="1619" y="90"/>
                  </a:lnTo>
                  <a:lnTo>
                    <a:pt x="1609" y="86"/>
                  </a:lnTo>
                  <a:lnTo>
                    <a:pt x="1598" y="82"/>
                  </a:lnTo>
                  <a:lnTo>
                    <a:pt x="1586" y="78"/>
                  </a:lnTo>
                  <a:lnTo>
                    <a:pt x="1573" y="75"/>
                  </a:lnTo>
                  <a:lnTo>
                    <a:pt x="1560" y="70"/>
                  </a:lnTo>
                  <a:lnTo>
                    <a:pt x="1545" y="67"/>
                  </a:lnTo>
                  <a:lnTo>
                    <a:pt x="1530" y="63"/>
                  </a:lnTo>
                  <a:lnTo>
                    <a:pt x="1513" y="60"/>
                  </a:lnTo>
                  <a:lnTo>
                    <a:pt x="1497" y="56"/>
                  </a:lnTo>
                  <a:lnTo>
                    <a:pt x="1480" y="54"/>
                  </a:lnTo>
                  <a:lnTo>
                    <a:pt x="1463" y="51"/>
                  </a:lnTo>
                  <a:lnTo>
                    <a:pt x="1445" y="47"/>
                  </a:lnTo>
                  <a:lnTo>
                    <a:pt x="1427" y="45"/>
                  </a:lnTo>
                  <a:lnTo>
                    <a:pt x="1389" y="39"/>
                  </a:lnTo>
                  <a:lnTo>
                    <a:pt x="1350" y="35"/>
                  </a:lnTo>
                  <a:lnTo>
                    <a:pt x="1311" y="29"/>
                  </a:lnTo>
                  <a:lnTo>
                    <a:pt x="1271" y="25"/>
                  </a:lnTo>
                  <a:lnTo>
                    <a:pt x="1232" y="21"/>
                  </a:lnTo>
                  <a:lnTo>
                    <a:pt x="1194" y="17"/>
                  </a:lnTo>
                  <a:lnTo>
                    <a:pt x="1157" y="14"/>
                  </a:lnTo>
                  <a:lnTo>
                    <a:pt x="1123" y="10"/>
                  </a:lnTo>
                  <a:lnTo>
                    <a:pt x="1091" y="8"/>
                  </a:lnTo>
                  <a:lnTo>
                    <a:pt x="1062" y="6"/>
                  </a:lnTo>
                  <a:lnTo>
                    <a:pt x="1035" y="5"/>
                  </a:lnTo>
                  <a:lnTo>
                    <a:pt x="1013" y="2"/>
                  </a:lnTo>
                  <a:lnTo>
                    <a:pt x="995" y="1"/>
                  </a:lnTo>
                  <a:lnTo>
                    <a:pt x="981" y="1"/>
                  </a:lnTo>
                  <a:lnTo>
                    <a:pt x="973" y="0"/>
                  </a:lnTo>
                  <a:lnTo>
                    <a:pt x="970" y="0"/>
                  </a:lnTo>
                  <a:lnTo>
                    <a:pt x="562" y="11"/>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5" name="Freeform 7">
              <a:extLst>
                <a:ext uri="{FF2B5EF4-FFF2-40B4-BE49-F238E27FC236}">
                  <a16:creationId xmlns:a16="http://schemas.microsoft.com/office/drawing/2014/main" id="{796C2EDB-FC5B-40AB-BB0A-3F45C2B4D66C}"/>
                </a:ext>
              </a:extLst>
            </p:cNvPr>
            <p:cNvSpPr>
              <a:spLocks/>
            </p:cNvSpPr>
            <p:nvPr/>
          </p:nvSpPr>
          <p:spPr bwMode="auto">
            <a:xfrm>
              <a:off x="1254" y="3115"/>
              <a:ext cx="256" cy="74"/>
            </a:xfrm>
            <a:custGeom>
              <a:avLst/>
              <a:gdLst>
                <a:gd name="T0" fmla="*/ 6 w 511"/>
                <a:gd name="T1" fmla="*/ 0 h 148"/>
                <a:gd name="T2" fmla="*/ 10 w 511"/>
                <a:gd name="T3" fmla="*/ 3 h 148"/>
                <a:gd name="T4" fmla="*/ 15 w 511"/>
                <a:gd name="T5" fmla="*/ 6 h 148"/>
                <a:gd name="T6" fmla="*/ 21 w 511"/>
                <a:gd name="T7" fmla="*/ 8 h 148"/>
                <a:gd name="T8" fmla="*/ 27 w 511"/>
                <a:gd name="T9" fmla="*/ 11 h 148"/>
                <a:gd name="T10" fmla="*/ 34 w 511"/>
                <a:gd name="T11" fmla="*/ 14 h 148"/>
                <a:gd name="T12" fmla="*/ 42 w 511"/>
                <a:gd name="T13" fmla="*/ 17 h 148"/>
                <a:gd name="T14" fmla="*/ 50 w 511"/>
                <a:gd name="T15" fmla="*/ 19 h 148"/>
                <a:gd name="T16" fmla="*/ 58 w 511"/>
                <a:gd name="T17" fmla="*/ 21 h 148"/>
                <a:gd name="T18" fmla="*/ 66 w 511"/>
                <a:gd name="T19" fmla="*/ 23 h 148"/>
                <a:gd name="T20" fmla="*/ 75 w 511"/>
                <a:gd name="T21" fmla="*/ 25 h 148"/>
                <a:gd name="T22" fmla="*/ 84 w 511"/>
                <a:gd name="T23" fmla="*/ 27 h 148"/>
                <a:gd name="T24" fmla="*/ 92 w 511"/>
                <a:gd name="T25" fmla="*/ 29 h 148"/>
                <a:gd name="T26" fmla="*/ 100 w 511"/>
                <a:gd name="T27" fmla="*/ 30 h 148"/>
                <a:gd name="T28" fmla="*/ 108 w 511"/>
                <a:gd name="T29" fmla="*/ 31 h 148"/>
                <a:gd name="T30" fmla="*/ 116 w 511"/>
                <a:gd name="T31" fmla="*/ 31 h 148"/>
                <a:gd name="T32" fmla="*/ 123 w 511"/>
                <a:gd name="T33" fmla="*/ 32 h 148"/>
                <a:gd name="T34" fmla="*/ 128 w 511"/>
                <a:gd name="T35" fmla="*/ 37 h 148"/>
                <a:gd name="T36" fmla="*/ 125 w 511"/>
                <a:gd name="T37" fmla="*/ 37 h 148"/>
                <a:gd name="T38" fmla="*/ 121 w 511"/>
                <a:gd name="T39" fmla="*/ 37 h 148"/>
                <a:gd name="T40" fmla="*/ 117 w 511"/>
                <a:gd name="T41" fmla="*/ 37 h 148"/>
                <a:gd name="T42" fmla="*/ 114 w 511"/>
                <a:gd name="T43" fmla="*/ 37 h 148"/>
                <a:gd name="T44" fmla="*/ 110 w 511"/>
                <a:gd name="T45" fmla="*/ 37 h 148"/>
                <a:gd name="T46" fmla="*/ 106 w 511"/>
                <a:gd name="T47" fmla="*/ 37 h 148"/>
                <a:gd name="T48" fmla="*/ 102 w 511"/>
                <a:gd name="T49" fmla="*/ 36 h 148"/>
                <a:gd name="T50" fmla="*/ 98 w 511"/>
                <a:gd name="T51" fmla="*/ 36 h 148"/>
                <a:gd name="T52" fmla="*/ 93 w 511"/>
                <a:gd name="T53" fmla="*/ 35 h 148"/>
                <a:gd name="T54" fmla="*/ 89 w 511"/>
                <a:gd name="T55" fmla="*/ 34 h 148"/>
                <a:gd name="T56" fmla="*/ 84 w 511"/>
                <a:gd name="T57" fmla="*/ 34 h 148"/>
                <a:gd name="T58" fmla="*/ 80 w 511"/>
                <a:gd name="T59" fmla="*/ 33 h 148"/>
                <a:gd name="T60" fmla="*/ 74 w 511"/>
                <a:gd name="T61" fmla="*/ 32 h 148"/>
                <a:gd name="T62" fmla="*/ 69 w 511"/>
                <a:gd name="T63" fmla="*/ 31 h 148"/>
                <a:gd name="T64" fmla="*/ 64 w 511"/>
                <a:gd name="T65" fmla="*/ 29 h 148"/>
                <a:gd name="T66" fmla="*/ 59 w 511"/>
                <a:gd name="T67" fmla="*/ 28 h 148"/>
                <a:gd name="T68" fmla="*/ 53 w 511"/>
                <a:gd name="T69" fmla="*/ 26 h 148"/>
                <a:gd name="T70" fmla="*/ 48 w 511"/>
                <a:gd name="T71" fmla="*/ 25 h 148"/>
                <a:gd name="T72" fmla="*/ 43 w 511"/>
                <a:gd name="T73" fmla="*/ 23 h 148"/>
                <a:gd name="T74" fmla="*/ 38 w 511"/>
                <a:gd name="T75" fmla="*/ 21 h 148"/>
                <a:gd name="T76" fmla="*/ 34 w 511"/>
                <a:gd name="T77" fmla="*/ 20 h 148"/>
                <a:gd name="T78" fmla="*/ 29 w 511"/>
                <a:gd name="T79" fmla="*/ 18 h 148"/>
                <a:gd name="T80" fmla="*/ 25 w 511"/>
                <a:gd name="T81" fmla="*/ 16 h 148"/>
                <a:gd name="T82" fmla="*/ 21 w 511"/>
                <a:gd name="T83" fmla="*/ 15 h 148"/>
                <a:gd name="T84" fmla="*/ 18 w 511"/>
                <a:gd name="T85" fmla="*/ 13 h 148"/>
                <a:gd name="T86" fmla="*/ 14 w 511"/>
                <a:gd name="T87" fmla="*/ 11 h 148"/>
                <a:gd name="T88" fmla="*/ 11 w 511"/>
                <a:gd name="T89" fmla="*/ 10 h 148"/>
                <a:gd name="T90" fmla="*/ 8 w 511"/>
                <a:gd name="T91" fmla="*/ 8 h 148"/>
                <a:gd name="T92" fmla="*/ 6 w 511"/>
                <a:gd name="T93" fmla="*/ 6 h 148"/>
                <a:gd name="T94" fmla="*/ 4 w 511"/>
                <a:gd name="T95" fmla="*/ 5 h 148"/>
                <a:gd name="T96" fmla="*/ 2 w 511"/>
                <a:gd name="T97" fmla="*/ 4 h 148"/>
                <a:gd name="T98" fmla="*/ 0 w 511"/>
                <a:gd name="T99" fmla="*/ 3 h 148"/>
                <a:gd name="T100" fmla="*/ 6 w 511"/>
                <a:gd name="T101" fmla="*/ 0 h 1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1" h="148">
                  <a:moveTo>
                    <a:pt x="24" y="0"/>
                  </a:moveTo>
                  <a:lnTo>
                    <a:pt x="39" y="11"/>
                  </a:lnTo>
                  <a:lnTo>
                    <a:pt x="59" y="21"/>
                  </a:lnTo>
                  <a:lnTo>
                    <a:pt x="82" y="32"/>
                  </a:lnTo>
                  <a:lnTo>
                    <a:pt x="107" y="43"/>
                  </a:lnTo>
                  <a:lnTo>
                    <a:pt x="135" y="54"/>
                  </a:lnTo>
                  <a:lnTo>
                    <a:pt x="165" y="65"/>
                  </a:lnTo>
                  <a:lnTo>
                    <a:pt x="197" y="74"/>
                  </a:lnTo>
                  <a:lnTo>
                    <a:pt x="230" y="83"/>
                  </a:lnTo>
                  <a:lnTo>
                    <a:pt x="264" y="92"/>
                  </a:lnTo>
                  <a:lnTo>
                    <a:pt x="298" y="100"/>
                  </a:lnTo>
                  <a:lnTo>
                    <a:pt x="333" y="107"/>
                  </a:lnTo>
                  <a:lnTo>
                    <a:pt x="366" y="113"/>
                  </a:lnTo>
                  <a:lnTo>
                    <a:pt x="400" y="119"/>
                  </a:lnTo>
                  <a:lnTo>
                    <a:pt x="432" y="122"/>
                  </a:lnTo>
                  <a:lnTo>
                    <a:pt x="462" y="123"/>
                  </a:lnTo>
                  <a:lnTo>
                    <a:pt x="491" y="125"/>
                  </a:lnTo>
                  <a:lnTo>
                    <a:pt x="511" y="147"/>
                  </a:lnTo>
                  <a:lnTo>
                    <a:pt x="498" y="148"/>
                  </a:lnTo>
                  <a:lnTo>
                    <a:pt x="483" y="148"/>
                  </a:lnTo>
                  <a:lnTo>
                    <a:pt x="468" y="148"/>
                  </a:lnTo>
                  <a:lnTo>
                    <a:pt x="453" y="148"/>
                  </a:lnTo>
                  <a:lnTo>
                    <a:pt x="438" y="147"/>
                  </a:lnTo>
                  <a:lnTo>
                    <a:pt x="422" y="145"/>
                  </a:lnTo>
                  <a:lnTo>
                    <a:pt x="405" y="144"/>
                  </a:lnTo>
                  <a:lnTo>
                    <a:pt x="389" y="142"/>
                  </a:lnTo>
                  <a:lnTo>
                    <a:pt x="372" y="140"/>
                  </a:lnTo>
                  <a:lnTo>
                    <a:pt x="354" y="136"/>
                  </a:lnTo>
                  <a:lnTo>
                    <a:pt x="335" y="134"/>
                  </a:lnTo>
                  <a:lnTo>
                    <a:pt x="317" y="129"/>
                  </a:lnTo>
                  <a:lnTo>
                    <a:pt x="296" y="126"/>
                  </a:lnTo>
                  <a:lnTo>
                    <a:pt x="276" y="121"/>
                  </a:lnTo>
                  <a:lnTo>
                    <a:pt x="255" y="115"/>
                  </a:lnTo>
                  <a:lnTo>
                    <a:pt x="233" y="110"/>
                  </a:lnTo>
                  <a:lnTo>
                    <a:pt x="212" y="104"/>
                  </a:lnTo>
                  <a:lnTo>
                    <a:pt x="191" y="98"/>
                  </a:lnTo>
                  <a:lnTo>
                    <a:pt x="172" y="91"/>
                  </a:lnTo>
                  <a:lnTo>
                    <a:pt x="152" y="84"/>
                  </a:lnTo>
                  <a:lnTo>
                    <a:pt x="135" y="77"/>
                  </a:lnTo>
                  <a:lnTo>
                    <a:pt x="116" y="70"/>
                  </a:lnTo>
                  <a:lnTo>
                    <a:pt x="100" y="64"/>
                  </a:lnTo>
                  <a:lnTo>
                    <a:pt x="84" y="57"/>
                  </a:lnTo>
                  <a:lnTo>
                    <a:pt x="69" y="50"/>
                  </a:lnTo>
                  <a:lnTo>
                    <a:pt x="56" y="43"/>
                  </a:lnTo>
                  <a:lnTo>
                    <a:pt x="44" y="37"/>
                  </a:lnTo>
                  <a:lnTo>
                    <a:pt x="32" y="30"/>
                  </a:lnTo>
                  <a:lnTo>
                    <a:pt x="22" y="24"/>
                  </a:lnTo>
                  <a:lnTo>
                    <a:pt x="14" y="20"/>
                  </a:lnTo>
                  <a:lnTo>
                    <a:pt x="6" y="15"/>
                  </a:lnTo>
                  <a:lnTo>
                    <a:pt x="0"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6" name="Freeform 8">
              <a:extLst>
                <a:ext uri="{FF2B5EF4-FFF2-40B4-BE49-F238E27FC236}">
                  <a16:creationId xmlns:a16="http://schemas.microsoft.com/office/drawing/2014/main" id="{2AFF6B1D-C389-4F59-94DF-F9EE7A54D8D8}"/>
                </a:ext>
              </a:extLst>
            </p:cNvPr>
            <p:cNvSpPr>
              <a:spLocks/>
            </p:cNvSpPr>
            <p:nvPr/>
          </p:nvSpPr>
          <p:spPr bwMode="auto">
            <a:xfrm>
              <a:off x="1122" y="3605"/>
              <a:ext cx="256" cy="74"/>
            </a:xfrm>
            <a:custGeom>
              <a:avLst/>
              <a:gdLst>
                <a:gd name="T0" fmla="*/ 6 w 513"/>
                <a:gd name="T1" fmla="*/ 0 h 147"/>
                <a:gd name="T2" fmla="*/ 10 w 513"/>
                <a:gd name="T3" fmla="*/ 3 h 147"/>
                <a:gd name="T4" fmla="*/ 15 w 513"/>
                <a:gd name="T5" fmla="*/ 6 h 147"/>
                <a:gd name="T6" fmla="*/ 20 w 513"/>
                <a:gd name="T7" fmla="*/ 8 h 147"/>
                <a:gd name="T8" fmla="*/ 26 w 513"/>
                <a:gd name="T9" fmla="*/ 11 h 147"/>
                <a:gd name="T10" fmla="*/ 33 w 513"/>
                <a:gd name="T11" fmla="*/ 14 h 147"/>
                <a:gd name="T12" fmla="*/ 41 w 513"/>
                <a:gd name="T13" fmla="*/ 16 h 147"/>
                <a:gd name="T14" fmla="*/ 49 w 513"/>
                <a:gd name="T15" fmla="*/ 19 h 147"/>
                <a:gd name="T16" fmla="*/ 57 w 513"/>
                <a:gd name="T17" fmla="*/ 21 h 147"/>
                <a:gd name="T18" fmla="*/ 66 w 513"/>
                <a:gd name="T19" fmla="*/ 23 h 147"/>
                <a:gd name="T20" fmla="*/ 74 w 513"/>
                <a:gd name="T21" fmla="*/ 25 h 147"/>
                <a:gd name="T22" fmla="*/ 83 w 513"/>
                <a:gd name="T23" fmla="*/ 27 h 147"/>
                <a:gd name="T24" fmla="*/ 91 w 513"/>
                <a:gd name="T25" fmla="*/ 29 h 147"/>
                <a:gd name="T26" fmla="*/ 100 w 513"/>
                <a:gd name="T27" fmla="*/ 30 h 147"/>
                <a:gd name="T28" fmla="*/ 108 w 513"/>
                <a:gd name="T29" fmla="*/ 31 h 147"/>
                <a:gd name="T30" fmla="*/ 115 w 513"/>
                <a:gd name="T31" fmla="*/ 31 h 147"/>
                <a:gd name="T32" fmla="*/ 122 w 513"/>
                <a:gd name="T33" fmla="*/ 31 h 147"/>
                <a:gd name="T34" fmla="*/ 128 w 513"/>
                <a:gd name="T35" fmla="*/ 37 h 147"/>
                <a:gd name="T36" fmla="*/ 124 w 513"/>
                <a:gd name="T37" fmla="*/ 37 h 147"/>
                <a:gd name="T38" fmla="*/ 121 w 513"/>
                <a:gd name="T39" fmla="*/ 37 h 147"/>
                <a:gd name="T40" fmla="*/ 117 w 513"/>
                <a:gd name="T41" fmla="*/ 37 h 147"/>
                <a:gd name="T42" fmla="*/ 113 w 513"/>
                <a:gd name="T43" fmla="*/ 37 h 147"/>
                <a:gd name="T44" fmla="*/ 109 w 513"/>
                <a:gd name="T45" fmla="*/ 37 h 147"/>
                <a:gd name="T46" fmla="*/ 105 w 513"/>
                <a:gd name="T47" fmla="*/ 37 h 147"/>
                <a:gd name="T48" fmla="*/ 101 w 513"/>
                <a:gd name="T49" fmla="*/ 36 h 147"/>
                <a:gd name="T50" fmla="*/ 97 w 513"/>
                <a:gd name="T51" fmla="*/ 36 h 147"/>
                <a:gd name="T52" fmla="*/ 93 w 513"/>
                <a:gd name="T53" fmla="*/ 35 h 147"/>
                <a:gd name="T54" fmla="*/ 88 w 513"/>
                <a:gd name="T55" fmla="*/ 34 h 147"/>
                <a:gd name="T56" fmla="*/ 83 w 513"/>
                <a:gd name="T57" fmla="*/ 34 h 147"/>
                <a:gd name="T58" fmla="*/ 79 w 513"/>
                <a:gd name="T59" fmla="*/ 33 h 147"/>
                <a:gd name="T60" fmla="*/ 74 w 513"/>
                <a:gd name="T61" fmla="*/ 32 h 147"/>
                <a:gd name="T62" fmla="*/ 69 w 513"/>
                <a:gd name="T63" fmla="*/ 31 h 147"/>
                <a:gd name="T64" fmla="*/ 63 w 513"/>
                <a:gd name="T65" fmla="*/ 29 h 147"/>
                <a:gd name="T66" fmla="*/ 58 w 513"/>
                <a:gd name="T67" fmla="*/ 28 h 147"/>
                <a:gd name="T68" fmla="*/ 53 w 513"/>
                <a:gd name="T69" fmla="*/ 26 h 147"/>
                <a:gd name="T70" fmla="*/ 47 w 513"/>
                <a:gd name="T71" fmla="*/ 25 h 147"/>
                <a:gd name="T72" fmla="*/ 43 w 513"/>
                <a:gd name="T73" fmla="*/ 23 h 147"/>
                <a:gd name="T74" fmla="*/ 38 w 513"/>
                <a:gd name="T75" fmla="*/ 21 h 147"/>
                <a:gd name="T76" fmla="*/ 33 w 513"/>
                <a:gd name="T77" fmla="*/ 20 h 147"/>
                <a:gd name="T78" fmla="*/ 29 w 513"/>
                <a:gd name="T79" fmla="*/ 18 h 147"/>
                <a:gd name="T80" fmla="*/ 25 w 513"/>
                <a:gd name="T81" fmla="*/ 16 h 147"/>
                <a:gd name="T82" fmla="*/ 21 w 513"/>
                <a:gd name="T83" fmla="*/ 14 h 147"/>
                <a:gd name="T84" fmla="*/ 17 w 513"/>
                <a:gd name="T85" fmla="*/ 13 h 147"/>
                <a:gd name="T86" fmla="*/ 14 w 513"/>
                <a:gd name="T87" fmla="*/ 11 h 147"/>
                <a:gd name="T88" fmla="*/ 11 w 513"/>
                <a:gd name="T89" fmla="*/ 9 h 147"/>
                <a:gd name="T90" fmla="*/ 8 w 513"/>
                <a:gd name="T91" fmla="*/ 8 h 147"/>
                <a:gd name="T92" fmla="*/ 5 w 513"/>
                <a:gd name="T93" fmla="*/ 6 h 147"/>
                <a:gd name="T94" fmla="*/ 3 w 513"/>
                <a:gd name="T95" fmla="*/ 5 h 147"/>
                <a:gd name="T96" fmla="*/ 1 w 513"/>
                <a:gd name="T97" fmla="*/ 4 h 147"/>
                <a:gd name="T98" fmla="*/ 0 w 513"/>
                <a:gd name="T99" fmla="*/ 3 h 147"/>
                <a:gd name="T100" fmla="*/ 6 w 513"/>
                <a:gd name="T101" fmla="*/ 0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3" h="147">
                  <a:moveTo>
                    <a:pt x="25" y="0"/>
                  </a:moveTo>
                  <a:lnTo>
                    <a:pt x="40" y="10"/>
                  </a:lnTo>
                  <a:lnTo>
                    <a:pt x="60" y="21"/>
                  </a:lnTo>
                  <a:lnTo>
                    <a:pt x="82" y="32"/>
                  </a:lnTo>
                  <a:lnTo>
                    <a:pt x="107" y="42"/>
                  </a:lnTo>
                  <a:lnTo>
                    <a:pt x="135" y="54"/>
                  </a:lnTo>
                  <a:lnTo>
                    <a:pt x="165" y="64"/>
                  </a:lnTo>
                  <a:lnTo>
                    <a:pt x="197" y="74"/>
                  </a:lnTo>
                  <a:lnTo>
                    <a:pt x="231" y="83"/>
                  </a:lnTo>
                  <a:lnTo>
                    <a:pt x="264" y="92"/>
                  </a:lnTo>
                  <a:lnTo>
                    <a:pt x="299" y="100"/>
                  </a:lnTo>
                  <a:lnTo>
                    <a:pt x="333" y="107"/>
                  </a:lnTo>
                  <a:lnTo>
                    <a:pt x="366" y="113"/>
                  </a:lnTo>
                  <a:lnTo>
                    <a:pt x="400" y="119"/>
                  </a:lnTo>
                  <a:lnTo>
                    <a:pt x="432" y="122"/>
                  </a:lnTo>
                  <a:lnTo>
                    <a:pt x="462" y="123"/>
                  </a:lnTo>
                  <a:lnTo>
                    <a:pt x="491" y="124"/>
                  </a:lnTo>
                  <a:lnTo>
                    <a:pt x="513" y="146"/>
                  </a:lnTo>
                  <a:lnTo>
                    <a:pt x="499" y="147"/>
                  </a:lnTo>
                  <a:lnTo>
                    <a:pt x="484" y="147"/>
                  </a:lnTo>
                  <a:lnTo>
                    <a:pt x="469" y="147"/>
                  </a:lnTo>
                  <a:lnTo>
                    <a:pt x="454" y="147"/>
                  </a:lnTo>
                  <a:lnTo>
                    <a:pt x="438" y="146"/>
                  </a:lnTo>
                  <a:lnTo>
                    <a:pt x="423" y="145"/>
                  </a:lnTo>
                  <a:lnTo>
                    <a:pt x="406" y="144"/>
                  </a:lnTo>
                  <a:lnTo>
                    <a:pt x="390" y="142"/>
                  </a:lnTo>
                  <a:lnTo>
                    <a:pt x="372" y="139"/>
                  </a:lnTo>
                  <a:lnTo>
                    <a:pt x="354" y="136"/>
                  </a:lnTo>
                  <a:lnTo>
                    <a:pt x="335" y="134"/>
                  </a:lnTo>
                  <a:lnTo>
                    <a:pt x="317" y="129"/>
                  </a:lnTo>
                  <a:lnTo>
                    <a:pt x="296" y="125"/>
                  </a:lnTo>
                  <a:lnTo>
                    <a:pt x="277" y="121"/>
                  </a:lnTo>
                  <a:lnTo>
                    <a:pt x="255" y="115"/>
                  </a:lnTo>
                  <a:lnTo>
                    <a:pt x="233" y="109"/>
                  </a:lnTo>
                  <a:lnTo>
                    <a:pt x="212" y="104"/>
                  </a:lnTo>
                  <a:lnTo>
                    <a:pt x="191" y="97"/>
                  </a:lnTo>
                  <a:lnTo>
                    <a:pt x="172" y="91"/>
                  </a:lnTo>
                  <a:lnTo>
                    <a:pt x="152" y="84"/>
                  </a:lnTo>
                  <a:lnTo>
                    <a:pt x="135" y="77"/>
                  </a:lnTo>
                  <a:lnTo>
                    <a:pt x="116" y="70"/>
                  </a:lnTo>
                  <a:lnTo>
                    <a:pt x="100" y="63"/>
                  </a:lnTo>
                  <a:lnTo>
                    <a:pt x="84" y="55"/>
                  </a:lnTo>
                  <a:lnTo>
                    <a:pt x="69" y="49"/>
                  </a:lnTo>
                  <a:lnTo>
                    <a:pt x="57" y="42"/>
                  </a:lnTo>
                  <a:lnTo>
                    <a:pt x="44" y="36"/>
                  </a:lnTo>
                  <a:lnTo>
                    <a:pt x="32" y="30"/>
                  </a:lnTo>
                  <a:lnTo>
                    <a:pt x="22" y="24"/>
                  </a:lnTo>
                  <a:lnTo>
                    <a:pt x="14" y="18"/>
                  </a:lnTo>
                  <a:lnTo>
                    <a:pt x="6" y="14"/>
                  </a:lnTo>
                  <a:lnTo>
                    <a:pt x="0" y="9"/>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7" name="Freeform 9">
              <a:extLst>
                <a:ext uri="{FF2B5EF4-FFF2-40B4-BE49-F238E27FC236}">
                  <a16:creationId xmlns:a16="http://schemas.microsoft.com/office/drawing/2014/main" id="{CF6B3B10-757D-47B4-8ECE-EE49ECA401A6}"/>
                </a:ext>
              </a:extLst>
            </p:cNvPr>
            <p:cNvSpPr>
              <a:spLocks/>
            </p:cNvSpPr>
            <p:nvPr/>
          </p:nvSpPr>
          <p:spPr bwMode="auto">
            <a:xfrm>
              <a:off x="1227" y="3246"/>
              <a:ext cx="225" cy="70"/>
            </a:xfrm>
            <a:custGeom>
              <a:avLst/>
              <a:gdLst>
                <a:gd name="T0" fmla="*/ 3 w 450"/>
                <a:gd name="T1" fmla="*/ 0 h 138"/>
                <a:gd name="T2" fmla="*/ 8 w 450"/>
                <a:gd name="T3" fmla="*/ 3 h 138"/>
                <a:gd name="T4" fmla="*/ 13 w 450"/>
                <a:gd name="T5" fmla="*/ 5 h 138"/>
                <a:gd name="T6" fmla="*/ 18 w 450"/>
                <a:gd name="T7" fmla="*/ 8 h 138"/>
                <a:gd name="T8" fmla="*/ 24 w 450"/>
                <a:gd name="T9" fmla="*/ 10 h 138"/>
                <a:gd name="T10" fmla="*/ 31 w 450"/>
                <a:gd name="T11" fmla="*/ 12 h 138"/>
                <a:gd name="T12" fmla="*/ 37 w 450"/>
                <a:gd name="T13" fmla="*/ 15 h 138"/>
                <a:gd name="T14" fmla="*/ 45 w 450"/>
                <a:gd name="T15" fmla="*/ 17 h 138"/>
                <a:gd name="T16" fmla="*/ 52 w 450"/>
                <a:gd name="T17" fmla="*/ 19 h 138"/>
                <a:gd name="T18" fmla="*/ 60 w 450"/>
                <a:gd name="T19" fmla="*/ 21 h 138"/>
                <a:gd name="T20" fmla="*/ 67 w 450"/>
                <a:gd name="T21" fmla="*/ 23 h 138"/>
                <a:gd name="T22" fmla="*/ 75 w 450"/>
                <a:gd name="T23" fmla="*/ 25 h 138"/>
                <a:gd name="T24" fmla="*/ 83 w 450"/>
                <a:gd name="T25" fmla="*/ 26 h 138"/>
                <a:gd name="T26" fmla="*/ 90 w 450"/>
                <a:gd name="T27" fmla="*/ 27 h 138"/>
                <a:gd name="T28" fmla="*/ 98 w 450"/>
                <a:gd name="T29" fmla="*/ 28 h 138"/>
                <a:gd name="T30" fmla="*/ 105 w 450"/>
                <a:gd name="T31" fmla="*/ 29 h 138"/>
                <a:gd name="T32" fmla="*/ 111 w 450"/>
                <a:gd name="T33" fmla="*/ 29 h 138"/>
                <a:gd name="T34" fmla="*/ 112 w 450"/>
                <a:gd name="T35" fmla="*/ 30 h 138"/>
                <a:gd name="T36" fmla="*/ 113 w 450"/>
                <a:gd name="T37" fmla="*/ 32 h 138"/>
                <a:gd name="T38" fmla="*/ 112 w 450"/>
                <a:gd name="T39" fmla="*/ 34 h 138"/>
                <a:gd name="T40" fmla="*/ 110 w 450"/>
                <a:gd name="T41" fmla="*/ 36 h 138"/>
                <a:gd name="T42" fmla="*/ 107 w 450"/>
                <a:gd name="T43" fmla="*/ 36 h 138"/>
                <a:gd name="T44" fmla="*/ 104 w 450"/>
                <a:gd name="T45" fmla="*/ 35 h 138"/>
                <a:gd name="T46" fmla="*/ 101 w 450"/>
                <a:gd name="T47" fmla="*/ 35 h 138"/>
                <a:gd name="T48" fmla="*/ 98 w 450"/>
                <a:gd name="T49" fmla="*/ 35 h 138"/>
                <a:gd name="T50" fmla="*/ 95 w 450"/>
                <a:gd name="T51" fmla="*/ 34 h 138"/>
                <a:gd name="T52" fmla="*/ 91 w 450"/>
                <a:gd name="T53" fmla="*/ 34 h 138"/>
                <a:gd name="T54" fmla="*/ 88 w 450"/>
                <a:gd name="T55" fmla="*/ 33 h 138"/>
                <a:gd name="T56" fmla="*/ 84 w 450"/>
                <a:gd name="T57" fmla="*/ 33 h 138"/>
                <a:gd name="T58" fmla="*/ 80 w 450"/>
                <a:gd name="T59" fmla="*/ 32 h 138"/>
                <a:gd name="T60" fmla="*/ 77 w 450"/>
                <a:gd name="T61" fmla="*/ 31 h 138"/>
                <a:gd name="T62" fmla="*/ 73 w 450"/>
                <a:gd name="T63" fmla="*/ 31 h 138"/>
                <a:gd name="T64" fmla="*/ 69 w 450"/>
                <a:gd name="T65" fmla="*/ 30 h 138"/>
                <a:gd name="T66" fmla="*/ 65 w 450"/>
                <a:gd name="T67" fmla="*/ 29 h 138"/>
                <a:gd name="T68" fmla="*/ 61 w 450"/>
                <a:gd name="T69" fmla="*/ 28 h 138"/>
                <a:gd name="T70" fmla="*/ 56 w 450"/>
                <a:gd name="T71" fmla="*/ 27 h 138"/>
                <a:gd name="T72" fmla="*/ 52 w 450"/>
                <a:gd name="T73" fmla="*/ 26 h 138"/>
                <a:gd name="T74" fmla="*/ 48 w 450"/>
                <a:gd name="T75" fmla="*/ 25 h 138"/>
                <a:gd name="T76" fmla="*/ 44 w 450"/>
                <a:gd name="T77" fmla="*/ 23 h 138"/>
                <a:gd name="T78" fmla="*/ 40 w 450"/>
                <a:gd name="T79" fmla="*/ 22 h 138"/>
                <a:gd name="T80" fmla="*/ 37 w 450"/>
                <a:gd name="T81" fmla="*/ 21 h 138"/>
                <a:gd name="T82" fmla="*/ 33 w 450"/>
                <a:gd name="T83" fmla="*/ 20 h 138"/>
                <a:gd name="T84" fmla="*/ 30 w 450"/>
                <a:gd name="T85" fmla="*/ 18 h 138"/>
                <a:gd name="T86" fmla="*/ 26 w 450"/>
                <a:gd name="T87" fmla="*/ 17 h 138"/>
                <a:gd name="T88" fmla="*/ 23 w 450"/>
                <a:gd name="T89" fmla="*/ 16 h 138"/>
                <a:gd name="T90" fmla="*/ 20 w 450"/>
                <a:gd name="T91" fmla="*/ 14 h 138"/>
                <a:gd name="T92" fmla="*/ 17 w 450"/>
                <a:gd name="T93" fmla="*/ 13 h 138"/>
                <a:gd name="T94" fmla="*/ 14 w 450"/>
                <a:gd name="T95" fmla="*/ 12 h 138"/>
                <a:gd name="T96" fmla="*/ 11 w 450"/>
                <a:gd name="T97" fmla="*/ 10 h 138"/>
                <a:gd name="T98" fmla="*/ 9 w 450"/>
                <a:gd name="T99" fmla="*/ 9 h 138"/>
                <a:gd name="T100" fmla="*/ 6 w 450"/>
                <a:gd name="T101" fmla="*/ 8 h 138"/>
                <a:gd name="T102" fmla="*/ 4 w 450"/>
                <a:gd name="T103" fmla="*/ 7 h 138"/>
                <a:gd name="T104" fmla="*/ 2 w 450"/>
                <a:gd name="T105" fmla="*/ 6 h 138"/>
                <a:gd name="T106" fmla="*/ 0 w 450"/>
                <a:gd name="T107" fmla="*/ 4 h 138"/>
                <a:gd name="T108" fmla="*/ 1 w 450"/>
                <a:gd name="T109" fmla="*/ 2 h 138"/>
                <a:gd name="T110" fmla="*/ 2 w 450"/>
                <a:gd name="T111" fmla="*/ 1 h 138"/>
                <a:gd name="T112" fmla="*/ 3 w 450"/>
                <a:gd name="T113" fmla="*/ 0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0" h="138">
                  <a:moveTo>
                    <a:pt x="12" y="0"/>
                  </a:moveTo>
                  <a:lnTo>
                    <a:pt x="30" y="9"/>
                  </a:lnTo>
                  <a:lnTo>
                    <a:pt x="49" y="19"/>
                  </a:lnTo>
                  <a:lnTo>
                    <a:pt x="71" y="30"/>
                  </a:lnTo>
                  <a:lnTo>
                    <a:pt x="95" y="39"/>
                  </a:lnTo>
                  <a:lnTo>
                    <a:pt x="121" y="48"/>
                  </a:lnTo>
                  <a:lnTo>
                    <a:pt x="148" y="58"/>
                  </a:lnTo>
                  <a:lnTo>
                    <a:pt x="177" y="67"/>
                  </a:lnTo>
                  <a:lnTo>
                    <a:pt x="207" y="75"/>
                  </a:lnTo>
                  <a:lnTo>
                    <a:pt x="237" y="83"/>
                  </a:lnTo>
                  <a:lnTo>
                    <a:pt x="268" y="90"/>
                  </a:lnTo>
                  <a:lnTo>
                    <a:pt x="299" y="97"/>
                  </a:lnTo>
                  <a:lnTo>
                    <a:pt x="329" y="102"/>
                  </a:lnTo>
                  <a:lnTo>
                    <a:pt x="359" y="107"/>
                  </a:lnTo>
                  <a:lnTo>
                    <a:pt x="389" y="111"/>
                  </a:lnTo>
                  <a:lnTo>
                    <a:pt x="417" y="114"/>
                  </a:lnTo>
                  <a:lnTo>
                    <a:pt x="443" y="115"/>
                  </a:lnTo>
                  <a:lnTo>
                    <a:pt x="448" y="119"/>
                  </a:lnTo>
                  <a:lnTo>
                    <a:pt x="450" y="127"/>
                  </a:lnTo>
                  <a:lnTo>
                    <a:pt x="447" y="135"/>
                  </a:lnTo>
                  <a:lnTo>
                    <a:pt x="439" y="138"/>
                  </a:lnTo>
                  <a:lnTo>
                    <a:pt x="427" y="138"/>
                  </a:lnTo>
                  <a:lnTo>
                    <a:pt x="415" y="137"/>
                  </a:lnTo>
                  <a:lnTo>
                    <a:pt x="402" y="136"/>
                  </a:lnTo>
                  <a:lnTo>
                    <a:pt x="389" y="136"/>
                  </a:lnTo>
                  <a:lnTo>
                    <a:pt x="377" y="134"/>
                  </a:lnTo>
                  <a:lnTo>
                    <a:pt x="363" y="132"/>
                  </a:lnTo>
                  <a:lnTo>
                    <a:pt x="349" y="130"/>
                  </a:lnTo>
                  <a:lnTo>
                    <a:pt x="335" y="128"/>
                  </a:lnTo>
                  <a:lnTo>
                    <a:pt x="320" y="126"/>
                  </a:lnTo>
                  <a:lnTo>
                    <a:pt x="305" y="123"/>
                  </a:lnTo>
                  <a:lnTo>
                    <a:pt x="290" y="120"/>
                  </a:lnTo>
                  <a:lnTo>
                    <a:pt x="274" y="116"/>
                  </a:lnTo>
                  <a:lnTo>
                    <a:pt x="258" y="113"/>
                  </a:lnTo>
                  <a:lnTo>
                    <a:pt x="242" y="109"/>
                  </a:lnTo>
                  <a:lnTo>
                    <a:pt x="224" y="105"/>
                  </a:lnTo>
                  <a:lnTo>
                    <a:pt x="206" y="100"/>
                  </a:lnTo>
                  <a:lnTo>
                    <a:pt x="190" y="96"/>
                  </a:lnTo>
                  <a:lnTo>
                    <a:pt x="175" y="91"/>
                  </a:lnTo>
                  <a:lnTo>
                    <a:pt x="160" y="86"/>
                  </a:lnTo>
                  <a:lnTo>
                    <a:pt x="145" y="82"/>
                  </a:lnTo>
                  <a:lnTo>
                    <a:pt x="131" y="76"/>
                  </a:lnTo>
                  <a:lnTo>
                    <a:pt x="117" y="71"/>
                  </a:lnTo>
                  <a:lnTo>
                    <a:pt x="103" y="66"/>
                  </a:lnTo>
                  <a:lnTo>
                    <a:pt x="91" y="61"/>
                  </a:lnTo>
                  <a:lnTo>
                    <a:pt x="78" y="55"/>
                  </a:lnTo>
                  <a:lnTo>
                    <a:pt x="67" y="51"/>
                  </a:lnTo>
                  <a:lnTo>
                    <a:pt x="54" y="45"/>
                  </a:lnTo>
                  <a:lnTo>
                    <a:pt x="44" y="40"/>
                  </a:lnTo>
                  <a:lnTo>
                    <a:pt x="33" y="34"/>
                  </a:lnTo>
                  <a:lnTo>
                    <a:pt x="23" y="30"/>
                  </a:lnTo>
                  <a:lnTo>
                    <a:pt x="14" y="25"/>
                  </a:lnTo>
                  <a:lnTo>
                    <a:pt x="6" y="21"/>
                  </a:lnTo>
                  <a:lnTo>
                    <a:pt x="0" y="14"/>
                  </a:lnTo>
                  <a:lnTo>
                    <a:pt x="2" y="6"/>
                  </a:lnTo>
                  <a:lnTo>
                    <a:pt x="7" y="1"/>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8" name="Freeform 10">
              <a:extLst>
                <a:ext uri="{FF2B5EF4-FFF2-40B4-BE49-F238E27FC236}">
                  <a16:creationId xmlns:a16="http://schemas.microsoft.com/office/drawing/2014/main" id="{C8CB28F9-DE81-4DB5-B93A-10CE2D3F10AC}"/>
                </a:ext>
              </a:extLst>
            </p:cNvPr>
            <p:cNvSpPr>
              <a:spLocks/>
            </p:cNvSpPr>
            <p:nvPr/>
          </p:nvSpPr>
          <p:spPr bwMode="auto">
            <a:xfrm>
              <a:off x="1342" y="3053"/>
              <a:ext cx="120" cy="41"/>
            </a:xfrm>
            <a:custGeom>
              <a:avLst/>
              <a:gdLst>
                <a:gd name="T0" fmla="*/ 1 w 241"/>
                <a:gd name="T1" fmla="*/ 0 h 82"/>
                <a:gd name="T2" fmla="*/ 3 w 241"/>
                <a:gd name="T3" fmla="*/ 2 h 82"/>
                <a:gd name="T4" fmla="*/ 6 w 241"/>
                <a:gd name="T5" fmla="*/ 3 h 82"/>
                <a:gd name="T6" fmla="*/ 9 w 241"/>
                <a:gd name="T7" fmla="*/ 5 h 82"/>
                <a:gd name="T8" fmla="*/ 13 w 241"/>
                <a:gd name="T9" fmla="*/ 6 h 82"/>
                <a:gd name="T10" fmla="*/ 16 w 241"/>
                <a:gd name="T11" fmla="*/ 8 h 82"/>
                <a:gd name="T12" fmla="*/ 20 w 241"/>
                <a:gd name="T13" fmla="*/ 9 h 82"/>
                <a:gd name="T14" fmla="*/ 24 w 241"/>
                <a:gd name="T15" fmla="*/ 10 h 82"/>
                <a:gd name="T16" fmla="*/ 28 w 241"/>
                <a:gd name="T17" fmla="*/ 11 h 82"/>
                <a:gd name="T18" fmla="*/ 32 w 241"/>
                <a:gd name="T19" fmla="*/ 12 h 82"/>
                <a:gd name="T20" fmla="*/ 37 w 241"/>
                <a:gd name="T21" fmla="*/ 13 h 82"/>
                <a:gd name="T22" fmla="*/ 41 w 241"/>
                <a:gd name="T23" fmla="*/ 14 h 82"/>
                <a:gd name="T24" fmla="*/ 45 w 241"/>
                <a:gd name="T25" fmla="*/ 15 h 82"/>
                <a:gd name="T26" fmla="*/ 49 w 241"/>
                <a:gd name="T27" fmla="*/ 15 h 82"/>
                <a:gd name="T28" fmla="*/ 53 w 241"/>
                <a:gd name="T29" fmla="*/ 15 h 82"/>
                <a:gd name="T30" fmla="*/ 56 w 241"/>
                <a:gd name="T31" fmla="*/ 15 h 82"/>
                <a:gd name="T32" fmla="*/ 60 w 241"/>
                <a:gd name="T33" fmla="*/ 15 h 82"/>
                <a:gd name="T34" fmla="*/ 58 w 241"/>
                <a:gd name="T35" fmla="*/ 21 h 82"/>
                <a:gd name="T36" fmla="*/ 55 w 241"/>
                <a:gd name="T37" fmla="*/ 21 h 82"/>
                <a:gd name="T38" fmla="*/ 51 w 241"/>
                <a:gd name="T39" fmla="*/ 21 h 82"/>
                <a:gd name="T40" fmla="*/ 47 w 241"/>
                <a:gd name="T41" fmla="*/ 20 h 82"/>
                <a:gd name="T42" fmla="*/ 43 w 241"/>
                <a:gd name="T43" fmla="*/ 20 h 82"/>
                <a:gd name="T44" fmla="*/ 39 w 241"/>
                <a:gd name="T45" fmla="*/ 19 h 82"/>
                <a:gd name="T46" fmla="*/ 35 w 241"/>
                <a:gd name="T47" fmla="*/ 18 h 82"/>
                <a:gd name="T48" fmla="*/ 31 w 241"/>
                <a:gd name="T49" fmla="*/ 18 h 82"/>
                <a:gd name="T50" fmla="*/ 27 w 241"/>
                <a:gd name="T51" fmla="*/ 17 h 82"/>
                <a:gd name="T52" fmla="*/ 23 w 241"/>
                <a:gd name="T53" fmla="*/ 16 h 82"/>
                <a:gd name="T54" fmla="*/ 20 w 241"/>
                <a:gd name="T55" fmla="*/ 14 h 82"/>
                <a:gd name="T56" fmla="*/ 16 w 241"/>
                <a:gd name="T57" fmla="*/ 13 h 82"/>
                <a:gd name="T58" fmla="*/ 12 w 241"/>
                <a:gd name="T59" fmla="*/ 12 h 82"/>
                <a:gd name="T60" fmla="*/ 9 w 241"/>
                <a:gd name="T61" fmla="*/ 10 h 82"/>
                <a:gd name="T62" fmla="*/ 5 w 241"/>
                <a:gd name="T63" fmla="*/ 9 h 82"/>
                <a:gd name="T64" fmla="*/ 3 w 241"/>
                <a:gd name="T65" fmla="*/ 8 h 82"/>
                <a:gd name="T66" fmla="*/ 0 w 241"/>
                <a:gd name="T67" fmla="*/ 6 h 82"/>
                <a:gd name="T68" fmla="*/ 1 w 241"/>
                <a:gd name="T69" fmla="*/ 0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1" h="82">
                  <a:moveTo>
                    <a:pt x="6" y="0"/>
                  </a:moveTo>
                  <a:lnTo>
                    <a:pt x="15" y="6"/>
                  </a:lnTo>
                  <a:lnTo>
                    <a:pt x="27" y="11"/>
                  </a:lnTo>
                  <a:lnTo>
                    <a:pt x="38" y="17"/>
                  </a:lnTo>
                  <a:lnTo>
                    <a:pt x="52" y="23"/>
                  </a:lnTo>
                  <a:lnTo>
                    <a:pt x="67" y="29"/>
                  </a:lnTo>
                  <a:lnTo>
                    <a:pt x="82" y="34"/>
                  </a:lnTo>
                  <a:lnTo>
                    <a:pt x="98" y="39"/>
                  </a:lnTo>
                  <a:lnTo>
                    <a:pt x="115" y="44"/>
                  </a:lnTo>
                  <a:lnTo>
                    <a:pt x="131" y="48"/>
                  </a:lnTo>
                  <a:lnTo>
                    <a:pt x="149" y="52"/>
                  </a:lnTo>
                  <a:lnTo>
                    <a:pt x="165" y="55"/>
                  </a:lnTo>
                  <a:lnTo>
                    <a:pt x="182" y="57"/>
                  </a:lnTo>
                  <a:lnTo>
                    <a:pt x="198" y="59"/>
                  </a:lnTo>
                  <a:lnTo>
                    <a:pt x="213" y="60"/>
                  </a:lnTo>
                  <a:lnTo>
                    <a:pt x="227" y="59"/>
                  </a:lnTo>
                  <a:lnTo>
                    <a:pt x="241" y="57"/>
                  </a:lnTo>
                  <a:lnTo>
                    <a:pt x="234" y="82"/>
                  </a:lnTo>
                  <a:lnTo>
                    <a:pt x="220" y="82"/>
                  </a:lnTo>
                  <a:lnTo>
                    <a:pt x="205" y="81"/>
                  </a:lnTo>
                  <a:lnTo>
                    <a:pt x="189" y="79"/>
                  </a:lnTo>
                  <a:lnTo>
                    <a:pt x="174" y="78"/>
                  </a:lnTo>
                  <a:lnTo>
                    <a:pt x="158" y="75"/>
                  </a:lnTo>
                  <a:lnTo>
                    <a:pt x="142" y="72"/>
                  </a:lnTo>
                  <a:lnTo>
                    <a:pt x="126" y="69"/>
                  </a:lnTo>
                  <a:lnTo>
                    <a:pt x="111" y="66"/>
                  </a:lnTo>
                  <a:lnTo>
                    <a:pt x="95" y="61"/>
                  </a:lnTo>
                  <a:lnTo>
                    <a:pt x="80" y="56"/>
                  </a:lnTo>
                  <a:lnTo>
                    <a:pt x="65" y="52"/>
                  </a:lnTo>
                  <a:lnTo>
                    <a:pt x="50" y="46"/>
                  </a:lnTo>
                  <a:lnTo>
                    <a:pt x="36" y="40"/>
                  </a:lnTo>
                  <a:lnTo>
                    <a:pt x="23" y="34"/>
                  </a:lnTo>
                  <a:lnTo>
                    <a:pt x="12" y="29"/>
                  </a:lnTo>
                  <a:lnTo>
                    <a:pt x="0" y="22"/>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9" name="Freeform 11">
              <a:extLst>
                <a:ext uri="{FF2B5EF4-FFF2-40B4-BE49-F238E27FC236}">
                  <a16:creationId xmlns:a16="http://schemas.microsoft.com/office/drawing/2014/main" id="{B11FDC44-A815-46A7-A283-C1157240E034}"/>
                </a:ext>
              </a:extLst>
            </p:cNvPr>
            <p:cNvSpPr>
              <a:spLocks/>
            </p:cNvSpPr>
            <p:nvPr/>
          </p:nvSpPr>
          <p:spPr bwMode="auto">
            <a:xfrm>
              <a:off x="1202" y="3696"/>
              <a:ext cx="31" cy="31"/>
            </a:xfrm>
            <a:custGeom>
              <a:avLst/>
              <a:gdLst>
                <a:gd name="T0" fmla="*/ 15 w 63"/>
                <a:gd name="T1" fmla="*/ 7 h 62"/>
                <a:gd name="T2" fmla="*/ 13 w 63"/>
                <a:gd name="T3" fmla="*/ 10 h 62"/>
                <a:gd name="T4" fmla="*/ 11 w 63"/>
                <a:gd name="T5" fmla="*/ 11 h 62"/>
                <a:gd name="T6" fmla="*/ 9 w 63"/>
                <a:gd name="T7" fmla="*/ 12 h 62"/>
                <a:gd name="T8" fmla="*/ 7 w 63"/>
                <a:gd name="T9" fmla="*/ 12 h 62"/>
                <a:gd name="T10" fmla="*/ 5 w 63"/>
                <a:gd name="T11" fmla="*/ 10 h 62"/>
                <a:gd name="T12" fmla="*/ 4 w 63"/>
                <a:gd name="T13" fmla="*/ 8 h 62"/>
                <a:gd name="T14" fmla="*/ 3 w 63"/>
                <a:gd name="T15" fmla="*/ 6 h 62"/>
                <a:gd name="T16" fmla="*/ 4 w 63"/>
                <a:gd name="T17" fmla="*/ 3 h 62"/>
                <a:gd name="T18" fmla="*/ 4 w 63"/>
                <a:gd name="T19" fmla="*/ 2 h 62"/>
                <a:gd name="T20" fmla="*/ 5 w 63"/>
                <a:gd name="T21" fmla="*/ 1 h 62"/>
                <a:gd name="T22" fmla="*/ 5 w 63"/>
                <a:gd name="T23" fmla="*/ 1 h 62"/>
                <a:gd name="T24" fmla="*/ 5 w 63"/>
                <a:gd name="T25" fmla="*/ 0 h 62"/>
                <a:gd name="T26" fmla="*/ 4 w 63"/>
                <a:gd name="T27" fmla="*/ 1 h 62"/>
                <a:gd name="T28" fmla="*/ 2 w 63"/>
                <a:gd name="T29" fmla="*/ 2 h 62"/>
                <a:gd name="T30" fmla="*/ 1 w 63"/>
                <a:gd name="T31" fmla="*/ 3 h 62"/>
                <a:gd name="T32" fmla="*/ 0 w 63"/>
                <a:gd name="T33" fmla="*/ 5 h 62"/>
                <a:gd name="T34" fmla="*/ 0 w 63"/>
                <a:gd name="T35" fmla="*/ 8 h 62"/>
                <a:gd name="T36" fmla="*/ 0 w 63"/>
                <a:gd name="T37" fmla="*/ 11 h 62"/>
                <a:gd name="T38" fmla="*/ 2 w 63"/>
                <a:gd name="T39" fmla="*/ 14 h 62"/>
                <a:gd name="T40" fmla="*/ 5 w 63"/>
                <a:gd name="T41" fmla="*/ 15 h 62"/>
                <a:gd name="T42" fmla="*/ 6 w 63"/>
                <a:gd name="T43" fmla="*/ 16 h 62"/>
                <a:gd name="T44" fmla="*/ 8 w 63"/>
                <a:gd name="T45" fmla="*/ 16 h 62"/>
                <a:gd name="T46" fmla="*/ 9 w 63"/>
                <a:gd name="T47" fmla="*/ 16 h 62"/>
                <a:gd name="T48" fmla="*/ 11 w 63"/>
                <a:gd name="T49" fmla="*/ 15 h 62"/>
                <a:gd name="T50" fmla="*/ 12 w 63"/>
                <a:gd name="T51" fmla="*/ 14 h 62"/>
                <a:gd name="T52" fmla="*/ 13 w 63"/>
                <a:gd name="T53" fmla="*/ 14 h 62"/>
                <a:gd name="T54" fmla="*/ 14 w 63"/>
                <a:gd name="T55" fmla="*/ 12 h 62"/>
                <a:gd name="T56" fmla="*/ 15 w 63"/>
                <a:gd name="T57" fmla="*/ 11 h 62"/>
                <a:gd name="T58" fmla="*/ 15 w 63"/>
                <a:gd name="T59" fmla="*/ 9 h 62"/>
                <a:gd name="T60" fmla="*/ 15 w 63"/>
                <a:gd name="T61" fmla="*/ 8 h 62"/>
                <a:gd name="T62" fmla="*/ 15 w 63"/>
                <a:gd name="T63" fmla="*/ 7 h 62"/>
                <a:gd name="T64" fmla="*/ 15 w 63"/>
                <a:gd name="T65" fmla="*/ 6 h 62"/>
                <a:gd name="T66" fmla="*/ 15 w 63"/>
                <a:gd name="T67" fmla="*/ 6 h 62"/>
                <a:gd name="T68" fmla="*/ 15 w 63"/>
                <a:gd name="T69" fmla="*/ 6 h 62"/>
                <a:gd name="T70" fmla="*/ 15 w 63"/>
                <a:gd name="T71" fmla="*/ 7 h 62"/>
                <a:gd name="T72" fmla="*/ 15 w 63"/>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3" h="62">
                  <a:moveTo>
                    <a:pt x="61" y="26"/>
                  </a:moveTo>
                  <a:lnTo>
                    <a:pt x="55" y="37"/>
                  </a:lnTo>
                  <a:lnTo>
                    <a:pt x="47" y="42"/>
                  </a:lnTo>
                  <a:lnTo>
                    <a:pt x="38" y="46"/>
                  </a:lnTo>
                  <a:lnTo>
                    <a:pt x="29" y="45"/>
                  </a:lnTo>
                  <a:lnTo>
                    <a:pt x="21" y="39"/>
                  </a:lnTo>
                  <a:lnTo>
                    <a:pt x="16" y="31"/>
                  </a:lnTo>
                  <a:lnTo>
                    <a:pt x="15" y="21"/>
                  </a:lnTo>
                  <a:lnTo>
                    <a:pt x="17" y="9"/>
                  </a:lnTo>
                  <a:lnTo>
                    <a:pt x="19" y="7"/>
                  </a:lnTo>
                  <a:lnTo>
                    <a:pt x="20" y="4"/>
                  </a:lnTo>
                  <a:lnTo>
                    <a:pt x="22" y="2"/>
                  </a:lnTo>
                  <a:lnTo>
                    <a:pt x="23" y="0"/>
                  </a:lnTo>
                  <a:lnTo>
                    <a:pt x="16" y="2"/>
                  </a:lnTo>
                  <a:lnTo>
                    <a:pt x="10" y="7"/>
                  </a:lnTo>
                  <a:lnTo>
                    <a:pt x="6" y="12"/>
                  </a:lnTo>
                  <a:lnTo>
                    <a:pt x="2" y="19"/>
                  </a:lnTo>
                  <a:lnTo>
                    <a:pt x="0" y="32"/>
                  </a:lnTo>
                  <a:lnTo>
                    <a:pt x="2" y="44"/>
                  </a:lnTo>
                  <a:lnTo>
                    <a:pt x="9" y="53"/>
                  </a:lnTo>
                  <a:lnTo>
                    <a:pt x="21" y="60"/>
                  </a:lnTo>
                  <a:lnTo>
                    <a:pt x="27" y="62"/>
                  </a:lnTo>
                  <a:lnTo>
                    <a:pt x="34" y="62"/>
                  </a:lnTo>
                  <a:lnTo>
                    <a:pt x="39" y="62"/>
                  </a:lnTo>
                  <a:lnTo>
                    <a:pt x="45" y="60"/>
                  </a:lnTo>
                  <a:lnTo>
                    <a:pt x="50" y="56"/>
                  </a:lnTo>
                  <a:lnTo>
                    <a:pt x="54" y="53"/>
                  </a:lnTo>
                  <a:lnTo>
                    <a:pt x="59" y="47"/>
                  </a:lnTo>
                  <a:lnTo>
                    <a:pt x="61" y="41"/>
                  </a:lnTo>
                  <a:lnTo>
                    <a:pt x="63" y="35"/>
                  </a:lnTo>
                  <a:lnTo>
                    <a:pt x="63" y="31"/>
                  </a:lnTo>
                  <a:lnTo>
                    <a:pt x="63" y="25"/>
                  </a:lnTo>
                  <a:lnTo>
                    <a:pt x="62" y="21"/>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0" name="Freeform 12">
              <a:extLst>
                <a:ext uri="{FF2B5EF4-FFF2-40B4-BE49-F238E27FC236}">
                  <a16:creationId xmlns:a16="http://schemas.microsoft.com/office/drawing/2014/main" id="{D18F7FF1-A960-4DF9-8540-6490F511C751}"/>
                </a:ext>
              </a:extLst>
            </p:cNvPr>
            <p:cNvSpPr>
              <a:spLocks/>
            </p:cNvSpPr>
            <p:nvPr/>
          </p:nvSpPr>
          <p:spPr bwMode="auto">
            <a:xfrm>
              <a:off x="1191" y="3751"/>
              <a:ext cx="32" cy="31"/>
            </a:xfrm>
            <a:custGeom>
              <a:avLst/>
              <a:gdLst>
                <a:gd name="T0" fmla="*/ 15 w 65"/>
                <a:gd name="T1" fmla="*/ 6 h 64"/>
                <a:gd name="T2" fmla="*/ 14 w 65"/>
                <a:gd name="T3" fmla="*/ 9 h 64"/>
                <a:gd name="T4" fmla="*/ 12 w 65"/>
                <a:gd name="T5" fmla="*/ 10 h 64"/>
                <a:gd name="T6" fmla="*/ 9 w 65"/>
                <a:gd name="T7" fmla="*/ 11 h 64"/>
                <a:gd name="T8" fmla="*/ 7 w 65"/>
                <a:gd name="T9" fmla="*/ 11 h 64"/>
                <a:gd name="T10" fmla="*/ 5 w 65"/>
                <a:gd name="T11" fmla="*/ 10 h 64"/>
                <a:gd name="T12" fmla="*/ 4 w 65"/>
                <a:gd name="T13" fmla="*/ 8 h 64"/>
                <a:gd name="T14" fmla="*/ 3 w 65"/>
                <a:gd name="T15" fmla="*/ 5 h 64"/>
                <a:gd name="T16" fmla="*/ 4 w 65"/>
                <a:gd name="T17" fmla="*/ 2 h 64"/>
                <a:gd name="T18" fmla="*/ 4 w 65"/>
                <a:gd name="T19" fmla="*/ 2 h 64"/>
                <a:gd name="T20" fmla="*/ 5 w 65"/>
                <a:gd name="T21" fmla="*/ 1 h 64"/>
                <a:gd name="T22" fmla="*/ 5 w 65"/>
                <a:gd name="T23" fmla="*/ 0 h 64"/>
                <a:gd name="T24" fmla="*/ 5 w 65"/>
                <a:gd name="T25" fmla="*/ 0 h 64"/>
                <a:gd name="T26" fmla="*/ 4 w 65"/>
                <a:gd name="T27" fmla="*/ 1 h 64"/>
                <a:gd name="T28" fmla="*/ 2 w 65"/>
                <a:gd name="T29" fmla="*/ 2 h 64"/>
                <a:gd name="T30" fmla="*/ 1 w 65"/>
                <a:gd name="T31" fmla="*/ 3 h 64"/>
                <a:gd name="T32" fmla="*/ 0 w 65"/>
                <a:gd name="T33" fmla="*/ 5 h 64"/>
                <a:gd name="T34" fmla="*/ 0 w 65"/>
                <a:gd name="T35" fmla="*/ 8 h 64"/>
                <a:gd name="T36" fmla="*/ 0 w 65"/>
                <a:gd name="T37" fmla="*/ 10 h 64"/>
                <a:gd name="T38" fmla="*/ 2 w 65"/>
                <a:gd name="T39" fmla="*/ 13 h 64"/>
                <a:gd name="T40" fmla="*/ 5 w 65"/>
                <a:gd name="T41" fmla="*/ 15 h 64"/>
                <a:gd name="T42" fmla="*/ 6 w 65"/>
                <a:gd name="T43" fmla="*/ 15 h 64"/>
                <a:gd name="T44" fmla="*/ 8 w 65"/>
                <a:gd name="T45" fmla="*/ 15 h 64"/>
                <a:gd name="T46" fmla="*/ 10 w 65"/>
                <a:gd name="T47" fmla="*/ 15 h 64"/>
                <a:gd name="T48" fmla="*/ 11 w 65"/>
                <a:gd name="T49" fmla="*/ 14 h 64"/>
                <a:gd name="T50" fmla="*/ 12 w 65"/>
                <a:gd name="T51" fmla="*/ 14 h 64"/>
                <a:gd name="T52" fmla="*/ 14 w 65"/>
                <a:gd name="T53" fmla="*/ 13 h 64"/>
                <a:gd name="T54" fmla="*/ 14 w 65"/>
                <a:gd name="T55" fmla="*/ 12 h 64"/>
                <a:gd name="T56" fmla="*/ 15 w 65"/>
                <a:gd name="T57" fmla="*/ 10 h 64"/>
                <a:gd name="T58" fmla="*/ 16 w 65"/>
                <a:gd name="T59" fmla="*/ 9 h 64"/>
                <a:gd name="T60" fmla="*/ 16 w 65"/>
                <a:gd name="T61" fmla="*/ 8 h 64"/>
                <a:gd name="T62" fmla="*/ 16 w 65"/>
                <a:gd name="T63" fmla="*/ 6 h 64"/>
                <a:gd name="T64" fmla="*/ 15 w 65"/>
                <a:gd name="T65" fmla="*/ 5 h 64"/>
                <a:gd name="T66" fmla="*/ 15 w 65"/>
                <a:gd name="T67" fmla="*/ 5 h 64"/>
                <a:gd name="T68" fmla="*/ 15 w 65"/>
                <a:gd name="T69" fmla="*/ 6 h 64"/>
                <a:gd name="T70" fmla="*/ 15 w 65"/>
                <a:gd name="T71" fmla="*/ 6 h 64"/>
                <a:gd name="T72" fmla="*/ 15 w 65"/>
                <a:gd name="T73" fmla="*/ 6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5" h="64">
                  <a:moveTo>
                    <a:pt x="61" y="27"/>
                  </a:moveTo>
                  <a:lnTo>
                    <a:pt x="56" y="37"/>
                  </a:lnTo>
                  <a:lnTo>
                    <a:pt x="48" y="44"/>
                  </a:lnTo>
                  <a:lnTo>
                    <a:pt x="38" y="47"/>
                  </a:lnTo>
                  <a:lnTo>
                    <a:pt x="29" y="46"/>
                  </a:lnTo>
                  <a:lnTo>
                    <a:pt x="21" y="41"/>
                  </a:lnTo>
                  <a:lnTo>
                    <a:pt x="17" y="32"/>
                  </a:lnTo>
                  <a:lnTo>
                    <a:pt x="15" y="22"/>
                  </a:lnTo>
                  <a:lnTo>
                    <a:pt x="18" y="11"/>
                  </a:lnTo>
                  <a:lnTo>
                    <a:pt x="19" y="8"/>
                  </a:lnTo>
                  <a:lnTo>
                    <a:pt x="20" y="5"/>
                  </a:lnTo>
                  <a:lnTo>
                    <a:pt x="22" y="3"/>
                  </a:lnTo>
                  <a:lnTo>
                    <a:pt x="23" y="0"/>
                  </a:lnTo>
                  <a:lnTo>
                    <a:pt x="17" y="4"/>
                  </a:lnTo>
                  <a:lnTo>
                    <a:pt x="11" y="8"/>
                  </a:lnTo>
                  <a:lnTo>
                    <a:pt x="6" y="13"/>
                  </a:lnTo>
                  <a:lnTo>
                    <a:pt x="3" y="20"/>
                  </a:lnTo>
                  <a:lnTo>
                    <a:pt x="0" y="32"/>
                  </a:lnTo>
                  <a:lnTo>
                    <a:pt x="3" y="44"/>
                  </a:lnTo>
                  <a:lnTo>
                    <a:pt x="10" y="54"/>
                  </a:lnTo>
                  <a:lnTo>
                    <a:pt x="21" y="61"/>
                  </a:lnTo>
                  <a:lnTo>
                    <a:pt x="27" y="64"/>
                  </a:lnTo>
                  <a:lnTo>
                    <a:pt x="34" y="64"/>
                  </a:lnTo>
                  <a:lnTo>
                    <a:pt x="40" y="62"/>
                  </a:lnTo>
                  <a:lnTo>
                    <a:pt x="45" y="60"/>
                  </a:lnTo>
                  <a:lnTo>
                    <a:pt x="51" y="58"/>
                  </a:lnTo>
                  <a:lnTo>
                    <a:pt x="56" y="53"/>
                  </a:lnTo>
                  <a:lnTo>
                    <a:pt x="59" y="49"/>
                  </a:lnTo>
                  <a:lnTo>
                    <a:pt x="63" y="43"/>
                  </a:lnTo>
                  <a:lnTo>
                    <a:pt x="64" y="37"/>
                  </a:lnTo>
                  <a:lnTo>
                    <a:pt x="65" y="32"/>
                  </a:lnTo>
                  <a:lnTo>
                    <a:pt x="64" y="27"/>
                  </a:lnTo>
                  <a:lnTo>
                    <a:pt x="63" y="22"/>
                  </a:lnTo>
                  <a:lnTo>
                    <a:pt x="63" y="23"/>
                  </a:lnTo>
                  <a:lnTo>
                    <a:pt x="63" y="24"/>
                  </a:lnTo>
                  <a:lnTo>
                    <a:pt x="61" y="26"/>
                  </a:lnTo>
                  <a:lnTo>
                    <a:pt x="6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1" name="Freeform 13">
              <a:extLst>
                <a:ext uri="{FF2B5EF4-FFF2-40B4-BE49-F238E27FC236}">
                  <a16:creationId xmlns:a16="http://schemas.microsoft.com/office/drawing/2014/main" id="{6AE66026-C8C5-450B-8478-259CFA8A748A}"/>
                </a:ext>
              </a:extLst>
            </p:cNvPr>
            <p:cNvSpPr>
              <a:spLocks/>
            </p:cNvSpPr>
            <p:nvPr/>
          </p:nvSpPr>
          <p:spPr bwMode="auto">
            <a:xfrm>
              <a:off x="1280" y="3711"/>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3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6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5"/>
                  </a:moveTo>
                  <a:lnTo>
                    <a:pt x="55" y="35"/>
                  </a:lnTo>
                  <a:lnTo>
                    <a:pt x="47" y="42"/>
                  </a:lnTo>
                  <a:lnTo>
                    <a:pt x="38" y="46"/>
                  </a:lnTo>
                  <a:lnTo>
                    <a:pt x="29" y="45"/>
                  </a:lnTo>
                  <a:lnTo>
                    <a:pt x="21" y="39"/>
                  </a:lnTo>
                  <a:lnTo>
                    <a:pt x="16" y="31"/>
                  </a:lnTo>
                  <a:lnTo>
                    <a:pt x="15" y="20"/>
                  </a:lnTo>
                  <a:lnTo>
                    <a:pt x="17" y="9"/>
                  </a:lnTo>
                  <a:lnTo>
                    <a:pt x="18" y="7"/>
                  </a:lnTo>
                  <a:lnTo>
                    <a:pt x="19" y="4"/>
                  </a:lnTo>
                  <a:lnTo>
                    <a:pt x="22" y="2"/>
                  </a:lnTo>
                  <a:lnTo>
                    <a:pt x="23" y="0"/>
                  </a:lnTo>
                  <a:lnTo>
                    <a:pt x="16" y="2"/>
                  </a:lnTo>
                  <a:lnTo>
                    <a:pt x="10" y="7"/>
                  </a:lnTo>
                  <a:lnTo>
                    <a:pt x="6" y="11"/>
                  </a:lnTo>
                  <a:lnTo>
                    <a:pt x="2" y="18"/>
                  </a:lnTo>
                  <a:lnTo>
                    <a:pt x="0" y="31"/>
                  </a:lnTo>
                  <a:lnTo>
                    <a:pt x="2" y="42"/>
                  </a:lnTo>
                  <a:lnTo>
                    <a:pt x="9" y="53"/>
                  </a:lnTo>
                  <a:lnTo>
                    <a:pt x="21" y="60"/>
                  </a:lnTo>
                  <a:lnTo>
                    <a:pt x="26" y="62"/>
                  </a:lnTo>
                  <a:lnTo>
                    <a:pt x="33" y="62"/>
                  </a:lnTo>
                  <a:lnTo>
                    <a:pt x="39" y="61"/>
                  </a:lnTo>
                  <a:lnTo>
                    <a:pt x="45" y="58"/>
                  </a:lnTo>
                  <a:lnTo>
                    <a:pt x="50" y="56"/>
                  </a:lnTo>
                  <a:lnTo>
                    <a:pt x="55" y="52"/>
                  </a:lnTo>
                  <a:lnTo>
                    <a:pt x="59" y="47"/>
                  </a:lnTo>
                  <a:lnTo>
                    <a:pt x="62" y="41"/>
                  </a:lnTo>
                  <a:lnTo>
                    <a:pt x="63" y="35"/>
                  </a:lnTo>
                  <a:lnTo>
                    <a:pt x="64" y="31"/>
                  </a:lnTo>
                  <a:lnTo>
                    <a:pt x="63" y="25"/>
                  </a:lnTo>
                  <a:lnTo>
                    <a:pt x="62" y="20"/>
                  </a:lnTo>
                  <a:lnTo>
                    <a:pt x="62" y="22"/>
                  </a:lnTo>
                  <a:lnTo>
                    <a:pt x="62" y="23"/>
                  </a:lnTo>
                  <a:lnTo>
                    <a:pt x="61" y="24"/>
                  </a:lnTo>
                  <a:lnTo>
                    <a:pt x="6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2" name="Freeform 14">
              <a:extLst>
                <a:ext uri="{FF2B5EF4-FFF2-40B4-BE49-F238E27FC236}">
                  <a16:creationId xmlns:a16="http://schemas.microsoft.com/office/drawing/2014/main" id="{6ED7DB76-C2F3-434C-BCE7-246A67563A48}"/>
                </a:ext>
              </a:extLst>
            </p:cNvPr>
            <p:cNvSpPr>
              <a:spLocks/>
            </p:cNvSpPr>
            <p:nvPr/>
          </p:nvSpPr>
          <p:spPr bwMode="auto">
            <a:xfrm>
              <a:off x="1174" y="3710"/>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5 w 64"/>
                <a:gd name="T13" fmla="*/ 8 h 62"/>
                <a:gd name="T14" fmla="*/ 4 w 64"/>
                <a:gd name="T15" fmla="*/ 5 h 62"/>
                <a:gd name="T16" fmla="*/ 5 w 64"/>
                <a:gd name="T17" fmla="*/ 3 h 62"/>
                <a:gd name="T18" fmla="*/ 5 w 64"/>
                <a:gd name="T19" fmla="*/ 2 h 62"/>
                <a:gd name="T20" fmla="*/ 6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6"/>
                  </a:lnTo>
                  <a:lnTo>
                    <a:pt x="47" y="42"/>
                  </a:lnTo>
                  <a:lnTo>
                    <a:pt x="38" y="46"/>
                  </a:lnTo>
                  <a:lnTo>
                    <a:pt x="29" y="45"/>
                  </a:lnTo>
                  <a:lnTo>
                    <a:pt x="22" y="39"/>
                  </a:lnTo>
                  <a:lnTo>
                    <a:pt x="17" y="31"/>
                  </a:lnTo>
                  <a:lnTo>
                    <a:pt x="16" y="20"/>
                  </a:lnTo>
                  <a:lnTo>
                    <a:pt x="18" y="9"/>
                  </a:lnTo>
                  <a:lnTo>
                    <a:pt x="19" y="6"/>
                  </a:lnTo>
                  <a:lnTo>
                    <a:pt x="21" y="4"/>
                  </a:lnTo>
                  <a:lnTo>
                    <a:pt x="22" y="2"/>
                  </a:lnTo>
                  <a:lnTo>
                    <a:pt x="23" y="0"/>
                  </a:lnTo>
                  <a:lnTo>
                    <a:pt x="16" y="2"/>
                  </a:lnTo>
                  <a:lnTo>
                    <a:pt x="11" y="6"/>
                  </a:lnTo>
                  <a:lnTo>
                    <a:pt x="6" y="12"/>
                  </a:lnTo>
                  <a:lnTo>
                    <a:pt x="2" y="19"/>
                  </a:lnTo>
                  <a:lnTo>
                    <a:pt x="0" y="32"/>
                  </a:lnTo>
                  <a:lnTo>
                    <a:pt x="3" y="43"/>
                  </a:lnTo>
                  <a:lnTo>
                    <a:pt x="10" y="53"/>
                  </a:lnTo>
                  <a:lnTo>
                    <a:pt x="21" y="59"/>
                  </a:lnTo>
                  <a:lnTo>
                    <a:pt x="27" y="62"/>
                  </a:lnTo>
                  <a:lnTo>
                    <a:pt x="33" y="62"/>
                  </a:lnTo>
                  <a:lnTo>
                    <a:pt x="40" y="62"/>
                  </a:lnTo>
                  <a:lnTo>
                    <a:pt x="46" y="59"/>
                  </a:lnTo>
                  <a:lnTo>
                    <a:pt x="51" y="56"/>
                  </a:lnTo>
                  <a:lnTo>
                    <a:pt x="55" y="53"/>
                  </a:lnTo>
                  <a:lnTo>
                    <a:pt x="60" y="48"/>
                  </a:lnTo>
                  <a:lnTo>
                    <a:pt x="62" y="42"/>
                  </a:lnTo>
                  <a:lnTo>
                    <a:pt x="64" y="36"/>
                  </a:lnTo>
                  <a:lnTo>
                    <a:pt x="64" y="31"/>
                  </a:lnTo>
                  <a:lnTo>
                    <a:pt x="64" y="26"/>
                  </a:lnTo>
                  <a:lnTo>
                    <a:pt x="63" y="20"/>
                  </a:lnTo>
                  <a:lnTo>
                    <a:pt x="62" y="21"/>
                  </a:lnTo>
                  <a:lnTo>
                    <a:pt x="62" y="23"/>
                  </a:lnTo>
                  <a:lnTo>
                    <a:pt x="62"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3" name="Freeform 15">
              <a:extLst>
                <a:ext uri="{FF2B5EF4-FFF2-40B4-BE49-F238E27FC236}">
                  <a16:creationId xmlns:a16="http://schemas.microsoft.com/office/drawing/2014/main" id="{E6A2AD4B-DF93-4E8D-913C-6848FEC3204F}"/>
                </a:ext>
              </a:extLst>
            </p:cNvPr>
            <p:cNvSpPr>
              <a:spLocks/>
            </p:cNvSpPr>
            <p:nvPr/>
          </p:nvSpPr>
          <p:spPr bwMode="auto">
            <a:xfrm>
              <a:off x="1357" y="3109"/>
              <a:ext cx="32" cy="31"/>
            </a:xfrm>
            <a:custGeom>
              <a:avLst/>
              <a:gdLst>
                <a:gd name="T0" fmla="*/ 16 w 64"/>
                <a:gd name="T1" fmla="*/ 7 h 62"/>
                <a:gd name="T2" fmla="*/ 14 w 64"/>
                <a:gd name="T3" fmla="*/ 10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7"/>
                  </a:lnTo>
                  <a:lnTo>
                    <a:pt x="47" y="42"/>
                  </a:lnTo>
                  <a:lnTo>
                    <a:pt x="38" y="46"/>
                  </a:lnTo>
                  <a:lnTo>
                    <a:pt x="29" y="45"/>
                  </a:lnTo>
                  <a:lnTo>
                    <a:pt x="21" y="39"/>
                  </a:lnTo>
                  <a:lnTo>
                    <a:pt x="16" y="31"/>
                  </a:lnTo>
                  <a:lnTo>
                    <a:pt x="15" y="20"/>
                  </a:lnTo>
                  <a:lnTo>
                    <a:pt x="17" y="9"/>
                  </a:lnTo>
                  <a:lnTo>
                    <a:pt x="19" y="7"/>
                  </a:lnTo>
                  <a:lnTo>
                    <a:pt x="20" y="4"/>
                  </a:lnTo>
                  <a:lnTo>
                    <a:pt x="22" y="2"/>
                  </a:lnTo>
                  <a:lnTo>
                    <a:pt x="23" y="0"/>
                  </a:lnTo>
                  <a:lnTo>
                    <a:pt x="16" y="2"/>
                  </a:lnTo>
                  <a:lnTo>
                    <a:pt x="11" y="7"/>
                  </a:lnTo>
                  <a:lnTo>
                    <a:pt x="6" y="11"/>
                  </a:lnTo>
                  <a:lnTo>
                    <a:pt x="2" y="18"/>
                  </a:lnTo>
                  <a:lnTo>
                    <a:pt x="0" y="31"/>
                  </a:lnTo>
                  <a:lnTo>
                    <a:pt x="2" y="43"/>
                  </a:lnTo>
                  <a:lnTo>
                    <a:pt x="9" y="53"/>
                  </a:lnTo>
                  <a:lnTo>
                    <a:pt x="21" y="60"/>
                  </a:lnTo>
                  <a:lnTo>
                    <a:pt x="27" y="62"/>
                  </a:lnTo>
                  <a:lnTo>
                    <a:pt x="34" y="62"/>
                  </a:lnTo>
                  <a:lnTo>
                    <a:pt x="39" y="62"/>
                  </a:lnTo>
                  <a:lnTo>
                    <a:pt x="45" y="60"/>
                  </a:lnTo>
                  <a:lnTo>
                    <a:pt x="50" y="56"/>
                  </a:lnTo>
                  <a:lnTo>
                    <a:pt x="54" y="53"/>
                  </a:lnTo>
                  <a:lnTo>
                    <a:pt x="59" y="47"/>
                  </a:lnTo>
                  <a:lnTo>
                    <a:pt x="61" y="41"/>
                  </a:lnTo>
                  <a:lnTo>
                    <a:pt x="64" y="35"/>
                  </a:lnTo>
                  <a:lnTo>
                    <a:pt x="64" y="31"/>
                  </a:lnTo>
                  <a:lnTo>
                    <a:pt x="64" y="25"/>
                  </a:lnTo>
                  <a:lnTo>
                    <a:pt x="62" y="20"/>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4" name="Freeform 16">
              <a:extLst>
                <a:ext uri="{FF2B5EF4-FFF2-40B4-BE49-F238E27FC236}">
                  <a16:creationId xmlns:a16="http://schemas.microsoft.com/office/drawing/2014/main" id="{B817E7D8-E9E3-4BAD-B183-C69E49F39127}"/>
                </a:ext>
              </a:extLst>
            </p:cNvPr>
            <p:cNvSpPr>
              <a:spLocks/>
            </p:cNvSpPr>
            <p:nvPr/>
          </p:nvSpPr>
          <p:spPr bwMode="auto">
            <a:xfrm>
              <a:off x="1326" y="3182"/>
              <a:ext cx="46" cy="51"/>
            </a:xfrm>
            <a:custGeom>
              <a:avLst/>
              <a:gdLst>
                <a:gd name="T0" fmla="*/ 23 w 92"/>
                <a:gd name="T1" fmla="*/ 17 h 102"/>
                <a:gd name="T2" fmla="*/ 21 w 92"/>
                <a:gd name="T3" fmla="*/ 19 h 102"/>
                <a:gd name="T4" fmla="*/ 19 w 92"/>
                <a:gd name="T5" fmla="*/ 21 h 102"/>
                <a:gd name="T6" fmla="*/ 17 w 92"/>
                <a:gd name="T7" fmla="*/ 22 h 102"/>
                <a:gd name="T8" fmla="*/ 15 w 92"/>
                <a:gd name="T9" fmla="*/ 21 h 102"/>
                <a:gd name="T10" fmla="*/ 13 w 92"/>
                <a:gd name="T11" fmla="*/ 20 h 102"/>
                <a:gd name="T12" fmla="*/ 12 w 92"/>
                <a:gd name="T13" fmla="*/ 18 h 102"/>
                <a:gd name="T14" fmla="*/ 11 w 92"/>
                <a:gd name="T15" fmla="*/ 16 h 102"/>
                <a:gd name="T16" fmla="*/ 12 w 92"/>
                <a:gd name="T17" fmla="*/ 13 h 102"/>
                <a:gd name="T18" fmla="*/ 13 w 92"/>
                <a:gd name="T19" fmla="*/ 12 h 102"/>
                <a:gd name="T20" fmla="*/ 14 w 92"/>
                <a:gd name="T21" fmla="*/ 11 h 102"/>
                <a:gd name="T22" fmla="*/ 15 w 92"/>
                <a:gd name="T23" fmla="*/ 10 h 102"/>
                <a:gd name="T24" fmla="*/ 16 w 92"/>
                <a:gd name="T25" fmla="*/ 9 h 102"/>
                <a:gd name="T26" fmla="*/ 16 w 92"/>
                <a:gd name="T27" fmla="*/ 7 h 102"/>
                <a:gd name="T28" fmla="*/ 16 w 92"/>
                <a:gd name="T29" fmla="*/ 6 h 102"/>
                <a:gd name="T30" fmla="*/ 16 w 92"/>
                <a:gd name="T31" fmla="*/ 5 h 102"/>
                <a:gd name="T32" fmla="*/ 16 w 92"/>
                <a:gd name="T33" fmla="*/ 5 h 102"/>
                <a:gd name="T34" fmla="*/ 14 w 92"/>
                <a:gd name="T35" fmla="*/ 7 h 102"/>
                <a:gd name="T36" fmla="*/ 12 w 92"/>
                <a:gd name="T37" fmla="*/ 9 h 102"/>
                <a:gd name="T38" fmla="*/ 10 w 92"/>
                <a:gd name="T39" fmla="*/ 10 h 102"/>
                <a:gd name="T40" fmla="*/ 8 w 92"/>
                <a:gd name="T41" fmla="*/ 10 h 102"/>
                <a:gd name="T42" fmla="*/ 6 w 92"/>
                <a:gd name="T43" fmla="*/ 8 h 102"/>
                <a:gd name="T44" fmla="*/ 4 w 92"/>
                <a:gd name="T45" fmla="*/ 6 h 102"/>
                <a:gd name="T46" fmla="*/ 4 w 92"/>
                <a:gd name="T47" fmla="*/ 4 h 102"/>
                <a:gd name="T48" fmla="*/ 5 w 92"/>
                <a:gd name="T49" fmla="*/ 1 h 102"/>
                <a:gd name="T50" fmla="*/ 4 w 92"/>
                <a:gd name="T51" fmla="*/ 0 h 102"/>
                <a:gd name="T52" fmla="*/ 3 w 92"/>
                <a:gd name="T53" fmla="*/ 1 h 102"/>
                <a:gd name="T54" fmla="*/ 2 w 92"/>
                <a:gd name="T55" fmla="*/ 1 h 102"/>
                <a:gd name="T56" fmla="*/ 1 w 92"/>
                <a:gd name="T57" fmla="*/ 3 h 102"/>
                <a:gd name="T58" fmla="*/ 0 w 92"/>
                <a:gd name="T59" fmla="*/ 6 h 102"/>
                <a:gd name="T60" fmla="*/ 1 w 92"/>
                <a:gd name="T61" fmla="*/ 9 h 102"/>
                <a:gd name="T62" fmla="*/ 3 w 92"/>
                <a:gd name="T63" fmla="*/ 12 h 102"/>
                <a:gd name="T64" fmla="*/ 6 w 92"/>
                <a:gd name="T65" fmla="*/ 13 h 102"/>
                <a:gd name="T66" fmla="*/ 6 w 92"/>
                <a:gd name="T67" fmla="*/ 14 h 102"/>
                <a:gd name="T68" fmla="*/ 7 w 92"/>
                <a:gd name="T69" fmla="*/ 14 h 102"/>
                <a:gd name="T70" fmla="*/ 8 w 92"/>
                <a:gd name="T71" fmla="*/ 14 h 102"/>
                <a:gd name="T72" fmla="*/ 9 w 92"/>
                <a:gd name="T73" fmla="*/ 14 h 102"/>
                <a:gd name="T74" fmla="*/ 8 w 92"/>
                <a:gd name="T75" fmla="*/ 14 h 102"/>
                <a:gd name="T76" fmla="*/ 8 w 92"/>
                <a:gd name="T77" fmla="*/ 14 h 102"/>
                <a:gd name="T78" fmla="*/ 8 w 92"/>
                <a:gd name="T79" fmla="*/ 15 h 102"/>
                <a:gd name="T80" fmla="*/ 8 w 92"/>
                <a:gd name="T81" fmla="*/ 15 h 102"/>
                <a:gd name="T82" fmla="*/ 8 w 92"/>
                <a:gd name="T83" fmla="*/ 18 h 102"/>
                <a:gd name="T84" fmla="*/ 8 w 92"/>
                <a:gd name="T85" fmla="*/ 21 h 102"/>
                <a:gd name="T86" fmla="*/ 10 w 92"/>
                <a:gd name="T87" fmla="*/ 24 h 102"/>
                <a:gd name="T88" fmla="*/ 13 w 92"/>
                <a:gd name="T89" fmla="*/ 25 h 102"/>
                <a:gd name="T90" fmla="*/ 14 w 92"/>
                <a:gd name="T91" fmla="*/ 26 h 102"/>
                <a:gd name="T92" fmla="*/ 16 w 92"/>
                <a:gd name="T93" fmla="*/ 26 h 102"/>
                <a:gd name="T94" fmla="*/ 17 w 92"/>
                <a:gd name="T95" fmla="*/ 26 h 102"/>
                <a:gd name="T96" fmla="*/ 19 w 92"/>
                <a:gd name="T97" fmla="*/ 25 h 102"/>
                <a:gd name="T98" fmla="*/ 20 w 92"/>
                <a:gd name="T99" fmla="*/ 25 h 102"/>
                <a:gd name="T100" fmla="*/ 21 w 92"/>
                <a:gd name="T101" fmla="*/ 23 h 102"/>
                <a:gd name="T102" fmla="*/ 22 w 92"/>
                <a:gd name="T103" fmla="*/ 22 h 102"/>
                <a:gd name="T104" fmla="*/ 23 w 92"/>
                <a:gd name="T105" fmla="*/ 21 h 102"/>
                <a:gd name="T106" fmla="*/ 23 w 92"/>
                <a:gd name="T107" fmla="*/ 19 h 102"/>
                <a:gd name="T108" fmla="*/ 23 w 92"/>
                <a:gd name="T109" fmla="*/ 18 h 102"/>
                <a:gd name="T110" fmla="*/ 23 w 92"/>
                <a:gd name="T111" fmla="*/ 17 h 102"/>
                <a:gd name="T112" fmla="*/ 23 w 92"/>
                <a:gd name="T113" fmla="*/ 17 h 1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2" h="102">
                  <a:moveTo>
                    <a:pt x="90" y="66"/>
                  </a:moveTo>
                  <a:lnTo>
                    <a:pt x="84" y="76"/>
                  </a:lnTo>
                  <a:lnTo>
                    <a:pt x="76" y="82"/>
                  </a:lnTo>
                  <a:lnTo>
                    <a:pt x="67" y="85"/>
                  </a:lnTo>
                  <a:lnTo>
                    <a:pt x="58" y="84"/>
                  </a:lnTo>
                  <a:lnTo>
                    <a:pt x="51" y="79"/>
                  </a:lnTo>
                  <a:lnTo>
                    <a:pt x="45" y="71"/>
                  </a:lnTo>
                  <a:lnTo>
                    <a:pt x="44" y="61"/>
                  </a:lnTo>
                  <a:lnTo>
                    <a:pt x="45" y="51"/>
                  </a:lnTo>
                  <a:lnTo>
                    <a:pt x="51" y="48"/>
                  </a:lnTo>
                  <a:lnTo>
                    <a:pt x="55" y="44"/>
                  </a:lnTo>
                  <a:lnTo>
                    <a:pt x="59" y="39"/>
                  </a:lnTo>
                  <a:lnTo>
                    <a:pt x="62" y="33"/>
                  </a:lnTo>
                  <a:lnTo>
                    <a:pt x="63" y="27"/>
                  </a:lnTo>
                  <a:lnTo>
                    <a:pt x="63" y="22"/>
                  </a:lnTo>
                  <a:lnTo>
                    <a:pt x="62" y="18"/>
                  </a:lnTo>
                  <a:lnTo>
                    <a:pt x="61" y="17"/>
                  </a:lnTo>
                  <a:lnTo>
                    <a:pt x="55" y="27"/>
                  </a:lnTo>
                  <a:lnTo>
                    <a:pt x="47" y="34"/>
                  </a:lnTo>
                  <a:lnTo>
                    <a:pt x="38" y="38"/>
                  </a:lnTo>
                  <a:lnTo>
                    <a:pt x="29" y="37"/>
                  </a:lnTo>
                  <a:lnTo>
                    <a:pt x="22" y="31"/>
                  </a:lnTo>
                  <a:lnTo>
                    <a:pt x="16" y="23"/>
                  </a:lnTo>
                  <a:lnTo>
                    <a:pt x="15" y="13"/>
                  </a:lnTo>
                  <a:lnTo>
                    <a:pt x="17" y="1"/>
                  </a:lnTo>
                  <a:lnTo>
                    <a:pt x="16" y="0"/>
                  </a:lnTo>
                  <a:lnTo>
                    <a:pt x="11" y="1"/>
                  </a:lnTo>
                  <a:lnTo>
                    <a:pt x="6" y="4"/>
                  </a:lnTo>
                  <a:lnTo>
                    <a:pt x="2" y="10"/>
                  </a:lnTo>
                  <a:lnTo>
                    <a:pt x="0" y="23"/>
                  </a:lnTo>
                  <a:lnTo>
                    <a:pt x="3" y="34"/>
                  </a:lnTo>
                  <a:lnTo>
                    <a:pt x="10" y="45"/>
                  </a:lnTo>
                  <a:lnTo>
                    <a:pt x="21" y="52"/>
                  </a:lnTo>
                  <a:lnTo>
                    <a:pt x="23" y="53"/>
                  </a:lnTo>
                  <a:lnTo>
                    <a:pt x="26" y="53"/>
                  </a:lnTo>
                  <a:lnTo>
                    <a:pt x="30" y="54"/>
                  </a:lnTo>
                  <a:lnTo>
                    <a:pt x="33" y="54"/>
                  </a:lnTo>
                  <a:lnTo>
                    <a:pt x="32" y="55"/>
                  </a:lnTo>
                  <a:lnTo>
                    <a:pt x="32" y="56"/>
                  </a:lnTo>
                  <a:lnTo>
                    <a:pt x="31" y="57"/>
                  </a:lnTo>
                  <a:lnTo>
                    <a:pt x="31" y="59"/>
                  </a:lnTo>
                  <a:lnTo>
                    <a:pt x="29" y="71"/>
                  </a:lnTo>
                  <a:lnTo>
                    <a:pt x="31" y="83"/>
                  </a:lnTo>
                  <a:lnTo>
                    <a:pt x="38" y="93"/>
                  </a:lnTo>
                  <a:lnTo>
                    <a:pt x="50" y="100"/>
                  </a:lnTo>
                  <a:lnTo>
                    <a:pt x="55" y="101"/>
                  </a:lnTo>
                  <a:lnTo>
                    <a:pt x="62" y="102"/>
                  </a:lnTo>
                  <a:lnTo>
                    <a:pt x="68" y="101"/>
                  </a:lnTo>
                  <a:lnTo>
                    <a:pt x="74" y="99"/>
                  </a:lnTo>
                  <a:lnTo>
                    <a:pt x="79" y="97"/>
                  </a:lnTo>
                  <a:lnTo>
                    <a:pt x="84" y="92"/>
                  </a:lnTo>
                  <a:lnTo>
                    <a:pt x="88" y="87"/>
                  </a:lnTo>
                  <a:lnTo>
                    <a:pt x="91" y="82"/>
                  </a:lnTo>
                  <a:lnTo>
                    <a:pt x="92" y="76"/>
                  </a:lnTo>
                  <a:lnTo>
                    <a:pt x="91" y="70"/>
                  </a:lnTo>
                  <a:lnTo>
                    <a:pt x="90"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5" name="Freeform 17">
              <a:extLst>
                <a:ext uri="{FF2B5EF4-FFF2-40B4-BE49-F238E27FC236}">
                  <a16:creationId xmlns:a16="http://schemas.microsoft.com/office/drawing/2014/main" id="{383642FE-CB51-49A4-8600-6058C9E992DE}"/>
                </a:ext>
              </a:extLst>
            </p:cNvPr>
            <p:cNvSpPr>
              <a:spLocks/>
            </p:cNvSpPr>
            <p:nvPr/>
          </p:nvSpPr>
          <p:spPr bwMode="auto">
            <a:xfrm>
              <a:off x="1283" y="3066"/>
              <a:ext cx="286" cy="837"/>
            </a:xfrm>
            <a:custGeom>
              <a:avLst/>
              <a:gdLst>
                <a:gd name="T0" fmla="*/ 77 w 572"/>
                <a:gd name="T1" fmla="*/ 354 h 1674"/>
                <a:gd name="T2" fmla="*/ 79 w 572"/>
                <a:gd name="T3" fmla="*/ 332 h 1674"/>
                <a:gd name="T4" fmla="*/ 76 w 572"/>
                <a:gd name="T5" fmla="*/ 320 h 1674"/>
                <a:gd name="T6" fmla="*/ 73 w 572"/>
                <a:gd name="T7" fmla="*/ 314 h 1674"/>
                <a:gd name="T8" fmla="*/ 70 w 572"/>
                <a:gd name="T9" fmla="*/ 310 h 1674"/>
                <a:gd name="T10" fmla="*/ 68 w 572"/>
                <a:gd name="T11" fmla="*/ 307 h 1674"/>
                <a:gd name="T12" fmla="*/ 115 w 572"/>
                <a:gd name="T13" fmla="*/ 127 h 1674"/>
                <a:gd name="T14" fmla="*/ 120 w 572"/>
                <a:gd name="T15" fmla="*/ 125 h 1674"/>
                <a:gd name="T16" fmla="*/ 124 w 572"/>
                <a:gd name="T17" fmla="*/ 124 h 1674"/>
                <a:gd name="T18" fmla="*/ 128 w 572"/>
                <a:gd name="T19" fmla="*/ 121 h 1674"/>
                <a:gd name="T20" fmla="*/ 134 w 572"/>
                <a:gd name="T21" fmla="*/ 114 h 1674"/>
                <a:gd name="T22" fmla="*/ 136 w 572"/>
                <a:gd name="T23" fmla="*/ 110 h 1674"/>
                <a:gd name="T24" fmla="*/ 141 w 572"/>
                <a:gd name="T25" fmla="*/ 99 h 1674"/>
                <a:gd name="T26" fmla="*/ 143 w 572"/>
                <a:gd name="T27" fmla="*/ 83 h 1674"/>
                <a:gd name="T28" fmla="*/ 141 w 572"/>
                <a:gd name="T29" fmla="*/ 65 h 1674"/>
                <a:gd name="T30" fmla="*/ 131 w 572"/>
                <a:gd name="T31" fmla="*/ 48 h 1674"/>
                <a:gd name="T32" fmla="*/ 119 w 572"/>
                <a:gd name="T33" fmla="*/ 30 h 1674"/>
                <a:gd name="T34" fmla="*/ 109 w 572"/>
                <a:gd name="T35" fmla="*/ 15 h 1674"/>
                <a:gd name="T36" fmla="*/ 104 w 572"/>
                <a:gd name="T37" fmla="*/ 8 h 1674"/>
                <a:gd name="T38" fmla="*/ 99 w 572"/>
                <a:gd name="T39" fmla="*/ 1 h 1674"/>
                <a:gd name="T40" fmla="*/ 98 w 572"/>
                <a:gd name="T41" fmla="*/ 4 h 1674"/>
                <a:gd name="T42" fmla="*/ 97 w 572"/>
                <a:gd name="T43" fmla="*/ 11 h 1674"/>
                <a:gd name="T44" fmla="*/ 98 w 572"/>
                <a:gd name="T45" fmla="*/ 14 h 1674"/>
                <a:gd name="T46" fmla="*/ 102 w 572"/>
                <a:gd name="T47" fmla="*/ 19 h 1674"/>
                <a:gd name="T48" fmla="*/ 108 w 572"/>
                <a:gd name="T49" fmla="*/ 26 h 1674"/>
                <a:gd name="T50" fmla="*/ 114 w 572"/>
                <a:gd name="T51" fmla="*/ 34 h 1674"/>
                <a:gd name="T52" fmla="*/ 119 w 572"/>
                <a:gd name="T53" fmla="*/ 42 h 1674"/>
                <a:gd name="T54" fmla="*/ 124 w 572"/>
                <a:gd name="T55" fmla="*/ 51 h 1674"/>
                <a:gd name="T56" fmla="*/ 129 w 572"/>
                <a:gd name="T57" fmla="*/ 59 h 1674"/>
                <a:gd name="T58" fmla="*/ 133 w 572"/>
                <a:gd name="T59" fmla="*/ 68 h 1674"/>
                <a:gd name="T60" fmla="*/ 134 w 572"/>
                <a:gd name="T61" fmla="*/ 84 h 1674"/>
                <a:gd name="T62" fmla="*/ 128 w 572"/>
                <a:gd name="T63" fmla="*/ 104 h 1674"/>
                <a:gd name="T64" fmla="*/ 121 w 572"/>
                <a:gd name="T65" fmla="*/ 114 h 1674"/>
                <a:gd name="T66" fmla="*/ 113 w 572"/>
                <a:gd name="T67" fmla="*/ 120 h 1674"/>
                <a:gd name="T68" fmla="*/ 107 w 572"/>
                <a:gd name="T69" fmla="*/ 123 h 1674"/>
                <a:gd name="T70" fmla="*/ 105 w 572"/>
                <a:gd name="T71" fmla="*/ 124 h 1674"/>
                <a:gd name="T72" fmla="*/ 58 w 572"/>
                <a:gd name="T73" fmla="*/ 305 h 1674"/>
                <a:gd name="T74" fmla="*/ 61 w 572"/>
                <a:gd name="T75" fmla="*/ 309 h 1674"/>
                <a:gd name="T76" fmla="*/ 65 w 572"/>
                <a:gd name="T77" fmla="*/ 316 h 1674"/>
                <a:gd name="T78" fmla="*/ 68 w 572"/>
                <a:gd name="T79" fmla="*/ 324 h 1674"/>
                <a:gd name="T80" fmla="*/ 68 w 572"/>
                <a:gd name="T81" fmla="*/ 331 h 1674"/>
                <a:gd name="T82" fmla="*/ 66 w 572"/>
                <a:gd name="T83" fmla="*/ 350 h 1674"/>
                <a:gd name="T84" fmla="*/ 63 w 572"/>
                <a:gd name="T85" fmla="*/ 365 h 1674"/>
                <a:gd name="T86" fmla="*/ 58 w 572"/>
                <a:gd name="T87" fmla="*/ 378 h 1674"/>
                <a:gd name="T88" fmla="*/ 54 w 572"/>
                <a:gd name="T89" fmla="*/ 390 h 1674"/>
                <a:gd name="T90" fmla="*/ 50 w 572"/>
                <a:gd name="T91" fmla="*/ 397 h 1674"/>
                <a:gd name="T92" fmla="*/ 44 w 572"/>
                <a:gd name="T93" fmla="*/ 404 h 1674"/>
                <a:gd name="T94" fmla="*/ 30 w 572"/>
                <a:gd name="T95" fmla="*/ 407 h 1674"/>
                <a:gd name="T96" fmla="*/ 16 w 572"/>
                <a:gd name="T97" fmla="*/ 405 h 1674"/>
                <a:gd name="T98" fmla="*/ 7 w 572"/>
                <a:gd name="T99" fmla="*/ 402 h 1674"/>
                <a:gd name="T100" fmla="*/ 4 w 572"/>
                <a:gd name="T101" fmla="*/ 401 h 1674"/>
                <a:gd name="T102" fmla="*/ 1 w 572"/>
                <a:gd name="T103" fmla="*/ 401 h 1674"/>
                <a:gd name="T104" fmla="*/ 1 w 572"/>
                <a:gd name="T105" fmla="*/ 404 h 1674"/>
                <a:gd name="T106" fmla="*/ 5 w 572"/>
                <a:gd name="T107" fmla="*/ 409 h 1674"/>
                <a:gd name="T108" fmla="*/ 14 w 572"/>
                <a:gd name="T109" fmla="*/ 414 h 1674"/>
                <a:gd name="T110" fmla="*/ 22 w 572"/>
                <a:gd name="T111" fmla="*/ 417 h 1674"/>
                <a:gd name="T112" fmla="*/ 31 w 572"/>
                <a:gd name="T113" fmla="*/ 419 h 1674"/>
                <a:gd name="T114" fmla="*/ 41 w 572"/>
                <a:gd name="T115" fmla="*/ 418 h 1674"/>
                <a:gd name="T116" fmla="*/ 52 w 572"/>
                <a:gd name="T117" fmla="*/ 413 h 1674"/>
                <a:gd name="T118" fmla="*/ 61 w 572"/>
                <a:gd name="T119" fmla="*/ 402 h 1674"/>
                <a:gd name="T120" fmla="*/ 68 w 572"/>
                <a:gd name="T121" fmla="*/ 387 h 1674"/>
                <a:gd name="T122" fmla="*/ 73 w 572"/>
                <a:gd name="T123" fmla="*/ 371 h 16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2" h="1674">
                  <a:moveTo>
                    <a:pt x="296" y="1458"/>
                  </a:moveTo>
                  <a:lnTo>
                    <a:pt x="305" y="1414"/>
                  </a:lnTo>
                  <a:lnTo>
                    <a:pt x="313" y="1369"/>
                  </a:lnTo>
                  <a:lnTo>
                    <a:pt x="314" y="1326"/>
                  </a:lnTo>
                  <a:lnTo>
                    <a:pt x="309" y="1292"/>
                  </a:lnTo>
                  <a:lnTo>
                    <a:pt x="304" y="1278"/>
                  </a:lnTo>
                  <a:lnTo>
                    <a:pt x="298" y="1265"/>
                  </a:lnTo>
                  <a:lnTo>
                    <a:pt x="291" y="1255"/>
                  </a:lnTo>
                  <a:lnTo>
                    <a:pt x="284" y="1246"/>
                  </a:lnTo>
                  <a:lnTo>
                    <a:pt x="277" y="1238"/>
                  </a:lnTo>
                  <a:lnTo>
                    <a:pt x="273" y="1232"/>
                  </a:lnTo>
                  <a:lnTo>
                    <a:pt x="269" y="1228"/>
                  </a:lnTo>
                  <a:lnTo>
                    <a:pt x="268" y="1227"/>
                  </a:lnTo>
                  <a:lnTo>
                    <a:pt x="459" y="507"/>
                  </a:lnTo>
                  <a:lnTo>
                    <a:pt x="470" y="504"/>
                  </a:lnTo>
                  <a:lnTo>
                    <a:pt x="479" y="500"/>
                  </a:lnTo>
                  <a:lnTo>
                    <a:pt x="487" y="497"/>
                  </a:lnTo>
                  <a:lnTo>
                    <a:pt x="495" y="493"/>
                  </a:lnTo>
                  <a:lnTo>
                    <a:pt x="503" y="488"/>
                  </a:lnTo>
                  <a:lnTo>
                    <a:pt x="512" y="481"/>
                  </a:lnTo>
                  <a:lnTo>
                    <a:pt x="523" y="470"/>
                  </a:lnTo>
                  <a:lnTo>
                    <a:pt x="535" y="456"/>
                  </a:lnTo>
                  <a:lnTo>
                    <a:pt x="539" y="452"/>
                  </a:lnTo>
                  <a:lnTo>
                    <a:pt x="544" y="439"/>
                  </a:lnTo>
                  <a:lnTo>
                    <a:pt x="554" y="420"/>
                  </a:lnTo>
                  <a:lnTo>
                    <a:pt x="562" y="394"/>
                  </a:lnTo>
                  <a:lnTo>
                    <a:pt x="569" y="364"/>
                  </a:lnTo>
                  <a:lnTo>
                    <a:pt x="572" y="331"/>
                  </a:lnTo>
                  <a:lnTo>
                    <a:pt x="570" y="295"/>
                  </a:lnTo>
                  <a:lnTo>
                    <a:pt x="561" y="258"/>
                  </a:lnTo>
                  <a:lnTo>
                    <a:pt x="544" y="227"/>
                  </a:lnTo>
                  <a:lnTo>
                    <a:pt x="523" y="191"/>
                  </a:lnTo>
                  <a:lnTo>
                    <a:pt x="500" y="154"/>
                  </a:lnTo>
                  <a:lnTo>
                    <a:pt x="475" y="119"/>
                  </a:lnTo>
                  <a:lnTo>
                    <a:pt x="452" y="86"/>
                  </a:lnTo>
                  <a:lnTo>
                    <a:pt x="434" y="59"/>
                  </a:lnTo>
                  <a:lnTo>
                    <a:pt x="420" y="39"/>
                  </a:lnTo>
                  <a:lnTo>
                    <a:pt x="415" y="29"/>
                  </a:lnTo>
                  <a:lnTo>
                    <a:pt x="422" y="0"/>
                  </a:lnTo>
                  <a:lnTo>
                    <a:pt x="395" y="1"/>
                  </a:lnTo>
                  <a:lnTo>
                    <a:pt x="392" y="6"/>
                  </a:lnTo>
                  <a:lnTo>
                    <a:pt x="389" y="16"/>
                  </a:lnTo>
                  <a:lnTo>
                    <a:pt x="386" y="30"/>
                  </a:lnTo>
                  <a:lnTo>
                    <a:pt x="386" y="43"/>
                  </a:lnTo>
                  <a:lnTo>
                    <a:pt x="388" y="48"/>
                  </a:lnTo>
                  <a:lnTo>
                    <a:pt x="392" y="55"/>
                  </a:lnTo>
                  <a:lnTo>
                    <a:pt x="399" y="65"/>
                  </a:lnTo>
                  <a:lnTo>
                    <a:pt x="407" y="76"/>
                  </a:lnTo>
                  <a:lnTo>
                    <a:pt x="418" y="89"/>
                  </a:lnTo>
                  <a:lnTo>
                    <a:pt x="429" y="103"/>
                  </a:lnTo>
                  <a:lnTo>
                    <a:pt x="441" y="119"/>
                  </a:lnTo>
                  <a:lnTo>
                    <a:pt x="453" y="136"/>
                  </a:lnTo>
                  <a:lnTo>
                    <a:pt x="464" y="152"/>
                  </a:lnTo>
                  <a:lnTo>
                    <a:pt x="474" y="168"/>
                  </a:lnTo>
                  <a:lnTo>
                    <a:pt x="485" y="186"/>
                  </a:lnTo>
                  <a:lnTo>
                    <a:pt x="495" y="202"/>
                  </a:lnTo>
                  <a:lnTo>
                    <a:pt x="504" y="219"/>
                  </a:lnTo>
                  <a:lnTo>
                    <a:pt x="513" y="236"/>
                  </a:lnTo>
                  <a:lnTo>
                    <a:pt x="523" y="254"/>
                  </a:lnTo>
                  <a:lnTo>
                    <a:pt x="530" y="271"/>
                  </a:lnTo>
                  <a:lnTo>
                    <a:pt x="535" y="302"/>
                  </a:lnTo>
                  <a:lnTo>
                    <a:pt x="533" y="335"/>
                  </a:lnTo>
                  <a:lnTo>
                    <a:pt x="525" y="371"/>
                  </a:lnTo>
                  <a:lnTo>
                    <a:pt x="512" y="413"/>
                  </a:lnTo>
                  <a:lnTo>
                    <a:pt x="497" y="436"/>
                  </a:lnTo>
                  <a:lnTo>
                    <a:pt x="481" y="455"/>
                  </a:lnTo>
                  <a:lnTo>
                    <a:pt x="466" y="469"/>
                  </a:lnTo>
                  <a:lnTo>
                    <a:pt x="451" y="479"/>
                  </a:lnTo>
                  <a:lnTo>
                    <a:pt x="438" y="488"/>
                  </a:lnTo>
                  <a:lnTo>
                    <a:pt x="428" y="492"/>
                  </a:lnTo>
                  <a:lnTo>
                    <a:pt x="421" y="494"/>
                  </a:lnTo>
                  <a:lnTo>
                    <a:pt x="419" y="496"/>
                  </a:lnTo>
                  <a:lnTo>
                    <a:pt x="229" y="1216"/>
                  </a:lnTo>
                  <a:lnTo>
                    <a:pt x="231" y="1218"/>
                  </a:lnTo>
                  <a:lnTo>
                    <a:pt x="236" y="1225"/>
                  </a:lnTo>
                  <a:lnTo>
                    <a:pt x="243" y="1235"/>
                  </a:lnTo>
                  <a:lnTo>
                    <a:pt x="251" y="1248"/>
                  </a:lnTo>
                  <a:lnTo>
                    <a:pt x="259" y="1263"/>
                  </a:lnTo>
                  <a:lnTo>
                    <a:pt x="266" y="1279"/>
                  </a:lnTo>
                  <a:lnTo>
                    <a:pt x="271" y="1295"/>
                  </a:lnTo>
                  <a:lnTo>
                    <a:pt x="273" y="1311"/>
                  </a:lnTo>
                  <a:lnTo>
                    <a:pt x="271" y="1324"/>
                  </a:lnTo>
                  <a:lnTo>
                    <a:pt x="268" y="1355"/>
                  </a:lnTo>
                  <a:lnTo>
                    <a:pt x="263" y="1397"/>
                  </a:lnTo>
                  <a:lnTo>
                    <a:pt x="255" y="1438"/>
                  </a:lnTo>
                  <a:lnTo>
                    <a:pt x="250" y="1460"/>
                  </a:lnTo>
                  <a:lnTo>
                    <a:pt x="241" y="1484"/>
                  </a:lnTo>
                  <a:lnTo>
                    <a:pt x="231" y="1510"/>
                  </a:lnTo>
                  <a:lnTo>
                    <a:pt x="222" y="1534"/>
                  </a:lnTo>
                  <a:lnTo>
                    <a:pt x="213" y="1557"/>
                  </a:lnTo>
                  <a:lnTo>
                    <a:pt x="205" y="1575"/>
                  </a:lnTo>
                  <a:lnTo>
                    <a:pt x="200" y="1587"/>
                  </a:lnTo>
                  <a:lnTo>
                    <a:pt x="198" y="1591"/>
                  </a:lnTo>
                  <a:lnTo>
                    <a:pt x="176" y="1613"/>
                  </a:lnTo>
                  <a:lnTo>
                    <a:pt x="148" y="1626"/>
                  </a:lnTo>
                  <a:lnTo>
                    <a:pt x="119" y="1628"/>
                  </a:lnTo>
                  <a:lnTo>
                    <a:pt x="91" y="1626"/>
                  </a:lnTo>
                  <a:lnTo>
                    <a:pt x="64" y="1620"/>
                  </a:lnTo>
                  <a:lnTo>
                    <a:pt x="42" y="1613"/>
                  </a:lnTo>
                  <a:lnTo>
                    <a:pt x="28" y="1606"/>
                  </a:lnTo>
                  <a:lnTo>
                    <a:pt x="23" y="1604"/>
                  </a:lnTo>
                  <a:lnTo>
                    <a:pt x="13" y="1602"/>
                  </a:lnTo>
                  <a:lnTo>
                    <a:pt x="6" y="1602"/>
                  </a:lnTo>
                  <a:lnTo>
                    <a:pt x="2" y="1604"/>
                  </a:lnTo>
                  <a:lnTo>
                    <a:pt x="0" y="1609"/>
                  </a:lnTo>
                  <a:lnTo>
                    <a:pt x="2" y="1616"/>
                  </a:lnTo>
                  <a:lnTo>
                    <a:pt x="8" y="1624"/>
                  </a:lnTo>
                  <a:lnTo>
                    <a:pt x="17" y="1633"/>
                  </a:lnTo>
                  <a:lnTo>
                    <a:pt x="32" y="1644"/>
                  </a:lnTo>
                  <a:lnTo>
                    <a:pt x="53" y="1654"/>
                  </a:lnTo>
                  <a:lnTo>
                    <a:pt x="71" y="1662"/>
                  </a:lnTo>
                  <a:lnTo>
                    <a:pt x="88" y="1668"/>
                  </a:lnTo>
                  <a:lnTo>
                    <a:pt x="107" y="1672"/>
                  </a:lnTo>
                  <a:lnTo>
                    <a:pt x="124" y="1674"/>
                  </a:lnTo>
                  <a:lnTo>
                    <a:pt x="144" y="1674"/>
                  </a:lnTo>
                  <a:lnTo>
                    <a:pt x="164" y="1671"/>
                  </a:lnTo>
                  <a:lnTo>
                    <a:pt x="187" y="1664"/>
                  </a:lnTo>
                  <a:lnTo>
                    <a:pt x="208" y="1651"/>
                  </a:lnTo>
                  <a:lnTo>
                    <a:pt x="227" y="1632"/>
                  </a:lnTo>
                  <a:lnTo>
                    <a:pt x="243" y="1606"/>
                  </a:lnTo>
                  <a:lnTo>
                    <a:pt x="256" y="1578"/>
                  </a:lnTo>
                  <a:lnTo>
                    <a:pt x="269" y="1545"/>
                  </a:lnTo>
                  <a:lnTo>
                    <a:pt x="280" y="1514"/>
                  </a:lnTo>
                  <a:lnTo>
                    <a:pt x="289" y="1484"/>
                  </a:lnTo>
                  <a:lnTo>
                    <a:pt x="296" y="14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6" name="Freeform 18">
              <a:extLst>
                <a:ext uri="{FF2B5EF4-FFF2-40B4-BE49-F238E27FC236}">
                  <a16:creationId xmlns:a16="http://schemas.microsoft.com/office/drawing/2014/main" id="{4391FF4A-4905-4882-A76D-2E9AA53086EF}"/>
                </a:ext>
              </a:extLst>
            </p:cNvPr>
            <p:cNvSpPr>
              <a:spLocks/>
            </p:cNvSpPr>
            <p:nvPr/>
          </p:nvSpPr>
          <p:spPr bwMode="auto">
            <a:xfrm>
              <a:off x="1341" y="2881"/>
              <a:ext cx="181" cy="124"/>
            </a:xfrm>
            <a:custGeom>
              <a:avLst/>
              <a:gdLst>
                <a:gd name="T0" fmla="*/ 82 w 362"/>
                <a:gd name="T1" fmla="*/ 16 h 249"/>
                <a:gd name="T2" fmla="*/ 80 w 362"/>
                <a:gd name="T3" fmla="*/ 15 h 249"/>
                <a:gd name="T4" fmla="*/ 77 w 362"/>
                <a:gd name="T5" fmla="*/ 13 h 249"/>
                <a:gd name="T6" fmla="*/ 74 w 362"/>
                <a:gd name="T7" fmla="*/ 12 h 249"/>
                <a:gd name="T8" fmla="*/ 70 w 362"/>
                <a:gd name="T9" fmla="*/ 10 h 249"/>
                <a:gd name="T10" fmla="*/ 66 w 362"/>
                <a:gd name="T11" fmla="*/ 9 h 249"/>
                <a:gd name="T12" fmla="*/ 63 w 362"/>
                <a:gd name="T13" fmla="*/ 7 h 249"/>
                <a:gd name="T14" fmla="*/ 58 w 362"/>
                <a:gd name="T15" fmla="*/ 6 h 249"/>
                <a:gd name="T16" fmla="*/ 54 w 362"/>
                <a:gd name="T17" fmla="*/ 5 h 249"/>
                <a:gd name="T18" fmla="*/ 50 w 362"/>
                <a:gd name="T19" fmla="*/ 4 h 249"/>
                <a:gd name="T20" fmla="*/ 46 w 362"/>
                <a:gd name="T21" fmla="*/ 3 h 249"/>
                <a:gd name="T22" fmla="*/ 42 w 362"/>
                <a:gd name="T23" fmla="*/ 2 h 249"/>
                <a:gd name="T24" fmla="*/ 38 w 362"/>
                <a:gd name="T25" fmla="*/ 1 h 249"/>
                <a:gd name="T26" fmla="*/ 34 w 362"/>
                <a:gd name="T27" fmla="*/ 1 h 249"/>
                <a:gd name="T28" fmla="*/ 31 w 362"/>
                <a:gd name="T29" fmla="*/ 1 h 249"/>
                <a:gd name="T30" fmla="*/ 28 w 362"/>
                <a:gd name="T31" fmla="*/ 0 h 249"/>
                <a:gd name="T32" fmla="*/ 25 w 362"/>
                <a:gd name="T33" fmla="*/ 0 h 249"/>
                <a:gd name="T34" fmla="*/ 22 w 362"/>
                <a:gd name="T35" fmla="*/ 0 h 249"/>
                <a:gd name="T36" fmla="*/ 19 w 362"/>
                <a:gd name="T37" fmla="*/ 0 h 249"/>
                <a:gd name="T38" fmla="*/ 17 w 362"/>
                <a:gd name="T39" fmla="*/ 0 h 249"/>
                <a:gd name="T40" fmla="*/ 15 w 362"/>
                <a:gd name="T41" fmla="*/ 0 h 249"/>
                <a:gd name="T42" fmla="*/ 14 w 362"/>
                <a:gd name="T43" fmla="*/ 0 h 249"/>
                <a:gd name="T44" fmla="*/ 12 w 362"/>
                <a:gd name="T45" fmla="*/ 0 h 249"/>
                <a:gd name="T46" fmla="*/ 12 w 362"/>
                <a:gd name="T47" fmla="*/ 0 h 249"/>
                <a:gd name="T48" fmla="*/ 12 w 362"/>
                <a:gd name="T49" fmla="*/ 0 h 249"/>
                <a:gd name="T50" fmla="*/ 0 w 362"/>
                <a:gd name="T51" fmla="*/ 40 h 249"/>
                <a:gd name="T52" fmla="*/ 7 w 362"/>
                <a:gd name="T53" fmla="*/ 43 h 249"/>
                <a:gd name="T54" fmla="*/ 17 w 362"/>
                <a:gd name="T55" fmla="*/ 7 h 249"/>
                <a:gd name="T56" fmla="*/ 20 w 362"/>
                <a:gd name="T57" fmla="*/ 7 h 249"/>
                <a:gd name="T58" fmla="*/ 24 w 362"/>
                <a:gd name="T59" fmla="*/ 7 h 249"/>
                <a:gd name="T60" fmla="*/ 28 w 362"/>
                <a:gd name="T61" fmla="*/ 7 h 249"/>
                <a:gd name="T62" fmla="*/ 32 w 362"/>
                <a:gd name="T63" fmla="*/ 7 h 249"/>
                <a:gd name="T64" fmla="*/ 36 w 362"/>
                <a:gd name="T65" fmla="*/ 8 h 249"/>
                <a:gd name="T66" fmla="*/ 41 w 362"/>
                <a:gd name="T67" fmla="*/ 9 h 249"/>
                <a:gd name="T68" fmla="*/ 46 w 362"/>
                <a:gd name="T69" fmla="*/ 10 h 249"/>
                <a:gd name="T70" fmla="*/ 51 w 362"/>
                <a:gd name="T71" fmla="*/ 11 h 249"/>
                <a:gd name="T72" fmla="*/ 56 w 362"/>
                <a:gd name="T73" fmla="*/ 12 h 249"/>
                <a:gd name="T74" fmla="*/ 61 w 362"/>
                <a:gd name="T75" fmla="*/ 14 h 249"/>
                <a:gd name="T76" fmla="*/ 65 w 362"/>
                <a:gd name="T77" fmla="*/ 16 h 249"/>
                <a:gd name="T78" fmla="*/ 69 w 362"/>
                <a:gd name="T79" fmla="*/ 17 h 249"/>
                <a:gd name="T80" fmla="*/ 73 w 362"/>
                <a:gd name="T81" fmla="*/ 19 h 249"/>
                <a:gd name="T82" fmla="*/ 77 w 362"/>
                <a:gd name="T83" fmla="*/ 21 h 249"/>
                <a:gd name="T84" fmla="*/ 80 w 362"/>
                <a:gd name="T85" fmla="*/ 22 h 249"/>
                <a:gd name="T86" fmla="*/ 82 w 362"/>
                <a:gd name="T87" fmla="*/ 24 h 249"/>
                <a:gd name="T88" fmla="*/ 73 w 362"/>
                <a:gd name="T89" fmla="*/ 62 h 249"/>
                <a:gd name="T90" fmla="*/ 80 w 362"/>
                <a:gd name="T91" fmla="*/ 61 h 249"/>
                <a:gd name="T92" fmla="*/ 91 w 362"/>
                <a:gd name="T93" fmla="*/ 22 h 249"/>
                <a:gd name="T94" fmla="*/ 91 w 362"/>
                <a:gd name="T95" fmla="*/ 22 h 249"/>
                <a:gd name="T96" fmla="*/ 90 w 362"/>
                <a:gd name="T97" fmla="*/ 21 h 249"/>
                <a:gd name="T98" fmla="*/ 90 w 362"/>
                <a:gd name="T99" fmla="*/ 21 h 249"/>
                <a:gd name="T100" fmla="*/ 88 w 362"/>
                <a:gd name="T101" fmla="*/ 20 h 249"/>
                <a:gd name="T102" fmla="*/ 87 w 362"/>
                <a:gd name="T103" fmla="*/ 19 h 249"/>
                <a:gd name="T104" fmla="*/ 86 w 362"/>
                <a:gd name="T105" fmla="*/ 18 h 249"/>
                <a:gd name="T106" fmla="*/ 84 w 362"/>
                <a:gd name="T107" fmla="*/ 17 h 249"/>
                <a:gd name="T108" fmla="*/ 82 w 362"/>
                <a:gd name="T109" fmla="*/ 16 h 2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62" h="249">
                  <a:moveTo>
                    <a:pt x="327" y="66"/>
                  </a:moveTo>
                  <a:lnTo>
                    <a:pt x="317" y="60"/>
                  </a:lnTo>
                  <a:lnTo>
                    <a:pt x="305" y="54"/>
                  </a:lnTo>
                  <a:lnTo>
                    <a:pt x="293" y="49"/>
                  </a:lnTo>
                  <a:lnTo>
                    <a:pt x="279" y="43"/>
                  </a:lnTo>
                  <a:lnTo>
                    <a:pt x="264" y="37"/>
                  </a:lnTo>
                  <a:lnTo>
                    <a:pt x="249" y="31"/>
                  </a:lnTo>
                  <a:lnTo>
                    <a:pt x="231" y="26"/>
                  </a:lnTo>
                  <a:lnTo>
                    <a:pt x="214" y="21"/>
                  </a:lnTo>
                  <a:lnTo>
                    <a:pt x="198" y="16"/>
                  </a:lnTo>
                  <a:lnTo>
                    <a:pt x="182" y="13"/>
                  </a:lnTo>
                  <a:lnTo>
                    <a:pt x="166" y="11"/>
                  </a:lnTo>
                  <a:lnTo>
                    <a:pt x="151" y="7"/>
                  </a:lnTo>
                  <a:lnTo>
                    <a:pt x="136" y="6"/>
                  </a:lnTo>
                  <a:lnTo>
                    <a:pt x="122" y="4"/>
                  </a:lnTo>
                  <a:lnTo>
                    <a:pt x="109" y="2"/>
                  </a:lnTo>
                  <a:lnTo>
                    <a:pt x="97" y="1"/>
                  </a:lnTo>
                  <a:lnTo>
                    <a:pt x="85" y="0"/>
                  </a:lnTo>
                  <a:lnTo>
                    <a:pt x="75" y="0"/>
                  </a:lnTo>
                  <a:lnTo>
                    <a:pt x="66" y="0"/>
                  </a:lnTo>
                  <a:lnTo>
                    <a:pt x="59" y="0"/>
                  </a:lnTo>
                  <a:lnTo>
                    <a:pt x="53" y="0"/>
                  </a:lnTo>
                  <a:lnTo>
                    <a:pt x="48" y="0"/>
                  </a:lnTo>
                  <a:lnTo>
                    <a:pt x="46" y="0"/>
                  </a:lnTo>
                  <a:lnTo>
                    <a:pt x="45" y="0"/>
                  </a:lnTo>
                  <a:lnTo>
                    <a:pt x="0" y="161"/>
                  </a:lnTo>
                  <a:lnTo>
                    <a:pt x="28" y="175"/>
                  </a:lnTo>
                  <a:lnTo>
                    <a:pt x="67" y="28"/>
                  </a:lnTo>
                  <a:lnTo>
                    <a:pt x="79" y="28"/>
                  </a:lnTo>
                  <a:lnTo>
                    <a:pt x="93" y="28"/>
                  </a:lnTo>
                  <a:lnTo>
                    <a:pt x="109" y="29"/>
                  </a:lnTo>
                  <a:lnTo>
                    <a:pt x="127" y="30"/>
                  </a:lnTo>
                  <a:lnTo>
                    <a:pt x="144" y="32"/>
                  </a:lnTo>
                  <a:lnTo>
                    <a:pt x="164" y="36"/>
                  </a:lnTo>
                  <a:lnTo>
                    <a:pt x="183" y="40"/>
                  </a:lnTo>
                  <a:lnTo>
                    <a:pt x="203" y="45"/>
                  </a:lnTo>
                  <a:lnTo>
                    <a:pt x="222" y="51"/>
                  </a:lnTo>
                  <a:lnTo>
                    <a:pt x="242" y="57"/>
                  </a:lnTo>
                  <a:lnTo>
                    <a:pt x="259" y="64"/>
                  </a:lnTo>
                  <a:lnTo>
                    <a:pt x="276" y="70"/>
                  </a:lnTo>
                  <a:lnTo>
                    <a:pt x="291" y="77"/>
                  </a:lnTo>
                  <a:lnTo>
                    <a:pt x="305" y="84"/>
                  </a:lnTo>
                  <a:lnTo>
                    <a:pt x="318" y="91"/>
                  </a:lnTo>
                  <a:lnTo>
                    <a:pt x="328" y="98"/>
                  </a:lnTo>
                  <a:lnTo>
                    <a:pt x="289" y="249"/>
                  </a:lnTo>
                  <a:lnTo>
                    <a:pt x="320" y="247"/>
                  </a:lnTo>
                  <a:lnTo>
                    <a:pt x="362" y="88"/>
                  </a:lnTo>
                  <a:lnTo>
                    <a:pt x="361" y="88"/>
                  </a:lnTo>
                  <a:lnTo>
                    <a:pt x="359" y="87"/>
                  </a:lnTo>
                  <a:lnTo>
                    <a:pt x="357" y="84"/>
                  </a:lnTo>
                  <a:lnTo>
                    <a:pt x="352" y="82"/>
                  </a:lnTo>
                  <a:lnTo>
                    <a:pt x="348" y="79"/>
                  </a:lnTo>
                  <a:lnTo>
                    <a:pt x="342" y="75"/>
                  </a:lnTo>
                  <a:lnTo>
                    <a:pt x="335" y="70"/>
                  </a:lnTo>
                  <a:lnTo>
                    <a:pt x="32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7" name="Freeform 19">
              <a:extLst>
                <a:ext uri="{FF2B5EF4-FFF2-40B4-BE49-F238E27FC236}">
                  <a16:creationId xmlns:a16="http://schemas.microsoft.com/office/drawing/2014/main" id="{650AA2AB-B672-41F9-93B2-92E85F9EF0B6}"/>
                </a:ext>
              </a:extLst>
            </p:cNvPr>
            <p:cNvSpPr>
              <a:spLocks/>
            </p:cNvSpPr>
            <p:nvPr/>
          </p:nvSpPr>
          <p:spPr bwMode="auto">
            <a:xfrm>
              <a:off x="1384" y="2902"/>
              <a:ext cx="111" cy="36"/>
            </a:xfrm>
            <a:custGeom>
              <a:avLst/>
              <a:gdLst>
                <a:gd name="T0" fmla="*/ 52 w 223"/>
                <a:gd name="T1" fmla="*/ 14 h 70"/>
                <a:gd name="T2" fmla="*/ 50 w 223"/>
                <a:gd name="T3" fmla="*/ 14 h 70"/>
                <a:gd name="T4" fmla="*/ 48 w 223"/>
                <a:gd name="T5" fmla="*/ 14 h 70"/>
                <a:gd name="T6" fmla="*/ 45 w 223"/>
                <a:gd name="T7" fmla="*/ 13 h 70"/>
                <a:gd name="T8" fmla="*/ 42 w 223"/>
                <a:gd name="T9" fmla="*/ 13 h 70"/>
                <a:gd name="T10" fmla="*/ 38 w 223"/>
                <a:gd name="T11" fmla="*/ 12 h 70"/>
                <a:gd name="T12" fmla="*/ 35 w 223"/>
                <a:gd name="T13" fmla="*/ 12 h 70"/>
                <a:gd name="T14" fmla="*/ 31 w 223"/>
                <a:gd name="T15" fmla="*/ 11 h 70"/>
                <a:gd name="T16" fmla="*/ 26 w 223"/>
                <a:gd name="T17" fmla="*/ 10 h 70"/>
                <a:gd name="T18" fmla="*/ 22 w 223"/>
                <a:gd name="T19" fmla="*/ 8 h 70"/>
                <a:gd name="T20" fmla="*/ 19 w 223"/>
                <a:gd name="T21" fmla="*/ 7 h 70"/>
                <a:gd name="T22" fmla="*/ 15 w 223"/>
                <a:gd name="T23" fmla="*/ 6 h 70"/>
                <a:gd name="T24" fmla="*/ 12 w 223"/>
                <a:gd name="T25" fmla="*/ 5 h 70"/>
                <a:gd name="T26" fmla="*/ 9 w 223"/>
                <a:gd name="T27" fmla="*/ 4 h 70"/>
                <a:gd name="T28" fmla="*/ 7 w 223"/>
                <a:gd name="T29" fmla="*/ 3 h 70"/>
                <a:gd name="T30" fmla="*/ 4 w 223"/>
                <a:gd name="T31" fmla="*/ 2 h 70"/>
                <a:gd name="T32" fmla="*/ 3 w 223"/>
                <a:gd name="T33" fmla="*/ 0 h 70"/>
                <a:gd name="T34" fmla="*/ 1 w 223"/>
                <a:gd name="T35" fmla="*/ 1 h 70"/>
                <a:gd name="T36" fmla="*/ 1 w 223"/>
                <a:gd name="T37" fmla="*/ 1 h 70"/>
                <a:gd name="T38" fmla="*/ 0 w 223"/>
                <a:gd name="T39" fmla="*/ 1 h 70"/>
                <a:gd name="T40" fmla="*/ 0 w 223"/>
                <a:gd name="T41" fmla="*/ 2 h 70"/>
                <a:gd name="T42" fmla="*/ 0 w 223"/>
                <a:gd name="T43" fmla="*/ 3 h 70"/>
                <a:gd name="T44" fmla="*/ 1 w 223"/>
                <a:gd name="T45" fmla="*/ 4 h 70"/>
                <a:gd name="T46" fmla="*/ 4 w 223"/>
                <a:gd name="T47" fmla="*/ 6 h 70"/>
                <a:gd name="T48" fmla="*/ 7 w 223"/>
                <a:gd name="T49" fmla="*/ 7 h 70"/>
                <a:gd name="T50" fmla="*/ 11 w 223"/>
                <a:gd name="T51" fmla="*/ 9 h 70"/>
                <a:gd name="T52" fmla="*/ 16 w 223"/>
                <a:gd name="T53" fmla="*/ 11 h 70"/>
                <a:gd name="T54" fmla="*/ 21 w 223"/>
                <a:gd name="T55" fmla="*/ 13 h 70"/>
                <a:gd name="T56" fmla="*/ 26 w 223"/>
                <a:gd name="T57" fmla="*/ 14 h 70"/>
                <a:gd name="T58" fmla="*/ 32 w 223"/>
                <a:gd name="T59" fmla="*/ 16 h 70"/>
                <a:gd name="T60" fmla="*/ 37 w 223"/>
                <a:gd name="T61" fmla="*/ 17 h 70"/>
                <a:gd name="T62" fmla="*/ 42 w 223"/>
                <a:gd name="T63" fmla="*/ 17 h 70"/>
                <a:gd name="T64" fmla="*/ 46 w 223"/>
                <a:gd name="T65" fmla="*/ 18 h 70"/>
                <a:gd name="T66" fmla="*/ 50 w 223"/>
                <a:gd name="T67" fmla="*/ 19 h 70"/>
                <a:gd name="T68" fmla="*/ 52 w 223"/>
                <a:gd name="T69" fmla="*/ 18 h 70"/>
                <a:gd name="T70" fmla="*/ 54 w 223"/>
                <a:gd name="T71" fmla="*/ 18 h 70"/>
                <a:gd name="T72" fmla="*/ 55 w 223"/>
                <a:gd name="T73" fmla="*/ 17 h 70"/>
                <a:gd name="T74" fmla="*/ 55 w 223"/>
                <a:gd name="T75" fmla="*/ 16 h 70"/>
                <a:gd name="T76" fmla="*/ 55 w 223"/>
                <a:gd name="T77" fmla="*/ 15 h 70"/>
                <a:gd name="T78" fmla="*/ 54 w 223"/>
                <a:gd name="T79" fmla="*/ 14 h 70"/>
                <a:gd name="T80" fmla="*/ 52 w 223"/>
                <a:gd name="T81" fmla="*/ 14 h 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3" h="70">
                  <a:moveTo>
                    <a:pt x="211" y="52"/>
                  </a:moveTo>
                  <a:lnTo>
                    <a:pt x="203" y="52"/>
                  </a:lnTo>
                  <a:lnTo>
                    <a:pt x="194" y="52"/>
                  </a:lnTo>
                  <a:lnTo>
                    <a:pt x="182" y="51"/>
                  </a:lnTo>
                  <a:lnTo>
                    <a:pt x="170" y="49"/>
                  </a:lnTo>
                  <a:lnTo>
                    <a:pt x="155" y="47"/>
                  </a:lnTo>
                  <a:lnTo>
                    <a:pt x="140" y="45"/>
                  </a:lnTo>
                  <a:lnTo>
                    <a:pt x="124" y="41"/>
                  </a:lnTo>
                  <a:lnTo>
                    <a:pt x="107" y="37"/>
                  </a:lnTo>
                  <a:lnTo>
                    <a:pt x="91" y="32"/>
                  </a:lnTo>
                  <a:lnTo>
                    <a:pt x="78" y="28"/>
                  </a:lnTo>
                  <a:lnTo>
                    <a:pt x="63" y="23"/>
                  </a:lnTo>
                  <a:lnTo>
                    <a:pt x="50" y="18"/>
                  </a:lnTo>
                  <a:lnTo>
                    <a:pt x="38" y="14"/>
                  </a:lnTo>
                  <a:lnTo>
                    <a:pt x="28" y="9"/>
                  </a:lnTo>
                  <a:lnTo>
                    <a:pt x="19" y="5"/>
                  </a:lnTo>
                  <a:lnTo>
                    <a:pt x="12" y="0"/>
                  </a:lnTo>
                  <a:lnTo>
                    <a:pt x="7" y="1"/>
                  </a:lnTo>
                  <a:lnTo>
                    <a:pt x="4" y="2"/>
                  </a:lnTo>
                  <a:lnTo>
                    <a:pt x="1" y="3"/>
                  </a:lnTo>
                  <a:lnTo>
                    <a:pt x="0" y="6"/>
                  </a:lnTo>
                  <a:lnTo>
                    <a:pt x="1" y="10"/>
                  </a:lnTo>
                  <a:lnTo>
                    <a:pt x="7" y="15"/>
                  </a:lnTo>
                  <a:lnTo>
                    <a:pt x="16" y="22"/>
                  </a:lnTo>
                  <a:lnTo>
                    <a:pt x="29" y="28"/>
                  </a:lnTo>
                  <a:lnTo>
                    <a:pt x="45" y="35"/>
                  </a:lnTo>
                  <a:lnTo>
                    <a:pt x="64" y="41"/>
                  </a:lnTo>
                  <a:lnTo>
                    <a:pt x="84" y="48"/>
                  </a:lnTo>
                  <a:lnTo>
                    <a:pt x="106" y="54"/>
                  </a:lnTo>
                  <a:lnTo>
                    <a:pt x="128" y="60"/>
                  </a:lnTo>
                  <a:lnTo>
                    <a:pt x="150" y="64"/>
                  </a:lnTo>
                  <a:lnTo>
                    <a:pt x="169" y="67"/>
                  </a:lnTo>
                  <a:lnTo>
                    <a:pt x="186" y="69"/>
                  </a:lnTo>
                  <a:lnTo>
                    <a:pt x="201" y="70"/>
                  </a:lnTo>
                  <a:lnTo>
                    <a:pt x="211" y="69"/>
                  </a:lnTo>
                  <a:lnTo>
                    <a:pt x="219" y="68"/>
                  </a:lnTo>
                  <a:lnTo>
                    <a:pt x="223" y="64"/>
                  </a:lnTo>
                  <a:lnTo>
                    <a:pt x="223" y="62"/>
                  </a:lnTo>
                  <a:lnTo>
                    <a:pt x="220" y="59"/>
                  </a:lnTo>
                  <a:lnTo>
                    <a:pt x="217" y="55"/>
                  </a:lnTo>
                  <a:lnTo>
                    <a:pt x="211"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8" name="Freeform 20">
              <a:extLst>
                <a:ext uri="{FF2B5EF4-FFF2-40B4-BE49-F238E27FC236}">
                  <a16:creationId xmlns:a16="http://schemas.microsoft.com/office/drawing/2014/main" id="{8A71AEAD-0D7E-4918-9686-BB94641CBB51}"/>
                </a:ext>
              </a:extLst>
            </p:cNvPr>
            <p:cNvSpPr>
              <a:spLocks/>
            </p:cNvSpPr>
            <p:nvPr/>
          </p:nvSpPr>
          <p:spPr bwMode="auto">
            <a:xfrm>
              <a:off x="1365" y="2917"/>
              <a:ext cx="18" cy="49"/>
            </a:xfrm>
            <a:custGeom>
              <a:avLst/>
              <a:gdLst>
                <a:gd name="T0" fmla="*/ 2 w 36"/>
                <a:gd name="T1" fmla="*/ 25 h 98"/>
                <a:gd name="T2" fmla="*/ 2 w 36"/>
                <a:gd name="T3" fmla="*/ 25 h 98"/>
                <a:gd name="T4" fmla="*/ 3 w 36"/>
                <a:gd name="T5" fmla="*/ 25 h 98"/>
                <a:gd name="T6" fmla="*/ 4 w 36"/>
                <a:gd name="T7" fmla="*/ 24 h 98"/>
                <a:gd name="T8" fmla="*/ 4 w 36"/>
                <a:gd name="T9" fmla="*/ 23 h 98"/>
                <a:gd name="T10" fmla="*/ 9 w 36"/>
                <a:gd name="T11" fmla="*/ 3 h 98"/>
                <a:gd name="T12" fmla="*/ 9 w 36"/>
                <a:gd name="T13" fmla="*/ 2 h 98"/>
                <a:gd name="T14" fmla="*/ 9 w 36"/>
                <a:gd name="T15" fmla="*/ 1 h 98"/>
                <a:gd name="T16" fmla="*/ 9 w 36"/>
                <a:gd name="T17" fmla="*/ 1 h 98"/>
                <a:gd name="T18" fmla="*/ 8 w 36"/>
                <a:gd name="T19" fmla="*/ 0 h 98"/>
                <a:gd name="T20" fmla="*/ 8 w 36"/>
                <a:gd name="T21" fmla="*/ 0 h 98"/>
                <a:gd name="T22" fmla="*/ 7 w 36"/>
                <a:gd name="T23" fmla="*/ 0 h 98"/>
                <a:gd name="T24" fmla="*/ 7 w 36"/>
                <a:gd name="T25" fmla="*/ 1 h 98"/>
                <a:gd name="T26" fmla="*/ 6 w 36"/>
                <a:gd name="T27" fmla="*/ 1 h 98"/>
                <a:gd name="T28" fmla="*/ 6 w 36"/>
                <a:gd name="T29" fmla="*/ 2 h 98"/>
                <a:gd name="T30" fmla="*/ 0 w 36"/>
                <a:gd name="T31" fmla="*/ 22 h 98"/>
                <a:gd name="T32" fmla="*/ 0 w 36"/>
                <a:gd name="T33" fmla="*/ 23 h 98"/>
                <a:gd name="T34" fmla="*/ 1 w 36"/>
                <a:gd name="T35" fmla="*/ 24 h 98"/>
                <a:gd name="T36" fmla="*/ 1 w 36"/>
                <a:gd name="T37" fmla="*/ 25 h 98"/>
                <a:gd name="T38" fmla="*/ 2 w 36"/>
                <a:gd name="T39" fmla="*/ 25 h 98"/>
                <a:gd name="T40" fmla="*/ 2 w 36"/>
                <a:gd name="T41" fmla="*/ 25 h 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8">
                  <a:moveTo>
                    <a:pt x="5" y="98"/>
                  </a:moveTo>
                  <a:lnTo>
                    <a:pt x="7" y="98"/>
                  </a:lnTo>
                  <a:lnTo>
                    <a:pt x="11" y="97"/>
                  </a:lnTo>
                  <a:lnTo>
                    <a:pt x="13" y="95"/>
                  </a:lnTo>
                  <a:lnTo>
                    <a:pt x="14" y="92"/>
                  </a:lnTo>
                  <a:lnTo>
                    <a:pt x="36" y="9"/>
                  </a:lnTo>
                  <a:lnTo>
                    <a:pt x="36" y="6"/>
                  </a:lnTo>
                  <a:lnTo>
                    <a:pt x="36" y="3"/>
                  </a:lnTo>
                  <a:lnTo>
                    <a:pt x="34" y="1"/>
                  </a:lnTo>
                  <a:lnTo>
                    <a:pt x="31" y="0"/>
                  </a:lnTo>
                  <a:lnTo>
                    <a:pt x="28" y="0"/>
                  </a:lnTo>
                  <a:lnTo>
                    <a:pt x="26" y="1"/>
                  </a:lnTo>
                  <a:lnTo>
                    <a:pt x="23" y="2"/>
                  </a:lnTo>
                  <a:lnTo>
                    <a:pt x="22" y="6"/>
                  </a:lnTo>
                  <a:lnTo>
                    <a:pt x="0" y="88"/>
                  </a:lnTo>
                  <a:lnTo>
                    <a:pt x="0" y="92"/>
                  </a:lnTo>
                  <a:lnTo>
                    <a:pt x="1" y="94"/>
                  </a:lnTo>
                  <a:lnTo>
                    <a:pt x="3" y="97"/>
                  </a:lnTo>
                  <a:lnTo>
                    <a:pt x="5"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89" name="Freeform 21">
              <a:extLst>
                <a:ext uri="{FF2B5EF4-FFF2-40B4-BE49-F238E27FC236}">
                  <a16:creationId xmlns:a16="http://schemas.microsoft.com/office/drawing/2014/main" id="{7C29C28C-17B9-44EE-9DF1-6C62DB4AE0F5}"/>
                </a:ext>
              </a:extLst>
            </p:cNvPr>
            <p:cNvSpPr>
              <a:spLocks/>
            </p:cNvSpPr>
            <p:nvPr/>
          </p:nvSpPr>
          <p:spPr bwMode="auto">
            <a:xfrm>
              <a:off x="1470" y="2950"/>
              <a:ext cx="18" cy="48"/>
            </a:xfrm>
            <a:custGeom>
              <a:avLst/>
              <a:gdLst>
                <a:gd name="T0" fmla="*/ 2 w 36"/>
                <a:gd name="T1" fmla="*/ 24 h 97"/>
                <a:gd name="T2" fmla="*/ 2 w 36"/>
                <a:gd name="T3" fmla="*/ 24 h 97"/>
                <a:gd name="T4" fmla="*/ 3 w 36"/>
                <a:gd name="T5" fmla="*/ 24 h 97"/>
                <a:gd name="T6" fmla="*/ 4 w 36"/>
                <a:gd name="T7" fmla="*/ 23 h 97"/>
                <a:gd name="T8" fmla="*/ 4 w 36"/>
                <a:gd name="T9" fmla="*/ 23 h 97"/>
                <a:gd name="T10" fmla="*/ 9 w 36"/>
                <a:gd name="T11" fmla="*/ 2 h 97"/>
                <a:gd name="T12" fmla="*/ 9 w 36"/>
                <a:gd name="T13" fmla="*/ 1 h 97"/>
                <a:gd name="T14" fmla="*/ 9 w 36"/>
                <a:gd name="T15" fmla="*/ 1 h 97"/>
                <a:gd name="T16" fmla="*/ 9 w 36"/>
                <a:gd name="T17" fmla="*/ 0 h 97"/>
                <a:gd name="T18" fmla="*/ 8 w 36"/>
                <a:gd name="T19" fmla="*/ 0 h 97"/>
                <a:gd name="T20" fmla="*/ 8 w 36"/>
                <a:gd name="T21" fmla="*/ 0 h 97"/>
                <a:gd name="T22" fmla="*/ 7 w 36"/>
                <a:gd name="T23" fmla="*/ 0 h 97"/>
                <a:gd name="T24" fmla="*/ 7 w 36"/>
                <a:gd name="T25" fmla="*/ 0 h 97"/>
                <a:gd name="T26" fmla="*/ 6 w 36"/>
                <a:gd name="T27" fmla="*/ 0 h 97"/>
                <a:gd name="T28" fmla="*/ 6 w 36"/>
                <a:gd name="T29" fmla="*/ 1 h 97"/>
                <a:gd name="T30" fmla="*/ 0 w 36"/>
                <a:gd name="T31" fmla="*/ 22 h 97"/>
                <a:gd name="T32" fmla="*/ 0 w 36"/>
                <a:gd name="T33" fmla="*/ 22 h 97"/>
                <a:gd name="T34" fmla="*/ 1 w 36"/>
                <a:gd name="T35" fmla="*/ 23 h 97"/>
                <a:gd name="T36" fmla="*/ 1 w 36"/>
                <a:gd name="T37" fmla="*/ 24 h 97"/>
                <a:gd name="T38" fmla="*/ 2 w 36"/>
                <a:gd name="T39" fmla="*/ 24 h 97"/>
                <a:gd name="T40" fmla="*/ 2 w 36"/>
                <a:gd name="T41" fmla="*/ 24 h 9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7">
                  <a:moveTo>
                    <a:pt x="5" y="97"/>
                  </a:moveTo>
                  <a:lnTo>
                    <a:pt x="7" y="97"/>
                  </a:lnTo>
                  <a:lnTo>
                    <a:pt x="10" y="96"/>
                  </a:lnTo>
                  <a:lnTo>
                    <a:pt x="13" y="95"/>
                  </a:lnTo>
                  <a:lnTo>
                    <a:pt x="14" y="93"/>
                  </a:lnTo>
                  <a:lnTo>
                    <a:pt x="36" y="9"/>
                  </a:lnTo>
                  <a:lnTo>
                    <a:pt x="36" y="6"/>
                  </a:lnTo>
                  <a:lnTo>
                    <a:pt x="36" y="4"/>
                  </a:lnTo>
                  <a:lnTo>
                    <a:pt x="33" y="2"/>
                  </a:lnTo>
                  <a:lnTo>
                    <a:pt x="31" y="0"/>
                  </a:lnTo>
                  <a:lnTo>
                    <a:pt x="28" y="0"/>
                  </a:lnTo>
                  <a:lnTo>
                    <a:pt x="25" y="0"/>
                  </a:lnTo>
                  <a:lnTo>
                    <a:pt x="23" y="3"/>
                  </a:lnTo>
                  <a:lnTo>
                    <a:pt x="22" y="5"/>
                  </a:lnTo>
                  <a:lnTo>
                    <a:pt x="0" y="89"/>
                  </a:lnTo>
                  <a:lnTo>
                    <a:pt x="0" y="91"/>
                  </a:lnTo>
                  <a:lnTo>
                    <a:pt x="1" y="94"/>
                  </a:lnTo>
                  <a:lnTo>
                    <a:pt x="2" y="96"/>
                  </a:lnTo>
                  <a:lnTo>
                    <a:pt x="5"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90" name="Freeform 22">
              <a:extLst>
                <a:ext uri="{FF2B5EF4-FFF2-40B4-BE49-F238E27FC236}">
                  <a16:creationId xmlns:a16="http://schemas.microsoft.com/office/drawing/2014/main" id="{27E33B5E-123E-43C9-BD75-5380881ABBE7}"/>
                </a:ext>
              </a:extLst>
            </p:cNvPr>
            <p:cNvSpPr>
              <a:spLocks/>
            </p:cNvSpPr>
            <p:nvPr/>
          </p:nvSpPr>
          <p:spPr bwMode="auto">
            <a:xfrm>
              <a:off x="1377" y="2927"/>
              <a:ext cx="19" cy="52"/>
            </a:xfrm>
            <a:custGeom>
              <a:avLst/>
              <a:gdLst>
                <a:gd name="T0" fmla="*/ 2 w 37"/>
                <a:gd name="T1" fmla="*/ 26 h 104"/>
                <a:gd name="T2" fmla="*/ 2 w 37"/>
                <a:gd name="T3" fmla="*/ 26 h 104"/>
                <a:gd name="T4" fmla="*/ 3 w 37"/>
                <a:gd name="T5" fmla="*/ 26 h 104"/>
                <a:gd name="T6" fmla="*/ 3 w 37"/>
                <a:gd name="T7" fmla="*/ 26 h 104"/>
                <a:gd name="T8" fmla="*/ 4 w 37"/>
                <a:gd name="T9" fmla="*/ 25 h 104"/>
                <a:gd name="T10" fmla="*/ 10 w 37"/>
                <a:gd name="T11" fmla="*/ 2 h 104"/>
                <a:gd name="T12" fmla="*/ 10 w 37"/>
                <a:gd name="T13" fmla="*/ 2 h 104"/>
                <a:gd name="T14" fmla="*/ 10 w 37"/>
                <a:gd name="T15" fmla="*/ 1 h 104"/>
                <a:gd name="T16" fmla="*/ 9 w 37"/>
                <a:gd name="T17" fmla="*/ 1 h 104"/>
                <a:gd name="T18" fmla="*/ 9 w 37"/>
                <a:gd name="T19" fmla="*/ 0 h 104"/>
                <a:gd name="T20" fmla="*/ 9 w 37"/>
                <a:gd name="T21" fmla="*/ 0 h 104"/>
                <a:gd name="T22" fmla="*/ 8 w 37"/>
                <a:gd name="T23" fmla="*/ 0 h 104"/>
                <a:gd name="T24" fmla="*/ 7 w 37"/>
                <a:gd name="T25" fmla="*/ 0 h 104"/>
                <a:gd name="T26" fmla="*/ 7 w 37"/>
                <a:gd name="T27" fmla="*/ 1 h 104"/>
                <a:gd name="T28" fmla="*/ 7 w 37"/>
                <a:gd name="T29" fmla="*/ 2 h 104"/>
                <a:gd name="T30" fmla="*/ 0 w 37"/>
                <a:gd name="T31" fmla="*/ 24 h 104"/>
                <a:gd name="T32" fmla="*/ 0 w 37"/>
                <a:gd name="T33" fmla="*/ 25 h 104"/>
                <a:gd name="T34" fmla="*/ 1 w 37"/>
                <a:gd name="T35" fmla="*/ 26 h 104"/>
                <a:gd name="T36" fmla="*/ 1 w 37"/>
                <a:gd name="T37" fmla="*/ 26 h 104"/>
                <a:gd name="T38" fmla="*/ 2 w 37"/>
                <a:gd name="T39" fmla="*/ 26 h 104"/>
                <a:gd name="T40" fmla="*/ 2 w 37"/>
                <a:gd name="T41" fmla="*/ 2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104">
                  <a:moveTo>
                    <a:pt x="5" y="104"/>
                  </a:moveTo>
                  <a:lnTo>
                    <a:pt x="7" y="104"/>
                  </a:lnTo>
                  <a:lnTo>
                    <a:pt x="11" y="103"/>
                  </a:lnTo>
                  <a:lnTo>
                    <a:pt x="12" y="101"/>
                  </a:lnTo>
                  <a:lnTo>
                    <a:pt x="13" y="98"/>
                  </a:lnTo>
                  <a:lnTo>
                    <a:pt x="37" y="8"/>
                  </a:lnTo>
                  <a:lnTo>
                    <a:pt x="37" y="6"/>
                  </a:lnTo>
                  <a:lnTo>
                    <a:pt x="37" y="3"/>
                  </a:lnTo>
                  <a:lnTo>
                    <a:pt x="35" y="1"/>
                  </a:lnTo>
                  <a:lnTo>
                    <a:pt x="33" y="0"/>
                  </a:lnTo>
                  <a:lnTo>
                    <a:pt x="30" y="0"/>
                  </a:lnTo>
                  <a:lnTo>
                    <a:pt x="28" y="0"/>
                  </a:lnTo>
                  <a:lnTo>
                    <a:pt x="26" y="3"/>
                  </a:lnTo>
                  <a:lnTo>
                    <a:pt x="25" y="5"/>
                  </a:lnTo>
                  <a:lnTo>
                    <a:pt x="0" y="95"/>
                  </a:lnTo>
                  <a:lnTo>
                    <a:pt x="0" y="98"/>
                  </a:lnTo>
                  <a:lnTo>
                    <a:pt x="2" y="101"/>
                  </a:lnTo>
                  <a:lnTo>
                    <a:pt x="3" y="103"/>
                  </a:lnTo>
                  <a:lnTo>
                    <a:pt x="5"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91" name="Freeform 23">
              <a:extLst>
                <a:ext uri="{FF2B5EF4-FFF2-40B4-BE49-F238E27FC236}">
                  <a16:creationId xmlns:a16="http://schemas.microsoft.com/office/drawing/2014/main" id="{BA306832-BA85-4064-A1E0-FE92E8EB4DBA}"/>
                </a:ext>
              </a:extLst>
            </p:cNvPr>
            <p:cNvSpPr>
              <a:spLocks/>
            </p:cNvSpPr>
            <p:nvPr/>
          </p:nvSpPr>
          <p:spPr bwMode="auto">
            <a:xfrm>
              <a:off x="1175" y="3343"/>
              <a:ext cx="241" cy="247"/>
            </a:xfrm>
            <a:custGeom>
              <a:avLst/>
              <a:gdLst>
                <a:gd name="T0" fmla="*/ 101 w 483"/>
                <a:gd name="T1" fmla="*/ 98 h 493"/>
                <a:gd name="T2" fmla="*/ 96 w 483"/>
                <a:gd name="T3" fmla="*/ 104 h 493"/>
                <a:gd name="T4" fmla="*/ 89 w 483"/>
                <a:gd name="T5" fmla="*/ 109 h 493"/>
                <a:gd name="T6" fmla="*/ 82 w 483"/>
                <a:gd name="T7" fmla="*/ 113 h 493"/>
                <a:gd name="T8" fmla="*/ 75 w 483"/>
                <a:gd name="T9" fmla="*/ 115 h 493"/>
                <a:gd name="T10" fmla="*/ 67 w 483"/>
                <a:gd name="T11" fmla="*/ 117 h 493"/>
                <a:gd name="T12" fmla="*/ 58 w 483"/>
                <a:gd name="T13" fmla="*/ 118 h 493"/>
                <a:gd name="T14" fmla="*/ 50 w 483"/>
                <a:gd name="T15" fmla="*/ 117 h 493"/>
                <a:gd name="T16" fmla="*/ 41 w 483"/>
                <a:gd name="T17" fmla="*/ 114 h 493"/>
                <a:gd name="T18" fmla="*/ 31 w 483"/>
                <a:gd name="T19" fmla="*/ 109 h 493"/>
                <a:gd name="T20" fmla="*/ 23 w 483"/>
                <a:gd name="T21" fmla="*/ 103 h 493"/>
                <a:gd name="T22" fmla="*/ 16 w 483"/>
                <a:gd name="T23" fmla="*/ 94 h 493"/>
                <a:gd name="T24" fmla="*/ 11 w 483"/>
                <a:gd name="T25" fmla="*/ 85 h 493"/>
                <a:gd name="T26" fmla="*/ 7 w 483"/>
                <a:gd name="T27" fmla="*/ 75 h 493"/>
                <a:gd name="T28" fmla="*/ 6 w 483"/>
                <a:gd name="T29" fmla="*/ 64 h 493"/>
                <a:gd name="T30" fmla="*/ 6 w 483"/>
                <a:gd name="T31" fmla="*/ 53 h 493"/>
                <a:gd name="T32" fmla="*/ 9 w 483"/>
                <a:gd name="T33" fmla="*/ 42 h 493"/>
                <a:gd name="T34" fmla="*/ 14 w 483"/>
                <a:gd name="T35" fmla="*/ 33 h 493"/>
                <a:gd name="T36" fmla="*/ 21 w 483"/>
                <a:gd name="T37" fmla="*/ 24 h 493"/>
                <a:gd name="T38" fmla="*/ 29 w 483"/>
                <a:gd name="T39" fmla="*/ 17 h 493"/>
                <a:gd name="T40" fmla="*/ 38 w 483"/>
                <a:gd name="T41" fmla="*/ 11 h 493"/>
                <a:gd name="T42" fmla="*/ 48 w 483"/>
                <a:gd name="T43" fmla="*/ 8 h 493"/>
                <a:gd name="T44" fmla="*/ 58 w 483"/>
                <a:gd name="T45" fmla="*/ 6 h 493"/>
                <a:gd name="T46" fmla="*/ 69 w 483"/>
                <a:gd name="T47" fmla="*/ 7 h 493"/>
                <a:gd name="T48" fmla="*/ 83 w 483"/>
                <a:gd name="T49" fmla="*/ 11 h 493"/>
                <a:gd name="T50" fmla="*/ 96 w 483"/>
                <a:gd name="T51" fmla="*/ 20 h 493"/>
                <a:gd name="T52" fmla="*/ 107 w 483"/>
                <a:gd name="T53" fmla="*/ 32 h 493"/>
                <a:gd name="T54" fmla="*/ 113 w 483"/>
                <a:gd name="T55" fmla="*/ 47 h 493"/>
                <a:gd name="T56" fmla="*/ 120 w 483"/>
                <a:gd name="T57" fmla="*/ 53 h 493"/>
                <a:gd name="T58" fmla="*/ 115 w 483"/>
                <a:gd name="T59" fmla="*/ 36 h 493"/>
                <a:gd name="T60" fmla="*/ 106 w 483"/>
                <a:gd name="T61" fmla="*/ 21 h 493"/>
                <a:gd name="T62" fmla="*/ 93 w 483"/>
                <a:gd name="T63" fmla="*/ 9 h 493"/>
                <a:gd name="T64" fmla="*/ 76 w 483"/>
                <a:gd name="T65" fmla="*/ 2 h 493"/>
                <a:gd name="T66" fmla="*/ 64 w 483"/>
                <a:gd name="T67" fmla="*/ 0 h 493"/>
                <a:gd name="T68" fmla="*/ 52 w 483"/>
                <a:gd name="T69" fmla="*/ 1 h 493"/>
                <a:gd name="T70" fmla="*/ 41 w 483"/>
                <a:gd name="T71" fmla="*/ 4 h 493"/>
                <a:gd name="T72" fmla="*/ 30 w 483"/>
                <a:gd name="T73" fmla="*/ 9 h 493"/>
                <a:gd name="T74" fmla="*/ 20 w 483"/>
                <a:gd name="T75" fmla="*/ 16 h 493"/>
                <a:gd name="T76" fmla="*/ 12 w 483"/>
                <a:gd name="T77" fmla="*/ 24 h 493"/>
                <a:gd name="T78" fmla="*/ 6 w 483"/>
                <a:gd name="T79" fmla="*/ 35 h 493"/>
                <a:gd name="T80" fmla="*/ 2 w 483"/>
                <a:gd name="T81" fmla="*/ 46 h 493"/>
                <a:gd name="T82" fmla="*/ 0 w 483"/>
                <a:gd name="T83" fmla="*/ 59 h 493"/>
                <a:gd name="T84" fmla="*/ 0 w 483"/>
                <a:gd name="T85" fmla="*/ 71 h 493"/>
                <a:gd name="T86" fmla="*/ 3 w 483"/>
                <a:gd name="T87" fmla="*/ 82 h 493"/>
                <a:gd name="T88" fmla="*/ 8 w 483"/>
                <a:gd name="T89" fmla="*/ 93 h 493"/>
                <a:gd name="T90" fmla="*/ 14 w 483"/>
                <a:gd name="T91" fmla="*/ 103 h 493"/>
                <a:gd name="T92" fmla="*/ 23 w 483"/>
                <a:gd name="T93" fmla="*/ 111 h 493"/>
                <a:gd name="T94" fmla="*/ 33 w 483"/>
                <a:gd name="T95" fmla="*/ 117 h 493"/>
                <a:gd name="T96" fmla="*/ 44 w 483"/>
                <a:gd name="T97" fmla="*/ 122 h 493"/>
                <a:gd name="T98" fmla="*/ 53 w 483"/>
                <a:gd name="T99" fmla="*/ 123 h 493"/>
                <a:gd name="T100" fmla="*/ 62 w 483"/>
                <a:gd name="T101" fmla="*/ 124 h 493"/>
                <a:gd name="T102" fmla="*/ 71 w 483"/>
                <a:gd name="T103" fmla="*/ 122 h 493"/>
                <a:gd name="T104" fmla="*/ 79 w 483"/>
                <a:gd name="T105" fmla="*/ 120 h 493"/>
                <a:gd name="T106" fmla="*/ 88 w 483"/>
                <a:gd name="T107" fmla="*/ 117 h 493"/>
                <a:gd name="T108" fmla="*/ 95 w 483"/>
                <a:gd name="T109" fmla="*/ 112 h 493"/>
                <a:gd name="T110" fmla="*/ 102 w 483"/>
                <a:gd name="T111" fmla="*/ 107 h 493"/>
                <a:gd name="T112" fmla="*/ 108 w 483"/>
                <a:gd name="T113" fmla="*/ 100 h 4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83" h="493">
                  <a:moveTo>
                    <a:pt x="417" y="377"/>
                  </a:moveTo>
                  <a:lnTo>
                    <a:pt x="407" y="390"/>
                  </a:lnTo>
                  <a:lnTo>
                    <a:pt x="396" y="403"/>
                  </a:lnTo>
                  <a:lnTo>
                    <a:pt x="384" y="413"/>
                  </a:lnTo>
                  <a:lnTo>
                    <a:pt x="371" y="424"/>
                  </a:lnTo>
                  <a:lnTo>
                    <a:pt x="358" y="433"/>
                  </a:lnTo>
                  <a:lnTo>
                    <a:pt x="345" y="442"/>
                  </a:lnTo>
                  <a:lnTo>
                    <a:pt x="330" y="449"/>
                  </a:lnTo>
                  <a:lnTo>
                    <a:pt x="316" y="455"/>
                  </a:lnTo>
                  <a:lnTo>
                    <a:pt x="300" y="460"/>
                  </a:lnTo>
                  <a:lnTo>
                    <a:pt x="285" y="464"/>
                  </a:lnTo>
                  <a:lnTo>
                    <a:pt x="269" y="466"/>
                  </a:lnTo>
                  <a:lnTo>
                    <a:pt x="252" y="469"/>
                  </a:lnTo>
                  <a:lnTo>
                    <a:pt x="235" y="469"/>
                  </a:lnTo>
                  <a:lnTo>
                    <a:pt x="219" y="467"/>
                  </a:lnTo>
                  <a:lnTo>
                    <a:pt x="202" y="465"/>
                  </a:lnTo>
                  <a:lnTo>
                    <a:pt x="186" y="462"/>
                  </a:lnTo>
                  <a:lnTo>
                    <a:pt x="165" y="455"/>
                  </a:lnTo>
                  <a:lnTo>
                    <a:pt x="144" y="445"/>
                  </a:lnTo>
                  <a:lnTo>
                    <a:pt x="126" y="435"/>
                  </a:lnTo>
                  <a:lnTo>
                    <a:pt x="108" y="422"/>
                  </a:lnTo>
                  <a:lnTo>
                    <a:pt x="92" y="409"/>
                  </a:lnTo>
                  <a:lnTo>
                    <a:pt x="77" y="394"/>
                  </a:lnTo>
                  <a:lnTo>
                    <a:pt x="65" y="376"/>
                  </a:lnTo>
                  <a:lnTo>
                    <a:pt x="53" y="358"/>
                  </a:lnTo>
                  <a:lnTo>
                    <a:pt x="44" y="339"/>
                  </a:lnTo>
                  <a:lnTo>
                    <a:pt x="36" y="320"/>
                  </a:lnTo>
                  <a:lnTo>
                    <a:pt x="30" y="299"/>
                  </a:lnTo>
                  <a:lnTo>
                    <a:pt x="25" y="278"/>
                  </a:lnTo>
                  <a:lnTo>
                    <a:pt x="24" y="256"/>
                  </a:lnTo>
                  <a:lnTo>
                    <a:pt x="24" y="235"/>
                  </a:lnTo>
                  <a:lnTo>
                    <a:pt x="27" y="212"/>
                  </a:lnTo>
                  <a:lnTo>
                    <a:pt x="31" y="190"/>
                  </a:lnTo>
                  <a:lnTo>
                    <a:pt x="38" y="168"/>
                  </a:lnTo>
                  <a:lnTo>
                    <a:pt x="47" y="147"/>
                  </a:lnTo>
                  <a:lnTo>
                    <a:pt x="58" y="129"/>
                  </a:lnTo>
                  <a:lnTo>
                    <a:pt x="70" y="110"/>
                  </a:lnTo>
                  <a:lnTo>
                    <a:pt x="84" y="94"/>
                  </a:lnTo>
                  <a:lnTo>
                    <a:pt x="99" y="79"/>
                  </a:lnTo>
                  <a:lnTo>
                    <a:pt x="116" y="65"/>
                  </a:lnTo>
                  <a:lnTo>
                    <a:pt x="134" y="54"/>
                  </a:lnTo>
                  <a:lnTo>
                    <a:pt x="152" y="44"/>
                  </a:lnTo>
                  <a:lnTo>
                    <a:pt x="172" y="36"/>
                  </a:lnTo>
                  <a:lnTo>
                    <a:pt x="193" y="29"/>
                  </a:lnTo>
                  <a:lnTo>
                    <a:pt x="213" y="26"/>
                  </a:lnTo>
                  <a:lnTo>
                    <a:pt x="234" y="24"/>
                  </a:lnTo>
                  <a:lnTo>
                    <a:pt x="256" y="24"/>
                  </a:lnTo>
                  <a:lnTo>
                    <a:pt x="278" y="26"/>
                  </a:lnTo>
                  <a:lnTo>
                    <a:pt x="300" y="31"/>
                  </a:lnTo>
                  <a:lnTo>
                    <a:pt x="332" y="42"/>
                  </a:lnTo>
                  <a:lnTo>
                    <a:pt x="361" y="58"/>
                  </a:lnTo>
                  <a:lnTo>
                    <a:pt x="387" y="78"/>
                  </a:lnTo>
                  <a:lnTo>
                    <a:pt x="409" y="101"/>
                  </a:lnTo>
                  <a:lnTo>
                    <a:pt x="429" y="127"/>
                  </a:lnTo>
                  <a:lnTo>
                    <a:pt x="444" y="156"/>
                  </a:lnTo>
                  <a:lnTo>
                    <a:pt x="454" y="187"/>
                  </a:lnTo>
                  <a:lnTo>
                    <a:pt x="460" y="220"/>
                  </a:lnTo>
                  <a:lnTo>
                    <a:pt x="483" y="210"/>
                  </a:lnTo>
                  <a:lnTo>
                    <a:pt x="476" y="176"/>
                  </a:lnTo>
                  <a:lnTo>
                    <a:pt x="463" y="142"/>
                  </a:lnTo>
                  <a:lnTo>
                    <a:pt x="447" y="111"/>
                  </a:lnTo>
                  <a:lnTo>
                    <a:pt x="426" y="82"/>
                  </a:lnTo>
                  <a:lnTo>
                    <a:pt x="401" y="57"/>
                  </a:lnTo>
                  <a:lnTo>
                    <a:pt x="372" y="36"/>
                  </a:lnTo>
                  <a:lnTo>
                    <a:pt x="341" y="19"/>
                  </a:lnTo>
                  <a:lnTo>
                    <a:pt x="305" y="6"/>
                  </a:lnTo>
                  <a:lnTo>
                    <a:pt x="281" y="2"/>
                  </a:lnTo>
                  <a:lnTo>
                    <a:pt x="257" y="0"/>
                  </a:lnTo>
                  <a:lnTo>
                    <a:pt x="233" y="0"/>
                  </a:lnTo>
                  <a:lnTo>
                    <a:pt x="210" y="2"/>
                  </a:lnTo>
                  <a:lnTo>
                    <a:pt x="187" y="6"/>
                  </a:lnTo>
                  <a:lnTo>
                    <a:pt x="164" y="13"/>
                  </a:lnTo>
                  <a:lnTo>
                    <a:pt x="142" y="21"/>
                  </a:lnTo>
                  <a:lnTo>
                    <a:pt x="121" y="33"/>
                  </a:lnTo>
                  <a:lnTo>
                    <a:pt x="102" y="46"/>
                  </a:lnTo>
                  <a:lnTo>
                    <a:pt x="83" y="61"/>
                  </a:lnTo>
                  <a:lnTo>
                    <a:pt x="67" y="77"/>
                  </a:lnTo>
                  <a:lnTo>
                    <a:pt x="51" y="95"/>
                  </a:lnTo>
                  <a:lnTo>
                    <a:pt x="37" y="116"/>
                  </a:lnTo>
                  <a:lnTo>
                    <a:pt x="25" y="137"/>
                  </a:lnTo>
                  <a:lnTo>
                    <a:pt x="16" y="160"/>
                  </a:lnTo>
                  <a:lnTo>
                    <a:pt x="8" y="184"/>
                  </a:lnTo>
                  <a:lnTo>
                    <a:pt x="2" y="208"/>
                  </a:lnTo>
                  <a:lnTo>
                    <a:pt x="0" y="233"/>
                  </a:lnTo>
                  <a:lnTo>
                    <a:pt x="0" y="258"/>
                  </a:lnTo>
                  <a:lnTo>
                    <a:pt x="2" y="282"/>
                  </a:lnTo>
                  <a:lnTo>
                    <a:pt x="6" y="305"/>
                  </a:lnTo>
                  <a:lnTo>
                    <a:pt x="13" y="328"/>
                  </a:lnTo>
                  <a:lnTo>
                    <a:pt x="22" y="350"/>
                  </a:lnTo>
                  <a:lnTo>
                    <a:pt x="32" y="371"/>
                  </a:lnTo>
                  <a:lnTo>
                    <a:pt x="45" y="390"/>
                  </a:lnTo>
                  <a:lnTo>
                    <a:pt x="59" y="409"/>
                  </a:lnTo>
                  <a:lnTo>
                    <a:pt x="75" y="426"/>
                  </a:lnTo>
                  <a:lnTo>
                    <a:pt x="92" y="442"/>
                  </a:lnTo>
                  <a:lnTo>
                    <a:pt x="112" y="456"/>
                  </a:lnTo>
                  <a:lnTo>
                    <a:pt x="133" y="467"/>
                  </a:lnTo>
                  <a:lnTo>
                    <a:pt x="156" y="477"/>
                  </a:lnTo>
                  <a:lnTo>
                    <a:pt x="179" y="485"/>
                  </a:lnTo>
                  <a:lnTo>
                    <a:pt x="197" y="488"/>
                  </a:lnTo>
                  <a:lnTo>
                    <a:pt x="214" y="492"/>
                  </a:lnTo>
                  <a:lnTo>
                    <a:pt x="233" y="493"/>
                  </a:lnTo>
                  <a:lnTo>
                    <a:pt x="251" y="493"/>
                  </a:lnTo>
                  <a:lnTo>
                    <a:pt x="269" y="490"/>
                  </a:lnTo>
                  <a:lnTo>
                    <a:pt x="286" y="488"/>
                  </a:lnTo>
                  <a:lnTo>
                    <a:pt x="303" y="485"/>
                  </a:lnTo>
                  <a:lnTo>
                    <a:pt x="319" y="479"/>
                  </a:lnTo>
                  <a:lnTo>
                    <a:pt x="335" y="473"/>
                  </a:lnTo>
                  <a:lnTo>
                    <a:pt x="352" y="465"/>
                  </a:lnTo>
                  <a:lnTo>
                    <a:pt x="366" y="457"/>
                  </a:lnTo>
                  <a:lnTo>
                    <a:pt x="381" y="448"/>
                  </a:lnTo>
                  <a:lnTo>
                    <a:pt x="395" y="436"/>
                  </a:lnTo>
                  <a:lnTo>
                    <a:pt x="408" y="425"/>
                  </a:lnTo>
                  <a:lnTo>
                    <a:pt x="421" y="413"/>
                  </a:lnTo>
                  <a:lnTo>
                    <a:pt x="432" y="399"/>
                  </a:lnTo>
                  <a:lnTo>
                    <a:pt x="417" y="3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92" name="Freeform 24">
              <a:extLst>
                <a:ext uri="{FF2B5EF4-FFF2-40B4-BE49-F238E27FC236}">
                  <a16:creationId xmlns:a16="http://schemas.microsoft.com/office/drawing/2014/main" id="{96FF03C4-05D1-45DA-933E-38545E0D8475}"/>
                </a:ext>
              </a:extLst>
            </p:cNvPr>
            <p:cNvSpPr>
              <a:spLocks/>
            </p:cNvSpPr>
            <p:nvPr/>
          </p:nvSpPr>
          <p:spPr bwMode="auto">
            <a:xfrm>
              <a:off x="1207" y="3374"/>
              <a:ext cx="180" cy="185"/>
            </a:xfrm>
            <a:custGeom>
              <a:avLst/>
              <a:gdLst>
                <a:gd name="T0" fmla="*/ 5 w 361"/>
                <a:gd name="T1" fmla="*/ 57 h 371"/>
                <a:gd name="T2" fmla="*/ 10 w 361"/>
                <a:gd name="T3" fmla="*/ 68 h 371"/>
                <a:gd name="T4" fmla="*/ 18 w 361"/>
                <a:gd name="T5" fmla="*/ 78 h 371"/>
                <a:gd name="T6" fmla="*/ 28 w 361"/>
                <a:gd name="T7" fmla="*/ 84 h 371"/>
                <a:gd name="T8" fmla="*/ 38 w 361"/>
                <a:gd name="T9" fmla="*/ 87 h 371"/>
                <a:gd name="T10" fmla="*/ 46 w 361"/>
                <a:gd name="T11" fmla="*/ 88 h 371"/>
                <a:gd name="T12" fmla="*/ 54 w 361"/>
                <a:gd name="T13" fmla="*/ 86 h 371"/>
                <a:gd name="T14" fmla="*/ 62 w 361"/>
                <a:gd name="T15" fmla="*/ 84 h 371"/>
                <a:gd name="T16" fmla="*/ 68 w 361"/>
                <a:gd name="T17" fmla="*/ 80 h 371"/>
                <a:gd name="T18" fmla="*/ 74 w 361"/>
                <a:gd name="T19" fmla="*/ 74 h 371"/>
                <a:gd name="T20" fmla="*/ 79 w 361"/>
                <a:gd name="T21" fmla="*/ 68 h 371"/>
                <a:gd name="T22" fmla="*/ 83 w 361"/>
                <a:gd name="T23" fmla="*/ 60 h 371"/>
                <a:gd name="T24" fmla="*/ 86 w 361"/>
                <a:gd name="T25" fmla="*/ 48 h 371"/>
                <a:gd name="T26" fmla="*/ 84 w 361"/>
                <a:gd name="T27" fmla="*/ 32 h 371"/>
                <a:gd name="T28" fmla="*/ 76 w 361"/>
                <a:gd name="T29" fmla="*/ 18 h 371"/>
                <a:gd name="T30" fmla="*/ 63 w 361"/>
                <a:gd name="T31" fmla="*/ 8 h 371"/>
                <a:gd name="T32" fmla="*/ 49 w 361"/>
                <a:gd name="T33" fmla="*/ 4 h 371"/>
                <a:gd name="T34" fmla="*/ 37 w 361"/>
                <a:gd name="T35" fmla="*/ 5 h 371"/>
                <a:gd name="T36" fmla="*/ 25 w 361"/>
                <a:gd name="T37" fmla="*/ 9 h 371"/>
                <a:gd name="T38" fmla="*/ 16 w 361"/>
                <a:gd name="T39" fmla="*/ 17 h 371"/>
                <a:gd name="T40" fmla="*/ 9 w 361"/>
                <a:gd name="T41" fmla="*/ 18 h 371"/>
                <a:gd name="T42" fmla="*/ 13 w 361"/>
                <a:gd name="T43" fmla="*/ 12 h 371"/>
                <a:gd name="T44" fmla="*/ 18 w 361"/>
                <a:gd name="T45" fmla="*/ 8 h 371"/>
                <a:gd name="T46" fmla="*/ 24 w 361"/>
                <a:gd name="T47" fmla="*/ 5 h 371"/>
                <a:gd name="T48" fmla="*/ 30 w 361"/>
                <a:gd name="T49" fmla="*/ 2 h 371"/>
                <a:gd name="T50" fmla="*/ 36 w 361"/>
                <a:gd name="T51" fmla="*/ 0 h 371"/>
                <a:gd name="T52" fmla="*/ 43 w 361"/>
                <a:gd name="T53" fmla="*/ 0 h 371"/>
                <a:gd name="T54" fmla="*/ 50 w 361"/>
                <a:gd name="T55" fmla="*/ 0 h 371"/>
                <a:gd name="T56" fmla="*/ 56 w 361"/>
                <a:gd name="T57" fmla="*/ 1 h 371"/>
                <a:gd name="T58" fmla="*/ 73 w 361"/>
                <a:gd name="T59" fmla="*/ 9 h 371"/>
                <a:gd name="T60" fmla="*/ 84 w 361"/>
                <a:gd name="T61" fmla="*/ 22 h 371"/>
                <a:gd name="T62" fmla="*/ 90 w 361"/>
                <a:gd name="T63" fmla="*/ 39 h 371"/>
                <a:gd name="T64" fmla="*/ 88 w 361"/>
                <a:gd name="T65" fmla="*/ 57 h 371"/>
                <a:gd name="T66" fmla="*/ 85 w 361"/>
                <a:gd name="T67" fmla="*/ 66 h 371"/>
                <a:gd name="T68" fmla="*/ 80 w 361"/>
                <a:gd name="T69" fmla="*/ 74 h 371"/>
                <a:gd name="T70" fmla="*/ 74 w 361"/>
                <a:gd name="T71" fmla="*/ 80 h 371"/>
                <a:gd name="T72" fmla="*/ 67 w 361"/>
                <a:gd name="T73" fmla="*/ 86 h 371"/>
                <a:gd name="T74" fmla="*/ 59 w 361"/>
                <a:gd name="T75" fmla="*/ 90 h 371"/>
                <a:gd name="T76" fmla="*/ 51 w 361"/>
                <a:gd name="T77" fmla="*/ 92 h 371"/>
                <a:gd name="T78" fmla="*/ 42 w 361"/>
                <a:gd name="T79" fmla="*/ 92 h 371"/>
                <a:gd name="T80" fmla="*/ 33 w 361"/>
                <a:gd name="T81" fmla="*/ 91 h 371"/>
                <a:gd name="T82" fmla="*/ 20 w 361"/>
                <a:gd name="T83" fmla="*/ 85 h 371"/>
                <a:gd name="T84" fmla="*/ 10 w 361"/>
                <a:gd name="T85" fmla="*/ 77 h 371"/>
                <a:gd name="T86" fmla="*/ 3 w 361"/>
                <a:gd name="T87" fmla="*/ 66 h 371"/>
                <a:gd name="T88" fmla="*/ 0 w 361"/>
                <a:gd name="T89" fmla="*/ 53 h 3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71">
                  <a:moveTo>
                    <a:pt x="18" y="206"/>
                  </a:moveTo>
                  <a:lnTo>
                    <a:pt x="22" y="230"/>
                  </a:lnTo>
                  <a:lnTo>
                    <a:pt x="30" y="253"/>
                  </a:lnTo>
                  <a:lnTo>
                    <a:pt x="41" y="275"/>
                  </a:lnTo>
                  <a:lnTo>
                    <a:pt x="56" y="295"/>
                  </a:lnTo>
                  <a:lnTo>
                    <a:pt x="72" y="312"/>
                  </a:lnTo>
                  <a:lnTo>
                    <a:pt x="91" y="327"/>
                  </a:lnTo>
                  <a:lnTo>
                    <a:pt x="113" y="338"/>
                  </a:lnTo>
                  <a:lnTo>
                    <a:pt x="138" y="346"/>
                  </a:lnTo>
                  <a:lnTo>
                    <a:pt x="154" y="350"/>
                  </a:lnTo>
                  <a:lnTo>
                    <a:pt x="170" y="351"/>
                  </a:lnTo>
                  <a:lnTo>
                    <a:pt x="187" y="352"/>
                  </a:lnTo>
                  <a:lnTo>
                    <a:pt x="202" y="350"/>
                  </a:lnTo>
                  <a:lnTo>
                    <a:pt x="218" y="346"/>
                  </a:lnTo>
                  <a:lnTo>
                    <a:pt x="233" y="342"/>
                  </a:lnTo>
                  <a:lnTo>
                    <a:pt x="248" y="336"/>
                  </a:lnTo>
                  <a:lnTo>
                    <a:pt x="262" y="329"/>
                  </a:lnTo>
                  <a:lnTo>
                    <a:pt x="275" y="320"/>
                  </a:lnTo>
                  <a:lnTo>
                    <a:pt x="287" y="310"/>
                  </a:lnTo>
                  <a:lnTo>
                    <a:pt x="299" y="299"/>
                  </a:lnTo>
                  <a:lnTo>
                    <a:pt x="309" y="287"/>
                  </a:lnTo>
                  <a:lnTo>
                    <a:pt x="318" y="273"/>
                  </a:lnTo>
                  <a:lnTo>
                    <a:pt x="327" y="259"/>
                  </a:lnTo>
                  <a:lnTo>
                    <a:pt x="333" y="243"/>
                  </a:lnTo>
                  <a:lnTo>
                    <a:pt x="338" y="227"/>
                  </a:lnTo>
                  <a:lnTo>
                    <a:pt x="344" y="193"/>
                  </a:lnTo>
                  <a:lnTo>
                    <a:pt x="343" y="161"/>
                  </a:lnTo>
                  <a:lnTo>
                    <a:pt x="336" y="130"/>
                  </a:lnTo>
                  <a:lnTo>
                    <a:pt x="322" y="101"/>
                  </a:lnTo>
                  <a:lnTo>
                    <a:pt x="305" y="74"/>
                  </a:lnTo>
                  <a:lnTo>
                    <a:pt x="282" y="53"/>
                  </a:lnTo>
                  <a:lnTo>
                    <a:pt x="254" y="35"/>
                  </a:lnTo>
                  <a:lnTo>
                    <a:pt x="223" y="24"/>
                  </a:lnTo>
                  <a:lnTo>
                    <a:pt x="197" y="19"/>
                  </a:lnTo>
                  <a:lnTo>
                    <a:pt x="173" y="18"/>
                  </a:lnTo>
                  <a:lnTo>
                    <a:pt x="148" y="21"/>
                  </a:lnTo>
                  <a:lnTo>
                    <a:pt x="125" y="28"/>
                  </a:lnTo>
                  <a:lnTo>
                    <a:pt x="103" y="39"/>
                  </a:lnTo>
                  <a:lnTo>
                    <a:pt x="82" y="51"/>
                  </a:lnTo>
                  <a:lnTo>
                    <a:pt x="65" y="68"/>
                  </a:lnTo>
                  <a:lnTo>
                    <a:pt x="49" y="87"/>
                  </a:lnTo>
                  <a:lnTo>
                    <a:pt x="36" y="72"/>
                  </a:lnTo>
                  <a:lnTo>
                    <a:pt x="44" y="62"/>
                  </a:lnTo>
                  <a:lnTo>
                    <a:pt x="53" y="51"/>
                  </a:lnTo>
                  <a:lnTo>
                    <a:pt x="64" y="43"/>
                  </a:lnTo>
                  <a:lnTo>
                    <a:pt x="74" y="35"/>
                  </a:lnTo>
                  <a:lnTo>
                    <a:pt x="86" y="27"/>
                  </a:lnTo>
                  <a:lnTo>
                    <a:pt x="97" y="20"/>
                  </a:lnTo>
                  <a:lnTo>
                    <a:pt x="109" y="15"/>
                  </a:lnTo>
                  <a:lnTo>
                    <a:pt x="121" y="10"/>
                  </a:lnTo>
                  <a:lnTo>
                    <a:pt x="134" y="6"/>
                  </a:lnTo>
                  <a:lnTo>
                    <a:pt x="147" y="3"/>
                  </a:lnTo>
                  <a:lnTo>
                    <a:pt x="159" y="1"/>
                  </a:lnTo>
                  <a:lnTo>
                    <a:pt x="173" y="0"/>
                  </a:lnTo>
                  <a:lnTo>
                    <a:pt x="187" y="0"/>
                  </a:lnTo>
                  <a:lnTo>
                    <a:pt x="200" y="1"/>
                  </a:lnTo>
                  <a:lnTo>
                    <a:pt x="214" y="2"/>
                  </a:lnTo>
                  <a:lnTo>
                    <a:pt x="227" y="5"/>
                  </a:lnTo>
                  <a:lnTo>
                    <a:pt x="262" y="18"/>
                  </a:lnTo>
                  <a:lnTo>
                    <a:pt x="292" y="38"/>
                  </a:lnTo>
                  <a:lnTo>
                    <a:pt x="317" y="62"/>
                  </a:lnTo>
                  <a:lnTo>
                    <a:pt x="338" y="91"/>
                  </a:lnTo>
                  <a:lnTo>
                    <a:pt x="352" y="123"/>
                  </a:lnTo>
                  <a:lnTo>
                    <a:pt x="360" y="157"/>
                  </a:lnTo>
                  <a:lnTo>
                    <a:pt x="361" y="194"/>
                  </a:lnTo>
                  <a:lnTo>
                    <a:pt x="355" y="231"/>
                  </a:lnTo>
                  <a:lnTo>
                    <a:pt x="350" y="250"/>
                  </a:lnTo>
                  <a:lnTo>
                    <a:pt x="343" y="267"/>
                  </a:lnTo>
                  <a:lnTo>
                    <a:pt x="333" y="283"/>
                  </a:lnTo>
                  <a:lnTo>
                    <a:pt x="323" y="297"/>
                  </a:lnTo>
                  <a:lnTo>
                    <a:pt x="312" y="311"/>
                  </a:lnTo>
                  <a:lnTo>
                    <a:pt x="299" y="323"/>
                  </a:lnTo>
                  <a:lnTo>
                    <a:pt x="285" y="335"/>
                  </a:lnTo>
                  <a:lnTo>
                    <a:pt x="271" y="344"/>
                  </a:lnTo>
                  <a:lnTo>
                    <a:pt x="255" y="353"/>
                  </a:lnTo>
                  <a:lnTo>
                    <a:pt x="239" y="360"/>
                  </a:lnTo>
                  <a:lnTo>
                    <a:pt x="223" y="365"/>
                  </a:lnTo>
                  <a:lnTo>
                    <a:pt x="206" y="368"/>
                  </a:lnTo>
                  <a:lnTo>
                    <a:pt x="187" y="371"/>
                  </a:lnTo>
                  <a:lnTo>
                    <a:pt x="170" y="371"/>
                  </a:lnTo>
                  <a:lnTo>
                    <a:pt x="151" y="368"/>
                  </a:lnTo>
                  <a:lnTo>
                    <a:pt x="133" y="365"/>
                  </a:lnTo>
                  <a:lnTo>
                    <a:pt x="106" y="356"/>
                  </a:lnTo>
                  <a:lnTo>
                    <a:pt x="83" y="343"/>
                  </a:lnTo>
                  <a:lnTo>
                    <a:pt x="62" y="327"/>
                  </a:lnTo>
                  <a:lnTo>
                    <a:pt x="43" y="308"/>
                  </a:lnTo>
                  <a:lnTo>
                    <a:pt x="28" y="288"/>
                  </a:lnTo>
                  <a:lnTo>
                    <a:pt x="15" y="265"/>
                  </a:lnTo>
                  <a:lnTo>
                    <a:pt x="6" y="239"/>
                  </a:lnTo>
                  <a:lnTo>
                    <a:pt x="0" y="214"/>
                  </a:lnTo>
                  <a:lnTo>
                    <a:pt x="18" y="2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93" name="Freeform 25">
              <a:extLst>
                <a:ext uri="{FF2B5EF4-FFF2-40B4-BE49-F238E27FC236}">
                  <a16:creationId xmlns:a16="http://schemas.microsoft.com/office/drawing/2014/main" id="{12A75BBC-C478-4385-A12E-8FB93776FCB1}"/>
                </a:ext>
              </a:extLst>
            </p:cNvPr>
            <p:cNvSpPr>
              <a:spLocks/>
            </p:cNvSpPr>
            <p:nvPr/>
          </p:nvSpPr>
          <p:spPr bwMode="auto">
            <a:xfrm>
              <a:off x="1001" y="2965"/>
              <a:ext cx="509" cy="924"/>
            </a:xfrm>
            <a:custGeom>
              <a:avLst/>
              <a:gdLst>
                <a:gd name="T0" fmla="*/ 235 w 1020"/>
                <a:gd name="T1" fmla="*/ 23 h 1847"/>
                <a:gd name="T2" fmla="*/ 200 w 1020"/>
                <a:gd name="T3" fmla="*/ 16 h 1847"/>
                <a:gd name="T4" fmla="*/ 171 w 1020"/>
                <a:gd name="T5" fmla="*/ 5 h 1847"/>
                <a:gd name="T6" fmla="*/ 159 w 1020"/>
                <a:gd name="T7" fmla="*/ 5 h 1847"/>
                <a:gd name="T8" fmla="*/ 156 w 1020"/>
                <a:gd name="T9" fmla="*/ 16 h 1847"/>
                <a:gd name="T10" fmla="*/ 158 w 1020"/>
                <a:gd name="T11" fmla="*/ 36 h 1847"/>
                <a:gd name="T12" fmla="*/ 150 w 1020"/>
                <a:gd name="T13" fmla="*/ 40 h 1847"/>
                <a:gd name="T14" fmla="*/ 131 w 1020"/>
                <a:gd name="T15" fmla="*/ 49 h 1847"/>
                <a:gd name="T16" fmla="*/ 102 w 1020"/>
                <a:gd name="T17" fmla="*/ 65 h 1847"/>
                <a:gd name="T18" fmla="*/ 82 w 1020"/>
                <a:gd name="T19" fmla="*/ 96 h 1847"/>
                <a:gd name="T20" fmla="*/ 83 w 1020"/>
                <a:gd name="T21" fmla="*/ 121 h 1847"/>
                <a:gd name="T22" fmla="*/ 41 w 1020"/>
                <a:gd name="T23" fmla="*/ 314 h 1847"/>
                <a:gd name="T24" fmla="*/ 30 w 1020"/>
                <a:gd name="T25" fmla="*/ 319 h 1847"/>
                <a:gd name="T26" fmla="*/ 16 w 1020"/>
                <a:gd name="T27" fmla="*/ 334 h 1847"/>
                <a:gd name="T28" fmla="*/ 7 w 1020"/>
                <a:gd name="T29" fmla="*/ 361 h 1847"/>
                <a:gd name="T30" fmla="*/ 0 w 1020"/>
                <a:gd name="T31" fmla="*/ 400 h 1847"/>
                <a:gd name="T32" fmla="*/ 13 w 1020"/>
                <a:gd name="T33" fmla="*/ 428 h 1847"/>
                <a:gd name="T34" fmla="*/ 32 w 1020"/>
                <a:gd name="T35" fmla="*/ 435 h 1847"/>
                <a:gd name="T36" fmla="*/ 55 w 1020"/>
                <a:gd name="T37" fmla="*/ 428 h 1847"/>
                <a:gd name="T38" fmla="*/ 60 w 1020"/>
                <a:gd name="T39" fmla="*/ 428 h 1847"/>
                <a:gd name="T40" fmla="*/ 70 w 1020"/>
                <a:gd name="T41" fmla="*/ 454 h 1847"/>
                <a:gd name="T42" fmla="*/ 107 w 1020"/>
                <a:gd name="T43" fmla="*/ 462 h 1847"/>
                <a:gd name="T44" fmla="*/ 125 w 1020"/>
                <a:gd name="T45" fmla="*/ 445 h 1847"/>
                <a:gd name="T46" fmla="*/ 115 w 1020"/>
                <a:gd name="T47" fmla="*/ 447 h 1847"/>
                <a:gd name="T48" fmla="*/ 83 w 1020"/>
                <a:gd name="T49" fmla="*/ 446 h 1847"/>
                <a:gd name="T50" fmla="*/ 68 w 1020"/>
                <a:gd name="T51" fmla="*/ 427 h 1847"/>
                <a:gd name="T52" fmla="*/ 66 w 1020"/>
                <a:gd name="T53" fmla="*/ 415 h 1847"/>
                <a:gd name="T54" fmla="*/ 58 w 1020"/>
                <a:gd name="T55" fmla="*/ 417 h 1847"/>
                <a:gd name="T56" fmla="*/ 48 w 1020"/>
                <a:gd name="T57" fmla="*/ 425 h 1847"/>
                <a:gd name="T58" fmla="*/ 28 w 1020"/>
                <a:gd name="T59" fmla="*/ 422 h 1847"/>
                <a:gd name="T60" fmla="*/ 11 w 1020"/>
                <a:gd name="T61" fmla="*/ 403 h 1847"/>
                <a:gd name="T62" fmla="*/ 18 w 1020"/>
                <a:gd name="T63" fmla="*/ 362 h 1847"/>
                <a:gd name="T64" fmla="*/ 27 w 1020"/>
                <a:gd name="T65" fmla="*/ 338 h 1847"/>
                <a:gd name="T66" fmla="*/ 35 w 1020"/>
                <a:gd name="T67" fmla="*/ 326 h 1847"/>
                <a:gd name="T68" fmla="*/ 50 w 1020"/>
                <a:gd name="T69" fmla="*/ 317 h 1847"/>
                <a:gd name="T70" fmla="*/ 95 w 1020"/>
                <a:gd name="T71" fmla="*/ 132 h 1847"/>
                <a:gd name="T72" fmla="*/ 90 w 1020"/>
                <a:gd name="T73" fmla="*/ 104 h 1847"/>
                <a:gd name="T74" fmla="*/ 96 w 1020"/>
                <a:gd name="T75" fmla="*/ 83 h 1847"/>
                <a:gd name="T76" fmla="*/ 113 w 1020"/>
                <a:gd name="T77" fmla="*/ 67 h 1847"/>
                <a:gd name="T78" fmla="*/ 140 w 1020"/>
                <a:gd name="T79" fmla="*/ 52 h 1847"/>
                <a:gd name="T80" fmla="*/ 153 w 1020"/>
                <a:gd name="T81" fmla="*/ 45 h 1847"/>
                <a:gd name="T82" fmla="*/ 159 w 1020"/>
                <a:gd name="T83" fmla="*/ 43 h 1847"/>
                <a:gd name="T84" fmla="*/ 166 w 1020"/>
                <a:gd name="T85" fmla="*/ 35 h 1847"/>
                <a:gd name="T86" fmla="*/ 178 w 1020"/>
                <a:gd name="T87" fmla="*/ 31 h 1847"/>
                <a:gd name="T88" fmla="*/ 202 w 1020"/>
                <a:gd name="T89" fmla="*/ 39 h 1847"/>
                <a:gd name="T90" fmla="*/ 224 w 1020"/>
                <a:gd name="T91" fmla="*/ 43 h 1847"/>
                <a:gd name="T92" fmla="*/ 242 w 1020"/>
                <a:gd name="T93" fmla="*/ 44 h 1847"/>
                <a:gd name="T94" fmla="*/ 250 w 1020"/>
                <a:gd name="T95" fmla="*/ 42 h 1847"/>
                <a:gd name="T96" fmla="*/ 249 w 1020"/>
                <a:gd name="T97" fmla="*/ 37 h 1847"/>
                <a:gd name="T98" fmla="*/ 225 w 1020"/>
                <a:gd name="T99" fmla="*/ 36 h 1847"/>
                <a:gd name="T100" fmla="*/ 189 w 1020"/>
                <a:gd name="T101" fmla="*/ 28 h 1847"/>
                <a:gd name="T102" fmla="*/ 164 w 1020"/>
                <a:gd name="T103" fmla="*/ 16 h 1847"/>
                <a:gd name="T104" fmla="*/ 164 w 1020"/>
                <a:gd name="T105" fmla="*/ 7 h 1847"/>
                <a:gd name="T106" fmla="*/ 185 w 1020"/>
                <a:gd name="T107" fmla="*/ 18 h 1847"/>
                <a:gd name="T108" fmla="*/ 215 w 1020"/>
                <a:gd name="T109" fmla="*/ 27 h 1847"/>
                <a:gd name="T110" fmla="*/ 236 w 1020"/>
                <a:gd name="T111" fmla="*/ 30 h 1847"/>
                <a:gd name="T112" fmla="*/ 250 w 1020"/>
                <a:gd name="T113" fmla="*/ 30 h 1847"/>
                <a:gd name="T114" fmla="*/ 254 w 1020"/>
                <a:gd name="T115" fmla="*/ 26 h 18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20" h="1847">
                  <a:moveTo>
                    <a:pt x="1012" y="89"/>
                  </a:moveTo>
                  <a:lnTo>
                    <a:pt x="999" y="93"/>
                  </a:lnTo>
                  <a:lnTo>
                    <a:pt x="983" y="94"/>
                  </a:lnTo>
                  <a:lnTo>
                    <a:pt x="963" y="94"/>
                  </a:lnTo>
                  <a:lnTo>
                    <a:pt x="941" y="92"/>
                  </a:lnTo>
                  <a:lnTo>
                    <a:pt x="916" y="88"/>
                  </a:lnTo>
                  <a:lnTo>
                    <a:pt x="888" y="84"/>
                  </a:lnTo>
                  <a:lnTo>
                    <a:pt x="859" y="78"/>
                  </a:lnTo>
                  <a:lnTo>
                    <a:pt x="830" y="71"/>
                  </a:lnTo>
                  <a:lnTo>
                    <a:pt x="801" y="63"/>
                  </a:lnTo>
                  <a:lnTo>
                    <a:pt x="774" y="54"/>
                  </a:lnTo>
                  <a:lnTo>
                    <a:pt x="749" y="44"/>
                  </a:lnTo>
                  <a:lnTo>
                    <a:pt x="726" y="35"/>
                  </a:lnTo>
                  <a:lnTo>
                    <a:pt x="705" y="26"/>
                  </a:lnTo>
                  <a:lnTo>
                    <a:pt x="688" y="17"/>
                  </a:lnTo>
                  <a:lnTo>
                    <a:pt x="674" y="8"/>
                  </a:lnTo>
                  <a:lnTo>
                    <a:pt x="664" y="0"/>
                  </a:lnTo>
                  <a:lnTo>
                    <a:pt x="653" y="2"/>
                  </a:lnTo>
                  <a:lnTo>
                    <a:pt x="644" y="8"/>
                  </a:lnTo>
                  <a:lnTo>
                    <a:pt x="638" y="18"/>
                  </a:lnTo>
                  <a:lnTo>
                    <a:pt x="634" y="30"/>
                  </a:lnTo>
                  <a:lnTo>
                    <a:pt x="630" y="41"/>
                  </a:lnTo>
                  <a:lnTo>
                    <a:pt x="629" y="50"/>
                  </a:lnTo>
                  <a:lnTo>
                    <a:pt x="628" y="58"/>
                  </a:lnTo>
                  <a:lnTo>
                    <a:pt x="628" y="61"/>
                  </a:lnTo>
                  <a:lnTo>
                    <a:pt x="631" y="68"/>
                  </a:lnTo>
                  <a:lnTo>
                    <a:pt x="636" y="74"/>
                  </a:lnTo>
                  <a:lnTo>
                    <a:pt x="642" y="80"/>
                  </a:lnTo>
                  <a:lnTo>
                    <a:pt x="648" y="84"/>
                  </a:lnTo>
                  <a:lnTo>
                    <a:pt x="633" y="141"/>
                  </a:lnTo>
                  <a:lnTo>
                    <a:pt x="630" y="142"/>
                  </a:lnTo>
                  <a:lnTo>
                    <a:pt x="624" y="145"/>
                  </a:lnTo>
                  <a:lnTo>
                    <a:pt x="619" y="148"/>
                  </a:lnTo>
                  <a:lnTo>
                    <a:pt x="611" y="153"/>
                  </a:lnTo>
                  <a:lnTo>
                    <a:pt x="601" y="157"/>
                  </a:lnTo>
                  <a:lnTo>
                    <a:pt x="592" y="162"/>
                  </a:lnTo>
                  <a:lnTo>
                    <a:pt x="582" y="167"/>
                  </a:lnTo>
                  <a:lnTo>
                    <a:pt x="573" y="171"/>
                  </a:lnTo>
                  <a:lnTo>
                    <a:pt x="551" y="182"/>
                  </a:lnTo>
                  <a:lnTo>
                    <a:pt x="528" y="193"/>
                  </a:lnTo>
                  <a:lnTo>
                    <a:pt x="502" y="206"/>
                  </a:lnTo>
                  <a:lnTo>
                    <a:pt x="477" y="219"/>
                  </a:lnTo>
                  <a:lnTo>
                    <a:pt x="453" y="231"/>
                  </a:lnTo>
                  <a:lnTo>
                    <a:pt x="430" y="245"/>
                  </a:lnTo>
                  <a:lnTo>
                    <a:pt x="409" y="257"/>
                  </a:lnTo>
                  <a:lnTo>
                    <a:pt x="392" y="268"/>
                  </a:lnTo>
                  <a:lnTo>
                    <a:pt x="366" y="296"/>
                  </a:lnTo>
                  <a:lnTo>
                    <a:pt x="349" y="325"/>
                  </a:lnTo>
                  <a:lnTo>
                    <a:pt x="336" y="354"/>
                  </a:lnTo>
                  <a:lnTo>
                    <a:pt x="328" y="383"/>
                  </a:lnTo>
                  <a:lnTo>
                    <a:pt x="325" y="409"/>
                  </a:lnTo>
                  <a:lnTo>
                    <a:pt x="324" y="428"/>
                  </a:lnTo>
                  <a:lnTo>
                    <a:pt x="324" y="442"/>
                  </a:lnTo>
                  <a:lnTo>
                    <a:pt x="324" y="448"/>
                  </a:lnTo>
                  <a:lnTo>
                    <a:pt x="332" y="481"/>
                  </a:lnTo>
                  <a:lnTo>
                    <a:pt x="338" y="502"/>
                  </a:lnTo>
                  <a:lnTo>
                    <a:pt x="345" y="518"/>
                  </a:lnTo>
                  <a:lnTo>
                    <a:pt x="357" y="534"/>
                  </a:lnTo>
                  <a:lnTo>
                    <a:pt x="166" y="1254"/>
                  </a:lnTo>
                  <a:lnTo>
                    <a:pt x="164" y="1254"/>
                  </a:lnTo>
                  <a:lnTo>
                    <a:pt x="159" y="1257"/>
                  </a:lnTo>
                  <a:lnTo>
                    <a:pt x="152" y="1259"/>
                  </a:lnTo>
                  <a:lnTo>
                    <a:pt x="143" y="1263"/>
                  </a:lnTo>
                  <a:lnTo>
                    <a:pt x="133" y="1267"/>
                  </a:lnTo>
                  <a:lnTo>
                    <a:pt x="121" y="1273"/>
                  </a:lnTo>
                  <a:lnTo>
                    <a:pt x="109" y="1281"/>
                  </a:lnTo>
                  <a:lnTo>
                    <a:pt x="98" y="1290"/>
                  </a:lnTo>
                  <a:lnTo>
                    <a:pt x="86" y="1303"/>
                  </a:lnTo>
                  <a:lnTo>
                    <a:pt x="76" y="1318"/>
                  </a:lnTo>
                  <a:lnTo>
                    <a:pt x="66" y="1336"/>
                  </a:lnTo>
                  <a:lnTo>
                    <a:pt x="56" y="1356"/>
                  </a:lnTo>
                  <a:lnTo>
                    <a:pt x="47" y="1377"/>
                  </a:lnTo>
                  <a:lnTo>
                    <a:pt x="40" y="1399"/>
                  </a:lnTo>
                  <a:lnTo>
                    <a:pt x="33" y="1420"/>
                  </a:lnTo>
                  <a:lnTo>
                    <a:pt x="28" y="1441"/>
                  </a:lnTo>
                  <a:lnTo>
                    <a:pt x="21" y="1468"/>
                  </a:lnTo>
                  <a:lnTo>
                    <a:pt x="14" y="1499"/>
                  </a:lnTo>
                  <a:lnTo>
                    <a:pt x="7" y="1531"/>
                  </a:lnTo>
                  <a:lnTo>
                    <a:pt x="2" y="1566"/>
                  </a:lnTo>
                  <a:lnTo>
                    <a:pt x="0" y="1599"/>
                  </a:lnTo>
                  <a:lnTo>
                    <a:pt x="2" y="1630"/>
                  </a:lnTo>
                  <a:lnTo>
                    <a:pt x="9" y="1657"/>
                  </a:lnTo>
                  <a:lnTo>
                    <a:pt x="22" y="1679"/>
                  </a:lnTo>
                  <a:lnTo>
                    <a:pt x="37" y="1695"/>
                  </a:lnTo>
                  <a:lnTo>
                    <a:pt x="53" y="1709"/>
                  </a:lnTo>
                  <a:lnTo>
                    <a:pt x="68" y="1719"/>
                  </a:lnTo>
                  <a:lnTo>
                    <a:pt x="84" y="1728"/>
                  </a:lnTo>
                  <a:lnTo>
                    <a:pt x="99" y="1734"/>
                  </a:lnTo>
                  <a:lnTo>
                    <a:pt x="113" y="1737"/>
                  </a:lnTo>
                  <a:lnTo>
                    <a:pt x="128" y="1740"/>
                  </a:lnTo>
                  <a:lnTo>
                    <a:pt x="142" y="1740"/>
                  </a:lnTo>
                  <a:lnTo>
                    <a:pt x="165" y="1737"/>
                  </a:lnTo>
                  <a:lnTo>
                    <a:pt x="186" y="1730"/>
                  </a:lnTo>
                  <a:lnTo>
                    <a:pt x="204" y="1721"/>
                  </a:lnTo>
                  <a:lnTo>
                    <a:pt x="220" y="1710"/>
                  </a:lnTo>
                  <a:lnTo>
                    <a:pt x="233" y="1698"/>
                  </a:lnTo>
                  <a:lnTo>
                    <a:pt x="243" y="1689"/>
                  </a:lnTo>
                  <a:lnTo>
                    <a:pt x="250" y="1682"/>
                  </a:lnTo>
                  <a:lnTo>
                    <a:pt x="252" y="1679"/>
                  </a:lnTo>
                  <a:lnTo>
                    <a:pt x="243" y="1710"/>
                  </a:lnTo>
                  <a:lnTo>
                    <a:pt x="239" y="1737"/>
                  </a:lnTo>
                  <a:lnTo>
                    <a:pt x="240" y="1762"/>
                  </a:lnTo>
                  <a:lnTo>
                    <a:pt x="247" y="1781"/>
                  </a:lnTo>
                  <a:lnTo>
                    <a:pt x="260" y="1798"/>
                  </a:lnTo>
                  <a:lnTo>
                    <a:pt x="281" y="1813"/>
                  </a:lnTo>
                  <a:lnTo>
                    <a:pt x="309" y="1826"/>
                  </a:lnTo>
                  <a:lnTo>
                    <a:pt x="346" y="1836"/>
                  </a:lnTo>
                  <a:lnTo>
                    <a:pt x="377" y="1844"/>
                  </a:lnTo>
                  <a:lnTo>
                    <a:pt x="406" y="1847"/>
                  </a:lnTo>
                  <a:lnTo>
                    <a:pt x="430" y="1847"/>
                  </a:lnTo>
                  <a:lnTo>
                    <a:pt x="451" y="1841"/>
                  </a:lnTo>
                  <a:lnTo>
                    <a:pt x="469" y="1832"/>
                  </a:lnTo>
                  <a:lnTo>
                    <a:pt x="483" y="1819"/>
                  </a:lnTo>
                  <a:lnTo>
                    <a:pt x="493" y="1801"/>
                  </a:lnTo>
                  <a:lnTo>
                    <a:pt x="500" y="1778"/>
                  </a:lnTo>
                  <a:lnTo>
                    <a:pt x="506" y="1747"/>
                  </a:lnTo>
                  <a:lnTo>
                    <a:pt x="498" y="1755"/>
                  </a:lnTo>
                  <a:lnTo>
                    <a:pt x="487" y="1764"/>
                  </a:lnTo>
                  <a:lnTo>
                    <a:pt x="476" y="1774"/>
                  </a:lnTo>
                  <a:lnTo>
                    <a:pt x="461" y="1785"/>
                  </a:lnTo>
                  <a:lnTo>
                    <a:pt x="442" y="1793"/>
                  </a:lnTo>
                  <a:lnTo>
                    <a:pt x="419" y="1797"/>
                  </a:lnTo>
                  <a:lnTo>
                    <a:pt x="393" y="1797"/>
                  </a:lnTo>
                  <a:lnTo>
                    <a:pt x="362" y="1791"/>
                  </a:lnTo>
                  <a:lnTo>
                    <a:pt x="332" y="1781"/>
                  </a:lnTo>
                  <a:lnTo>
                    <a:pt x="310" y="1768"/>
                  </a:lnTo>
                  <a:lnTo>
                    <a:pt x="295" y="1755"/>
                  </a:lnTo>
                  <a:lnTo>
                    <a:pt x="285" y="1738"/>
                  </a:lnTo>
                  <a:lnTo>
                    <a:pt x="279" y="1722"/>
                  </a:lnTo>
                  <a:lnTo>
                    <a:pt x="275" y="1705"/>
                  </a:lnTo>
                  <a:lnTo>
                    <a:pt x="272" y="1688"/>
                  </a:lnTo>
                  <a:lnTo>
                    <a:pt x="268" y="1672"/>
                  </a:lnTo>
                  <a:lnTo>
                    <a:pt x="268" y="1670"/>
                  </a:lnTo>
                  <a:lnTo>
                    <a:pt x="267" y="1666"/>
                  </a:lnTo>
                  <a:lnTo>
                    <a:pt x="265" y="1660"/>
                  </a:lnTo>
                  <a:lnTo>
                    <a:pt x="262" y="1656"/>
                  </a:lnTo>
                  <a:lnTo>
                    <a:pt x="257" y="1652"/>
                  </a:lnTo>
                  <a:lnTo>
                    <a:pt x="250" y="1652"/>
                  </a:lnTo>
                  <a:lnTo>
                    <a:pt x="243" y="1656"/>
                  </a:lnTo>
                  <a:lnTo>
                    <a:pt x="233" y="1666"/>
                  </a:lnTo>
                  <a:lnTo>
                    <a:pt x="226" y="1673"/>
                  </a:lnTo>
                  <a:lnTo>
                    <a:pt x="219" y="1680"/>
                  </a:lnTo>
                  <a:lnTo>
                    <a:pt x="212" y="1687"/>
                  </a:lnTo>
                  <a:lnTo>
                    <a:pt x="204" y="1692"/>
                  </a:lnTo>
                  <a:lnTo>
                    <a:pt x="195" y="1698"/>
                  </a:lnTo>
                  <a:lnTo>
                    <a:pt x="187" y="1702"/>
                  </a:lnTo>
                  <a:lnTo>
                    <a:pt x="177" y="1704"/>
                  </a:lnTo>
                  <a:lnTo>
                    <a:pt x="168" y="1705"/>
                  </a:lnTo>
                  <a:lnTo>
                    <a:pt x="138" y="1697"/>
                  </a:lnTo>
                  <a:lnTo>
                    <a:pt x="112" y="1688"/>
                  </a:lnTo>
                  <a:lnTo>
                    <a:pt x="90" y="1677"/>
                  </a:lnTo>
                  <a:lnTo>
                    <a:pt x="73" y="1665"/>
                  </a:lnTo>
                  <a:lnTo>
                    <a:pt x="59" y="1651"/>
                  </a:lnTo>
                  <a:lnTo>
                    <a:pt x="50" y="1634"/>
                  </a:lnTo>
                  <a:lnTo>
                    <a:pt x="44" y="1612"/>
                  </a:lnTo>
                  <a:lnTo>
                    <a:pt x="43" y="1588"/>
                  </a:lnTo>
                  <a:lnTo>
                    <a:pt x="45" y="1573"/>
                  </a:lnTo>
                  <a:lnTo>
                    <a:pt x="52" y="1535"/>
                  </a:lnTo>
                  <a:lnTo>
                    <a:pt x="61" y="1488"/>
                  </a:lnTo>
                  <a:lnTo>
                    <a:pt x="73" y="1445"/>
                  </a:lnTo>
                  <a:lnTo>
                    <a:pt x="78" y="1425"/>
                  </a:lnTo>
                  <a:lnTo>
                    <a:pt x="86" y="1404"/>
                  </a:lnTo>
                  <a:lnTo>
                    <a:pt x="95" y="1385"/>
                  </a:lnTo>
                  <a:lnTo>
                    <a:pt x="101" y="1366"/>
                  </a:lnTo>
                  <a:lnTo>
                    <a:pt x="108" y="1350"/>
                  </a:lnTo>
                  <a:lnTo>
                    <a:pt x="114" y="1337"/>
                  </a:lnTo>
                  <a:lnTo>
                    <a:pt x="119" y="1329"/>
                  </a:lnTo>
                  <a:lnTo>
                    <a:pt x="120" y="1326"/>
                  </a:lnTo>
                  <a:lnTo>
                    <a:pt x="130" y="1313"/>
                  </a:lnTo>
                  <a:lnTo>
                    <a:pt x="143" y="1302"/>
                  </a:lnTo>
                  <a:lnTo>
                    <a:pt x="157" y="1291"/>
                  </a:lnTo>
                  <a:lnTo>
                    <a:pt x="172" y="1282"/>
                  </a:lnTo>
                  <a:lnTo>
                    <a:pt x="184" y="1275"/>
                  </a:lnTo>
                  <a:lnTo>
                    <a:pt x="195" y="1269"/>
                  </a:lnTo>
                  <a:lnTo>
                    <a:pt x="203" y="1266"/>
                  </a:lnTo>
                  <a:lnTo>
                    <a:pt x="205" y="1265"/>
                  </a:lnTo>
                  <a:lnTo>
                    <a:pt x="396" y="545"/>
                  </a:lnTo>
                  <a:lnTo>
                    <a:pt x="394" y="542"/>
                  </a:lnTo>
                  <a:lnTo>
                    <a:pt x="388" y="537"/>
                  </a:lnTo>
                  <a:lnTo>
                    <a:pt x="381" y="526"/>
                  </a:lnTo>
                  <a:lnTo>
                    <a:pt x="373" y="512"/>
                  </a:lnTo>
                  <a:lnTo>
                    <a:pt x="365" y="494"/>
                  </a:lnTo>
                  <a:lnTo>
                    <a:pt x="359" y="472"/>
                  </a:lnTo>
                  <a:lnTo>
                    <a:pt x="358" y="446"/>
                  </a:lnTo>
                  <a:lnTo>
                    <a:pt x="361" y="416"/>
                  </a:lnTo>
                  <a:lnTo>
                    <a:pt x="365" y="395"/>
                  </a:lnTo>
                  <a:lnTo>
                    <a:pt x="370" y="376"/>
                  </a:lnTo>
                  <a:lnTo>
                    <a:pt x="374" y="359"/>
                  </a:lnTo>
                  <a:lnTo>
                    <a:pt x="379" y="344"/>
                  </a:lnTo>
                  <a:lnTo>
                    <a:pt x="385" y="330"/>
                  </a:lnTo>
                  <a:lnTo>
                    <a:pt x="392" y="318"/>
                  </a:lnTo>
                  <a:lnTo>
                    <a:pt x="401" y="306"/>
                  </a:lnTo>
                  <a:lnTo>
                    <a:pt x="412" y="295"/>
                  </a:lnTo>
                  <a:lnTo>
                    <a:pt x="432" y="281"/>
                  </a:lnTo>
                  <a:lnTo>
                    <a:pt x="453" y="267"/>
                  </a:lnTo>
                  <a:lnTo>
                    <a:pt x="475" y="253"/>
                  </a:lnTo>
                  <a:lnTo>
                    <a:pt x="497" y="239"/>
                  </a:lnTo>
                  <a:lnTo>
                    <a:pt x="518" y="227"/>
                  </a:lnTo>
                  <a:lnTo>
                    <a:pt x="542" y="215"/>
                  </a:lnTo>
                  <a:lnTo>
                    <a:pt x="562" y="205"/>
                  </a:lnTo>
                  <a:lnTo>
                    <a:pt x="583" y="194"/>
                  </a:lnTo>
                  <a:lnTo>
                    <a:pt x="590" y="191"/>
                  </a:lnTo>
                  <a:lnTo>
                    <a:pt x="598" y="187"/>
                  </a:lnTo>
                  <a:lnTo>
                    <a:pt x="605" y="184"/>
                  </a:lnTo>
                  <a:lnTo>
                    <a:pt x="613" y="180"/>
                  </a:lnTo>
                  <a:lnTo>
                    <a:pt x="620" y="178"/>
                  </a:lnTo>
                  <a:lnTo>
                    <a:pt x="626" y="175"/>
                  </a:lnTo>
                  <a:lnTo>
                    <a:pt x="631" y="172"/>
                  </a:lnTo>
                  <a:lnTo>
                    <a:pt x="636" y="170"/>
                  </a:lnTo>
                  <a:lnTo>
                    <a:pt x="639" y="169"/>
                  </a:lnTo>
                  <a:lnTo>
                    <a:pt x="645" y="165"/>
                  </a:lnTo>
                  <a:lnTo>
                    <a:pt x="651" y="163"/>
                  </a:lnTo>
                  <a:lnTo>
                    <a:pt x="654" y="162"/>
                  </a:lnTo>
                  <a:lnTo>
                    <a:pt x="660" y="153"/>
                  </a:lnTo>
                  <a:lnTo>
                    <a:pt x="666" y="138"/>
                  </a:lnTo>
                  <a:lnTo>
                    <a:pt x="669" y="119"/>
                  </a:lnTo>
                  <a:lnTo>
                    <a:pt x="673" y="101"/>
                  </a:lnTo>
                  <a:lnTo>
                    <a:pt x="686" y="108"/>
                  </a:lnTo>
                  <a:lnTo>
                    <a:pt x="699" y="115"/>
                  </a:lnTo>
                  <a:lnTo>
                    <a:pt x="715" y="121"/>
                  </a:lnTo>
                  <a:lnTo>
                    <a:pt x="732" y="127"/>
                  </a:lnTo>
                  <a:lnTo>
                    <a:pt x="750" y="134"/>
                  </a:lnTo>
                  <a:lnTo>
                    <a:pt x="770" y="141"/>
                  </a:lnTo>
                  <a:lnTo>
                    <a:pt x="790" y="147"/>
                  </a:lnTo>
                  <a:lnTo>
                    <a:pt x="811" y="153"/>
                  </a:lnTo>
                  <a:lnTo>
                    <a:pt x="830" y="157"/>
                  </a:lnTo>
                  <a:lnTo>
                    <a:pt x="848" y="162"/>
                  </a:lnTo>
                  <a:lnTo>
                    <a:pt x="866" y="165"/>
                  </a:lnTo>
                  <a:lnTo>
                    <a:pt x="884" y="169"/>
                  </a:lnTo>
                  <a:lnTo>
                    <a:pt x="900" y="171"/>
                  </a:lnTo>
                  <a:lnTo>
                    <a:pt x="916" y="174"/>
                  </a:lnTo>
                  <a:lnTo>
                    <a:pt x="931" y="175"/>
                  </a:lnTo>
                  <a:lnTo>
                    <a:pt x="945" y="176"/>
                  </a:lnTo>
                  <a:lnTo>
                    <a:pt x="957" y="176"/>
                  </a:lnTo>
                  <a:lnTo>
                    <a:pt x="969" y="176"/>
                  </a:lnTo>
                  <a:lnTo>
                    <a:pt x="978" y="175"/>
                  </a:lnTo>
                  <a:lnTo>
                    <a:pt x="987" y="174"/>
                  </a:lnTo>
                  <a:lnTo>
                    <a:pt x="994" y="171"/>
                  </a:lnTo>
                  <a:lnTo>
                    <a:pt x="1000" y="169"/>
                  </a:lnTo>
                  <a:lnTo>
                    <a:pt x="1003" y="165"/>
                  </a:lnTo>
                  <a:lnTo>
                    <a:pt x="1006" y="162"/>
                  </a:lnTo>
                  <a:lnTo>
                    <a:pt x="1006" y="159"/>
                  </a:lnTo>
                  <a:lnTo>
                    <a:pt x="1005" y="154"/>
                  </a:lnTo>
                  <a:lnTo>
                    <a:pt x="1001" y="149"/>
                  </a:lnTo>
                  <a:lnTo>
                    <a:pt x="997" y="145"/>
                  </a:lnTo>
                  <a:lnTo>
                    <a:pt x="984" y="148"/>
                  </a:lnTo>
                  <a:lnTo>
                    <a:pt x="968" y="149"/>
                  </a:lnTo>
                  <a:lnTo>
                    <a:pt x="948" y="149"/>
                  </a:lnTo>
                  <a:lnTo>
                    <a:pt x="926" y="147"/>
                  </a:lnTo>
                  <a:lnTo>
                    <a:pt x="901" y="144"/>
                  </a:lnTo>
                  <a:lnTo>
                    <a:pt x="873" y="139"/>
                  </a:lnTo>
                  <a:lnTo>
                    <a:pt x="845" y="133"/>
                  </a:lnTo>
                  <a:lnTo>
                    <a:pt x="815" y="126"/>
                  </a:lnTo>
                  <a:lnTo>
                    <a:pt x="786" y="118"/>
                  </a:lnTo>
                  <a:lnTo>
                    <a:pt x="759" y="109"/>
                  </a:lnTo>
                  <a:lnTo>
                    <a:pt x="734" y="100"/>
                  </a:lnTo>
                  <a:lnTo>
                    <a:pt x="711" y="91"/>
                  </a:lnTo>
                  <a:lnTo>
                    <a:pt x="690" y="81"/>
                  </a:lnTo>
                  <a:lnTo>
                    <a:pt x="673" y="72"/>
                  </a:lnTo>
                  <a:lnTo>
                    <a:pt x="659" y="63"/>
                  </a:lnTo>
                  <a:lnTo>
                    <a:pt x="649" y="55"/>
                  </a:lnTo>
                  <a:lnTo>
                    <a:pt x="648" y="51"/>
                  </a:lnTo>
                  <a:lnTo>
                    <a:pt x="649" y="43"/>
                  </a:lnTo>
                  <a:lnTo>
                    <a:pt x="652" y="33"/>
                  </a:lnTo>
                  <a:lnTo>
                    <a:pt x="659" y="25"/>
                  </a:lnTo>
                  <a:lnTo>
                    <a:pt x="669" y="33"/>
                  </a:lnTo>
                  <a:lnTo>
                    <a:pt x="683" y="42"/>
                  </a:lnTo>
                  <a:lnTo>
                    <a:pt x="701" y="51"/>
                  </a:lnTo>
                  <a:lnTo>
                    <a:pt x="720" y="61"/>
                  </a:lnTo>
                  <a:lnTo>
                    <a:pt x="743" y="71"/>
                  </a:lnTo>
                  <a:lnTo>
                    <a:pt x="768" y="80"/>
                  </a:lnTo>
                  <a:lnTo>
                    <a:pt x="796" y="89"/>
                  </a:lnTo>
                  <a:lnTo>
                    <a:pt x="826" y="98"/>
                  </a:lnTo>
                  <a:lnTo>
                    <a:pt x="845" y="102"/>
                  </a:lnTo>
                  <a:lnTo>
                    <a:pt x="863" y="107"/>
                  </a:lnTo>
                  <a:lnTo>
                    <a:pt x="881" y="110"/>
                  </a:lnTo>
                  <a:lnTo>
                    <a:pt x="899" y="114"/>
                  </a:lnTo>
                  <a:lnTo>
                    <a:pt x="915" y="116"/>
                  </a:lnTo>
                  <a:lnTo>
                    <a:pt x="931" y="118"/>
                  </a:lnTo>
                  <a:lnTo>
                    <a:pt x="945" y="119"/>
                  </a:lnTo>
                  <a:lnTo>
                    <a:pt x="959" y="121"/>
                  </a:lnTo>
                  <a:lnTo>
                    <a:pt x="971" y="121"/>
                  </a:lnTo>
                  <a:lnTo>
                    <a:pt x="983" y="121"/>
                  </a:lnTo>
                  <a:lnTo>
                    <a:pt x="993" y="119"/>
                  </a:lnTo>
                  <a:lnTo>
                    <a:pt x="1001" y="118"/>
                  </a:lnTo>
                  <a:lnTo>
                    <a:pt x="1008" y="116"/>
                  </a:lnTo>
                  <a:lnTo>
                    <a:pt x="1014" y="114"/>
                  </a:lnTo>
                  <a:lnTo>
                    <a:pt x="1017" y="110"/>
                  </a:lnTo>
                  <a:lnTo>
                    <a:pt x="1020" y="107"/>
                  </a:lnTo>
                  <a:lnTo>
                    <a:pt x="1020" y="103"/>
                  </a:lnTo>
                  <a:lnTo>
                    <a:pt x="1018" y="99"/>
                  </a:lnTo>
                  <a:lnTo>
                    <a:pt x="1016" y="94"/>
                  </a:lnTo>
                  <a:lnTo>
                    <a:pt x="1012"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26629" name="Group 26">
            <a:extLst>
              <a:ext uri="{FF2B5EF4-FFF2-40B4-BE49-F238E27FC236}">
                <a16:creationId xmlns:a16="http://schemas.microsoft.com/office/drawing/2014/main" id="{BE297717-E40D-4011-BA7C-A6262B6C4DDB}"/>
              </a:ext>
            </a:extLst>
          </p:cNvPr>
          <p:cNvGrpSpPr>
            <a:grpSpLocks noChangeAspect="1"/>
          </p:cNvGrpSpPr>
          <p:nvPr/>
        </p:nvGrpSpPr>
        <p:grpSpPr bwMode="auto">
          <a:xfrm>
            <a:off x="7315200" y="381000"/>
            <a:ext cx="1389063" cy="1812925"/>
            <a:chOff x="864" y="2880"/>
            <a:chExt cx="875" cy="1142"/>
          </a:xfrm>
        </p:grpSpPr>
        <p:sp>
          <p:nvSpPr>
            <p:cNvPr id="26652" name="AutoShape 27">
              <a:extLst>
                <a:ext uri="{FF2B5EF4-FFF2-40B4-BE49-F238E27FC236}">
                  <a16:creationId xmlns:a16="http://schemas.microsoft.com/office/drawing/2014/main" id="{C0ED67F0-7E2C-4543-A3F7-D5F89EEFF0D7}"/>
                </a:ext>
              </a:extLst>
            </p:cNvPr>
            <p:cNvSpPr>
              <a:spLocks noChangeAspect="1" noChangeArrowheads="1" noTextEdit="1"/>
            </p:cNvSpPr>
            <p:nvPr/>
          </p:nvSpPr>
          <p:spPr bwMode="auto">
            <a:xfrm>
              <a:off x="864" y="2880"/>
              <a:ext cx="875"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6653" name="Freeform 28">
              <a:extLst>
                <a:ext uri="{FF2B5EF4-FFF2-40B4-BE49-F238E27FC236}">
                  <a16:creationId xmlns:a16="http://schemas.microsoft.com/office/drawing/2014/main" id="{FD14F286-C8BF-46BF-94B0-4733EBCE611B}"/>
                </a:ext>
              </a:extLst>
            </p:cNvPr>
            <p:cNvSpPr>
              <a:spLocks/>
            </p:cNvSpPr>
            <p:nvPr/>
          </p:nvSpPr>
          <p:spPr bwMode="auto">
            <a:xfrm>
              <a:off x="866" y="3050"/>
              <a:ext cx="870" cy="971"/>
            </a:xfrm>
            <a:custGeom>
              <a:avLst/>
              <a:gdLst>
                <a:gd name="T0" fmla="*/ 128 w 1739"/>
                <a:gd name="T1" fmla="*/ 2 h 1943"/>
                <a:gd name="T2" fmla="*/ 109 w 1739"/>
                <a:gd name="T3" fmla="*/ 3 h 1943"/>
                <a:gd name="T4" fmla="*/ 90 w 1739"/>
                <a:gd name="T5" fmla="*/ 5 h 1943"/>
                <a:gd name="T6" fmla="*/ 74 w 1739"/>
                <a:gd name="T7" fmla="*/ 10 h 1943"/>
                <a:gd name="T8" fmla="*/ 57 w 1739"/>
                <a:gd name="T9" fmla="*/ 17 h 1943"/>
                <a:gd name="T10" fmla="*/ 41 w 1739"/>
                <a:gd name="T11" fmla="*/ 27 h 1943"/>
                <a:gd name="T12" fmla="*/ 25 w 1739"/>
                <a:gd name="T13" fmla="*/ 44 h 1943"/>
                <a:gd name="T14" fmla="*/ 13 w 1739"/>
                <a:gd name="T15" fmla="*/ 70 h 1943"/>
                <a:gd name="T16" fmla="*/ 6 w 1739"/>
                <a:gd name="T17" fmla="*/ 122 h 1943"/>
                <a:gd name="T18" fmla="*/ 14 w 1739"/>
                <a:gd name="T19" fmla="*/ 169 h 1943"/>
                <a:gd name="T20" fmla="*/ 18 w 1739"/>
                <a:gd name="T21" fmla="*/ 228 h 1943"/>
                <a:gd name="T22" fmla="*/ 12 w 1739"/>
                <a:gd name="T23" fmla="*/ 282 h 1943"/>
                <a:gd name="T24" fmla="*/ 3 w 1739"/>
                <a:gd name="T25" fmla="*/ 348 h 1943"/>
                <a:gd name="T26" fmla="*/ 1 w 1739"/>
                <a:gd name="T27" fmla="*/ 399 h 1943"/>
                <a:gd name="T28" fmla="*/ 7 w 1739"/>
                <a:gd name="T29" fmla="*/ 435 h 1943"/>
                <a:gd name="T30" fmla="*/ 15 w 1739"/>
                <a:gd name="T31" fmla="*/ 448 h 1943"/>
                <a:gd name="T32" fmla="*/ 22 w 1739"/>
                <a:gd name="T33" fmla="*/ 456 h 1943"/>
                <a:gd name="T34" fmla="*/ 34 w 1739"/>
                <a:gd name="T35" fmla="*/ 465 h 1943"/>
                <a:gd name="T36" fmla="*/ 50 w 1739"/>
                <a:gd name="T37" fmla="*/ 472 h 1943"/>
                <a:gd name="T38" fmla="*/ 65 w 1739"/>
                <a:gd name="T39" fmla="*/ 478 h 1943"/>
                <a:gd name="T40" fmla="*/ 81 w 1739"/>
                <a:gd name="T41" fmla="*/ 482 h 1943"/>
                <a:gd name="T42" fmla="*/ 100 w 1739"/>
                <a:gd name="T43" fmla="*/ 484 h 1943"/>
                <a:gd name="T44" fmla="*/ 119 w 1739"/>
                <a:gd name="T45" fmla="*/ 485 h 1943"/>
                <a:gd name="T46" fmla="*/ 141 w 1739"/>
                <a:gd name="T47" fmla="*/ 484 h 1943"/>
                <a:gd name="T48" fmla="*/ 163 w 1739"/>
                <a:gd name="T49" fmla="*/ 481 h 1943"/>
                <a:gd name="T50" fmla="*/ 181 w 1739"/>
                <a:gd name="T51" fmla="*/ 476 h 1943"/>
                <a:gd name="T52" fmla="*/ 196 w 1739"/>
                <a:gd name="T53" fmla="*/ 472 h 1943"/>
                <a:gd name="T54" fmla="*/ 210 w 1739"/>
                <a:gd name="T55" fmla="*/ 467 h 1943"/>
                <a:gd name="T56" fmla="*/ 223 w 1739"/>
                <a:gd name="T57" fmla="*/ 463 h 1943"/>
                <a:gd name="T58" fmla="*/ 237 w 1739"/>
                <a:gd name="T59" fmla="*/ 458 h 1943"/>
                <a:gd name="T60" fmla="*/ 251 w 1739"/>
                <a:gd name="T61" fmla="*/ 454 h 1943"/>
                <a:gd name="T62" fmla="*/ 266 w 1739"/>
                <a:gd name="T63" fmla="*/ 451 h 1943"/>
                <a:gd name="T64" fmla="*/ 281 w 1739"/>
                <a:gd name="T65" fmla="*/ 450 h 1943"/>
                <a:gd name="T66" fmla="*/ 298 w 1739"/>
                <a:gd name="T67" fmla="*/ 450 h 1943"/>
                <a:gd name="T68" fmla="*/ 314 w 1739"/>
                <a:gd name="T69" fmla="*/ 450 h 1943"/>
                <a:gd name="T70" fmla="*/ 328 w 1739"/>
                <a:gd name="T71" fmla="*/ 450 h 1943"/>
                <a:gd name="T72" fmla="*/ 342 w 1739"/>
                <a:gd name="T73" fmla="*/ 449 h 1943"/>
                <a:gd name="T74" fmla="*/ 359 w 1739"/>
                <a:gd name="T75" fmla="*/ 446 h 1943"/>
                <a:gd name="T76" fmla="*/ 376 w 1739"/>
                <a:gd name="T77" fmla="*/ 440 h 1943"/>
                <a:gd name="T78" fmla="*/ 393 w 1739"/>
                <a:gd name="T79" fmla="*/ 428 h 1943"/>
                <a:gd name="T80" fmla="*/ 409 w 1739"/>
                <a:gd name="T81" fmla="*/ 409 h 1943"/>
                <a:gd name="T82" fmla="*/ 421 w 1739"/>
                <a:gd name="T83" fmla="*/ 388 h 1943"/>
                <a:gd name="T84" fmla="*/ 428 w 1739"/>
                <a:gd name="T85" fmla="*/ 365 h 1943"/>
                <a:gd name="T86" fmla="*/ 427 w 1739"/>
                <a:gd name="T87" fmla="*/ 299 h 1943"/>
                <a:gd name="T88" fmla="*/ 415 w 1739"/>
                <a:gd name="T89" fmla="*/ 234 h 1943"/>
                <a:gd name="T90" fmla="*/ 420 w 1739"/>
                <a:gd name="T91" fmla="*/ 198 h 1943"/>
                <a:gd name="T92" fmla="*/ 431 w 1739"/>
                <a:gd name="T93" fmla="*/ 144 h 1943"/>
                <a:gd name="T94" fmla="*/ 434 w 1739"/>
                <a:gd name="T95" fmla="*/ 72 h 1943"/>
                <a:gd name="T96" fmla="*/ 426 w 1739"/>
                <a:gd name="T97" fmla="*/ 42 h 1943"/>
                <a:gd name="T98" fmla="*/ 415 w 1739"/>
                <a:gd name="T99" fmla="*/ 28 h 1943"/>
                <a:gd name="T100" fmla="*/ 405 w 1739"/>
                <a:gd name="T101" fmla="*/ 22 h 1943"/>
                <a:gd name="T102" fmla="*/ 394 w 1739"/>
                <a:gd name="T103" fmla="*/ 18 h 1943"/>
                <a:gd name="T104" fmla="*/ 379 w 1739"/>
                <a:gd name="T105" fmla="*/ 15 h 1943"/>
                <a:gd name="T106" fmla="*/ 362 w 1739"/>
                <a:gd name="T107" fmla="*/ 11 h 1943"/>
                <a:gd name="T108" fmla="*/ 328 w 1739"/>
                <a:gd name="T109" fmla="*/ 7 h 1943"/>
                <a:gd name="T110" fmla="*/ 290 w 1739"/>
                <a:gd name="T111" fmla="*/ 3 h 1943"/>
                <a:gd name="T112" fmla="*/ 259 w 1739"/>
                <a:gd name="T113" fmla="*/ 1 h 1943"/>
                <a:gd name="T114" fmla="*/ 244 w 1739"/>
                <a:gd name="T115" fmla="*/ 0 h 19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9" h="1943">
                  <a:moveTo>
                    <a:pt x="562" y="11"/>
                  </a:moveTo>
                  <a:lnTo>
                    <a:pt x="546" y="10"/>
                  </a:lnTo>
                  <a:lnTo>
                    <a:pt x="530" y="10"/>
                  </a:lnTo>
                  <a:lnTo>
                    <a:pt x="511" y="9"/>
                  </a:lnTo>
                  <a:lnTo>
                    <a:pt x="493" y="9"/>
                  </a:lnTo>
                  <a:lnTo>
                    <a:pt x="473" y="10"/>
                  </a:lnTo>
                  <a:lnTo>
                    <a:pt x="454" y="11"/>
                  </a:lnTo>
                  <a:lnTo>
                    <a:pt x="433" y="13"/>
                  </a:lnTo>
                  <a:lnTo>
                    <a:pt x="411" y="15"/>
                  </a:lnTo>
                  <a:lnTo>
                    <a:pt x="395" y="17"/>
                  </a:lnTo>
                  <a:lnTo>
                    <a:pt x="377" y="20"/>
                  </a:lnTo>
                  <a:lnTo>
                    <a:pt x="360" y="23"/>
                  </a:lnTo>
                  <a:lnTo>
                    <a:pt x="344" y="26"/>
                  </a:lnTo>
                  <a:lnTo>
                    <a:pt x="327" y="30"/>
                  </a:lnTo>
                  <a:lnTo>
                    <a:pt x="310" y="36"/>
                  </a:lnTo>
                  <a:lnTo>
                    <a:pt x="293" y="40"/>
                  </a:lnTo>
                  <a:lnTo>
                    <a:pt x="276" y="46"/>
                  </a:lnTo>
                  <a:lnTo>
                    <a:pt x="259" y="53"/>
                  </a:lnTo>
                  <a:lnTo>
                    <a:pt x="243" y="61"/>
                  </a:lnTo>
                  <a:lnTo>
                    <a:pt x="227" y="69"/>
                  </a:lnTo>
                  <a:lnTo>
                    <a:pt x="210" y="77"/>
                  </a:lnTo>
                  <a:lnTo>
                    <a:pt x="194" y="88"/>
                  </a:lnTo>
                  <a:lnTo>
                    <a:pt x="179" y="98"/>
                  </a:lnTo>
                  <a:lnTo>
                    <a:pt x="164" y="109"/>
                  </a:lnTo>
                  <a:lnTo>
                    <a:pt x="151" y="122"/>
                  </a:lnTo>
                  <a:lnTo>
                    <a:pt x="133" y="139"/>
                  </a:lnTo>
                  <a:lnTo>
                    <a:pt x="116" y="158"/>
                  </a:lnTo>
                  <a:lnTo>
                    <a:pt x="100" y="179"/>
                  </a:lnTo>
                  <a:lnTo>
                    <a:pt x="86" y="202"/>
                  </a:lnTo>
                  <a:lnTo>
                    <a:pt x="72" y="226"/>
                  </a:lnTo>
                  <a:lnTo>
                    <a:pt x="61" y="251"/>
                  </a:lnTo>
                  <a:lnTo>
                    <a:pt x="50" y="280"/>
                  </a:lnTo>
                  <a:lnTo>
                    <a:pt x="41" y="310"/>
                  </a:lnTo>
                  <a:lnTo>
                    <a:pt x="27" y="376"/>
                  </a:lnTo>
                  <a:lnTo>
                    <a:pt x="23" y="436"/>
                  </a:lnTo>
                  <a:lnTo>
                    <a:pt x="24" y="491"/>
                  </a:lnTo>
                  <a:lnTo>
                    <a:pt x="30" y="543"/>
                  </a:lnTo>
                  <a:lnTo>
                    <a:pt x="38" y="587"/>
                  </a:lnTo>
                  <a:lnTo>
                    <a:pt x="46" y="630"/>
                  </a:lnTo>
                  <a:lnTo>
                    <a:pt x="55" y="678"/>
                  </a:lnTo>
                  <a:lnTo>
                    <a:pt x="63" y="728"/>
                  </a:lnTo>
                  <a:lnTo>
                    <a:pt x="69" y="784"/>
                  </a:lnTo>
                  <a:lnTo>
                    <a:pt x="72" y="846"/>
                  </a:lnTo>
                  <a:lnTo>
                    <a:pt x="71" y="915"/>
                  </a:lnTo>
                  <a:lnTo>
                    <a:pt x="65" y="992"/>
                  </a:lnTo>
                  <a:lnTo>
                    <a:pt x="61" y="1029"/>
                  </a:lnTo>
                  <a:lnTo>
                    <a:pt x="54" y="1075"/>
                  </a:lnTo>
                  <a:lnTo>
                    <a:pt x="46" y="1129"/>
                  </a:lnTo>
                  <a:lnTo>
                    <a:pt x="36" y="1189"/>
                  </a:lnTo>
                  <a:lnTo>
                    <a:pt x="26" y="1255"/>
                  </a:lnTo>
                  <a:lnTo>
                    <a:pt x="17" y="1323"/>
                  </a:lnTo>
                  <a:lnTo>
                    <a:pt x="9" y="1392"/>
                  </a:lnTo>
                  <a:lnTo>
                    <a:pt x="3" y="1461"/>
                  </a:lnTo>
                  <a:lnTo>
                    <a:pt x="1" y="1508"/>
                  </a:lnTo>
                  <a:lnTo>
                    <a:pt x="0" y="1554"/>
                  </a:lnTo>
                  <a:lnTo>
                    <a:pt x="1" y="1598"/>
                  </a:lnTo>
                  <a:lnTo>
                    <a:pt x="3" y="1639"/>
                  </a:lnTo>
                  <a:lnTo>
                    <a:pt x="8" y="1678"/>
                  </a:lnTo>
                  <a:lnTo>
                    <a:pt x="16" y="1712"/>
                  </a:lnTo>
                  <a:lnTo>
                    <a:pt x="26" y="1743"/>
                  </a:lnTo>
                  <a:lnTo>
                    <a:pt x="39" y="1769"/>
                  </a:lnTo>
                  <a:lnTo>
                    <a:pt x="45" y="1777"/>
                  </a:lnTo>
                  <a:lnTo>
                    <a:pt x="50" y="1786"/>
                  </a:lnTo>
                  <a:lnTo>
                    <a:pt x="57" y="1794"/>
                  </a:lnTo>
                  <a:lnTo>
                    <a:pt x="64" y="1801"/>
                  </a:lnTo>
                  <a:lnTo>
                    <a:pt x="71" y="1809"/>
                  </a:lnTo>
                  <a:lnTo>
                    <a:pt x="78" y="1817"/>
                  </a:lnTo>
                  <a:lnTo>
                    <a:pt x="86" y="1824"/>
                  </a:lnTo>
                  <a:lnTo>
                    <a:pt x="94" y="1831"/>
                  </a:lnTo>
                  <a:lnTo>
                    <a:pt x="107" y="1841"/>
                  </a:lnTo>
                  <a:lnTo>
                    <a:pt x="121" y="1851"/>
                  </a:lnTo>
                  <a:lnTo>
                    <a:pt x="134" y="1860"/>
                  </a:lnTo>
                  <a:lnTo>
                    <a:pt x="149" y="1868"/>
                  </a:lnTo>
                  <a:lnTo>
                    <a:pt x="164" y="1876"/>
                  </a:lnTo>
                  <a:lnTo>
                    <a:pt x="180" y="1884"/>
                  </a:lnTo>
                  <a:lnTo>
                    <a:pt x="197" y="1891"/>
                  </a:lnTo>
                  <a:lnTo>
                    <a:pt x="213" y="1898"/>
                  </a:lnTo>
                  <a:lnTo>
                    <a:pt x="228" y="1904"/>
                  </a:lnTo>
                  <a:lnTo>
                    <a:pt x="243" y="1908"/>
                  </a:lnTo>
                  <a:lnTo>
                    <a:pt x="258" y="1913"/>
                  </a:lnTo>
                  <a:lnTo>
                    <a:pt x="274" y="1917"/>
                  </a:lnTo>
                  <a:lnTo>
                    <a:pt x="290" y="1922"/>
                  </a:lnTo>
                  <a:lnTo>
                    <a:pt x="306" y="1926"/>
                  </a:lnTo>
                  <a:lnTo>
                    <a:pt x="322" y="1929"/>
                  </a:lnTo>
                  <a:lnTo>
                    <a:pt x="338" y="1931"/>
                  </a:lnTo>
                  <a:lnTo>
                    <a:pt x="358" y="1935"/>
                  </a:lnTo>
                  <a:lnTo>
                    <a:pt x="377" y="1937"/>
                  </a:lnTo>
                  <a:lnTo>
                    <a:pt x="397" y="1939"/>
                  </a:lnTo>
                  <a:lnTo>
                    <a:pt x="417" y="1941"/>
                  </a:lnTo>
                  <a:lnTo>
                    <a:pt x="435" y="1942"/>
                  </a:lnTo>
                  <a:lnTo>
                    <a:pt x="455" y="1943"/>
                  </a:lnTo>
                  <a:lnTo>
                    <a:pt x="474" y="1943"/>
                  </a:lnTo>
                  <a:lnTo>
                    <a:pt x="494" y="1943"/>
                  </a:lnTo>
                  <a:lnTo>
                    <a:pt x="518" y="1943"/>
                  </a:lnTo>
                  <a:lnTo>
                    <a:pt x="541" y="1942"/>
                  </a:lnTo>
                  <a:lnTo>
                    <a:pt x="564" y="1939"/>
                  </a:lnTo>
                  <a:lnTo>
                    <a:pt x="587" y="1937"/>
                  </a:lnTo>
                  <a:lnTo>
                    <a:pt x="609" y="1934"/>
                  </a:lnTo>
                  <a:lnTo>
                    <a:pt x="631" y="1930"/>
                  </a:lnTo>
                  <a:lnTo>
                    <a:pt x="652" y="1926"/>
                  </a:lnTo>
                  <a:lnTo>
                    <a:pt x="671" y="1921"/>
                  </a:lnTo>
                  <a:lnTo>
                    <a:pt x="689" y="1916"/>
                  </a:lnTo>
                  <a:lnTo>
                    <a:pt x="705" y="1912"/>
                  </a:lnTo>
                  <a:lnTo>
                    <a:pt x="721" y="1907"/>
                  </a:lnTo>
                  <a:lnTo>
                    <a:pt x="737" y="1904"/>
                  </a:lnTo>
                  <a:lnTo>
                    <a:pt x="752" y="1899"/>
                  </a:lnTo>
                  <a:lnTo>
                    <a:pt x="767" y="1894"/>
                  </a:lnTo>
                  <a:lnTo>
                    <a:pt x="782" y="1890"/>
                  </a:lnTo>
                  <a:lnTo>
                    <a:pt x="797" y="1884"/>
                  </a:lnTo>
                  <a:lnTo>
                    <a:pt x="811" y="1879"/>
                  </a:lnTo>
                  <a:lnTo>
                    <a:pt x="824" y="1875"/>
                  </a:lnTo>
                  <a:lnTo>
                    <a:pt x="837" y="1870"/>
                  </a:lnTo>
                  <a:lnTo>
                    <a:pt x="851" y="1866"/>
                  </a:lnTo>
                  <a:lnTo>
                    <a:pt x="864" y="1862"/>
                  </a:lnTo>
                  <a:lnTo>
                    <a:pt x="876" y="1858"/>
                  </a:lnTo>
                  <a:lnTo>
                    <a:pt x="889" y="1853"/>
                  </a:lnTo>
                  <a:lnTo>
                    <a:pt x="902" y="1848"/>
                  </a:lnTo>
                  <a:lnTo>
                    <a:pt x="917" y="1844"/>
                  </a:lnTo>
                  <a:lnTo>
                    <a:pt x="932" y="1838"/>
                  </a:lnTo>
                  <a:lnTo>
                    <a:pt x="947" y="1833"/>
                  </a:lnTo>
                  <a:lnTo>
                    <a:pt x="960" y="1829"/>
                  </a:lnTo>
                  <a:lnTo>
                    <a:pt x="975" y="1825"/>
                  </a:lnTo>
                  <a:lnTo>
                    <a:pt x="989" y="1821"/>
                  </a:lnTo>
                  <a:lnTo>
                    <a:pt x="1004" y="1817"/>
                  </a:lnTo>
                  <a:lnTo>
                    <a:pt x="1018" y="1814"/>
                  </a:lnTo>
                  <a:lnTo>
                    <a:pt x="1033" y="1811"/>
                  </a:lnTo>
                  <a:lnTo>
                    <a:pt x="1048" y="1808"/>
                  </a:lnTo>
                  <a:lnTo>
                    <a:pt x="1062" y="1806"/>
                  </a:lnTo>
                  <a:lnTo>
                    <a:pt x="1077" y="1805"/>
                  </a:lnTo>
                  <a:lnTo>
                    <a:pt x="1092" y="1802"/>
                  </a:lnTo>
                  <a:lnTo>
                    <a:pt x="1107" y="1801"/>
                  </a:lnTo>
                  <a:lnTo>
                    <a:pt x="1122" y="1801"/>
                  </a:lnTo>
                  <a:lnTo>
                    <a:pt x="1138" y="1801"/>
                  </a:lnTo>
                  <a:lnTo>
                    <a:pt x="1155" y="1801"/>
                  </a:lnTo>
                  <a:lnTo>
                    <a:pt x="1172" y="1801"/>
                  </a:lnTo>
                  <a:lnTo>
                    <a:pt x="1189" y="1802"/>
                  </a:lnTo>
                  <a:lnTo>
                    <a:pt x="1206" y="1802"/>
                  </a:lnTo>
                  <a:lnTo>
                    <a:pt x="1222" y="1802"/>
                  </a:lnTo>
                  <a:lnTo>
                    <a:pt x="1237" y="1802"/>
                  </a:lnTo>
                  <a:lnTo>
                    <a:pt x="1253" y="1802"/>
                  </a:lnTo>
                  <a:lnTo>
                    <a:pt x="1268" y="1802"/>
                  </a:lnTo>
                  <a:lnTo>
                    <a:pt x="1283" y="1802"/>
                  </a:lnTo>
                  <a:lnTo>
                    <a:pt x="1298" y="1802"/>
                  </a:lnTo>
                  <a:lnTo>
                    <a:pt x="1312" y="1802"/>
                  </a:lnTo>
                  <a:lnTo>
                    <a:pt x="1326" y="1801"/>
                  </a:lnTo>
                  <a:lnTo>
                    <a:pt x="1339" y="1800"/>
                  </a:lnTo>
                  <a:lnTo>
                    <a:pt x="1353" y="1800"/>
                  </a:lnTo>
                  <a:lnTo>
                    <a:pt x="1367" y="1798"/>
                  </a:lnTo>
                  <a:lnTo>
                    <a:pt x="1380" y="1796"/>
                  </a:lnTo>
                  <a:lnTo>
                    <a:pt x="1398" y="1794"/>
                  </a:lnTo>
                  <a:lnTo>
                    <a:pt x="1417" y="1790"/>
                  </a:lnTo>
                  <a:lnTo>
                    <a:pt x="1434" y="1786"/>
                  </a:lnTo>
                  <a:lnTo>
                    <a:pt x="1451" y="1780"/>
                  </a:lnTo>
                  <a:lnTo>
                    <a:pt x="1467" y="1775"/>
                  </a:lnTo>
                  <a:lnTo>
                    <a:pt x="1485" y="1769"/>
                  </a:lnTo>
                  <a:lnTo>
                    <a:pt x="1501" y="1761"/>
                  </a:lnTo>
                  <a:lnTo>
                    <a:pt x="1517" y="1752"/>
                  </a:lnTo>
                  <a:lnTo>
                    <a:pt x="1534" y="1740"/>
                  </a:lnTo>
                  <a:lnTo>
                    <a:pt x="1551" y="1727"/>
                  </a:lnTo>
                  <a:lnTo>
                    <a:pt x="1569" y="1714"/>
                  </a:lnTo>
                  <a:lnTo>
                    <a:pt x="1586" y="1697"/>
                  </a:lnTo>
                  <a:lnTo>
                    <a:pt x="1602" y="1680"/>
                  </a:lnTo>
                  <a:lnTo>
                    <a:pt x="1618" y="1661"/>
                  </a:lnTo>
                  <a:lnTo>
                    <a:pt x="1634" y="1639"/>
                  </a:lnTo>
                  <a:lnTo>
                    <a:pt x="1651" y="1616"/>
                  </a:lnTo>
                  <a:lnTo>
                    <a:pt x="1663" y="1595"/>
                  </a:lnTo>
                  <a:lnTo>
                    <a:pt x="1674" y="1574"/>
                  </a:lnTo>
                  <a:lnTo>
                    <a:pt x="1683" y="1552"/>
                  </a:lnTo>
                  <a:lnTo>
                    <a:pt x="1692" y="1530"/>
                  </a:lnTo>
                  <a:lnTo>
                    <a:pt x="1699" y="1508"/>
                  </a:lnTo>
                  <a:lnTo>
                    <a:pt x="1705" y="1485"/>
                  </a:lnTo>
                  <a:lnTo>
                    <a:pt x="1709" y="1462"/>
                  </a:lnTo>
                  <a:lnTo>
                    <a:pt x="1713" y="1439"/>
                  </a:lnTo>
                  <a:lnTo>
                    <a:pt x="1719" y="1359"/>
                  </a:lnTo>
                  <a:lnTo>
                    <a:pt x="1715" y="1278"/>
                  </a:lnTo>
                  <a:lnTo>
                    <a:pt x="1706" y="1198"/>
                  </a:lnTo>
                  <a:lnTo>
                    <a:pt x="1692" y="1122"/>
                  </a:lnTo>
                  <a:lnTo>
                    <a:pt x="1678" y="1053"/>
                  </a:lnTo>
                  <a:lnTo>
                    <a:pt x="1667" y="991"/>
                  </a:lnTo>
                  <a:lnTo>
                    <a:pt x="1660" y="938"/>
                  </a:lnTo>
                  <a:lnTo>
                    <a:pt x="1660" y="896"/>
                  </a:lnTo>
                  <a:lnTo>
                    <a:pt x="1664" y="870"/>
                  </a:lnTo>
                  <a:lnTo>
                    <a:pt x="1671" y="835"/>
                  </a:lnTo>
                  <a:lnTo>
                    <a:pt x="1679" y="794"/>
                  </a:lnTo>
                  <a:lnTo>
                    <a:pt x="1690" y="747"/>
                  </a:lnTo>
                  <a:lnTo>
                    <a:pt x="1700" y="694"/>
                  </a:lnTo>
                  <a:lnTo>
                    <a:pt x="1710" y="637"/>
                  </a:lnTo>
                  <a:lnTo>
                    <a:pt x="1721" y="578"/>
                  </a:lnTo>
                  <a:lnTo>
                    <a:pt x="1729" y="517"/>
                  </a:lnTo>
                  <a:lnTo>
                    <a:pt x="1737" y="439"/>
                  </a:lnTo>
                  <a:lnTo>
                    <a:pt x="1739" y="362"/>
                  </a:lnTo>
                  <a:lnTo>
                    <a:pt x="1735" y="289"/>
                  </a:lnTo>
                  <a:lnTo>
                    <a:pt x="1722" y="224"/>
                  </a:lnTo>
                  <a:lnTo>
                    <a:pt x="1716" y="204"/>
                  </a:lnTo>
                  <a:lnTo>
                    <a:pt x="1709" y="185"/>
                  </a:lnTo>
                  <a:lnTo>
                    <a:pt x="1701" y="168"/>
                  </a:lnTo>
                  <a:lnTo>
                    <a:pt x="1692" y="152"/>
                  </a:lnTo>
                  <a:lnTo>
                    <a:pt x="1682" y="138"/>
                  </a:lnTo>
                  <a:lnTo>
                    <a:pt x="1670" y="124"/>
                  </a:lnTo>
                  <a:lnTo>
                    <a:pt x="1657" y="113"/>
                  </a:lnTo>
                  <a:lnTo>
                    <a:pt x="1644" y="103"/>
                  </a:lnTo>
                  <a:lnTo>
                    <a:pt x="1637" y="98"/>
                  </a:lnTo>
                  <a:lnTo>
                    <a:pt x="1629" y="94"/>
                  </a:lnTo>
                  <a:lnTo>
                    <a:pt x="1619" y="90"/>
                  </a:lnTo>
                  <a:lnTo>
                    <a:pt x="1609" y="86"/>
                  </a:lnTo>
                  <a:lnTo>
                    <a:pt x="1598" y="82"/>
                  </a:lnTo>
                  <a:lnTo>
                    <a:pt x="1586" y="78"/>
                  </a:lnTo>
                  <a:lnTo>
                    <a:pt x="1573" y="75"/>
                  </a:lnTo>
                  <a:lnTo>
                    <a:pt x="1560" y="70"/>
                  </a:lnTo>
                  <a:lnTo>
                    <a:pt x="1545" y="67"/>
                  </a:lnTo>
                  <a:lnTo>
                    <a:pt x="1530" y="63"/>
                  </a:lnTo>
                  <a:lnTo>
                    <a:pt x="1513" y="60"/>
                  </a:lnTo>
                  <a:lnTo>
                    <a:pt x="1497" y="56"/>
                  </a:lnTo>
                  <a:lnTo>
                    <a:pt x="1480" y="54"/>
                  </a:lnTo>
                  <a:lnTo>
                    <a:pt x="1463" y="51"/>
                  </a:lnTo>
                  <a:lnTo>
                    <a:pt x="1445" y="47"/>
                  </a:lnTo>
                  <a:lnTo>
                    <a:pt x="1427" y="45"/>
                  </a:lnTo>
                  <a:lnTo>
                    <a:pt x="1389" y="39"/>
                  </a:lnTo>
                  <a:lnTo>
                    <a:pt x="1350" y="35"/>
                  </a:lnTo>
                  <a:lnTo>
                    <a:pt x="1311" y="29"/>
                  </a:lnTo>
                  <a:lnTo>
                    <a:pt x="1271" y="25"/>
                  </a:lnTo>
                  <a:lnTo>
                    <a:pt x="1232" y="21"/>
                  </a:lnTo>
                  <a:lnTo>
                    <a:pt x="1194" y="17"/>
                  </a:lnTo>
                  <a:lnTo>
                    <a:pt x="1157" y="14"/>
                  </a:lnTo>
                  <a:lnTo>
                    <a:pt x="1123" y="10"/>
                  </a:lnTo>
                  <a:lnTo>
                    <a:pt x="1091" y="8"/>
                  </a:lnTo>
                  <a:lnTo>
                    <a:pt x="1062" y="6"/>
                  </a:lnTo>
                  <a:lnTo>
                    <a:pt x="1035" y="5"/>
                  </a:lnTo>
                  <a:lnTo>
                    <a:pt x="1013" y="2"/>
                  </a:lnTo>
                  <a:lnTo>
                    <a:pt x="995" y="1"/>
                  </a:lnTo>
                  <a:lnTo>
                    <a:pt x="981" y="1"/>
                  </a:lnTo>
                  <a:lnTo>
                    <a:pt x="973" y="0"/>
                  </a:lnTo>
                  <a:lnTo>
                    <a:pt x="970" y="0"/>
                  </a:lnTo>
                  <a:lnTo>
                    <a:pt x="562" y="11"/>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4" name="Freeform 29">
              <a:extLst>
                <a:ext uri="{FF2B5EF4-FFF2-40B4-BE49-F238E27FC236}">
                  <a16:creationId xmlns:a16="http://schemas.microsoft.com/office/drawing/2014/main" id="{755CC35B-9947-485A-9595-B47DB0484937}"/>
                </a:ext>
              </a:extLst>
            </p:cNvPr>
            <p:cNvSpPr>
              <a:spLocks/>
            </p:cNvSpPr>
            <p:nvPr/>
          </p:nvSpPr>
          <p:spPr bwMode="auto">
            <a:xfrm>
              <a:off x="1254" y="3115"/>
              <a:ext cx="256" cy="74"/>
            </a:xfrm>
            <a:custGeom>
              <a:avLst/>
              <a:gdLst>
                <a:gd name="T0" fmla="*/ 6 w 511"/>
                <a:gd name="T1" fmla="*/ 0 h 148"/>
                <a:gd name="T2" fmla="*/ 10 w 511"/>
                <a:gd name="T3" fmla="*/ 3 h 148"/>
                <a:gd name="T4" fmla="*/ 15 w 511"/>
                <a:gd name="T5" fmla="*/ 6 h 148"/>
                <a:gd name="T6" fmla="*/ 21 w 511"/>
                <a:gd name="T7" fmla="*/ 8 h 148"/>
                <a:gd name="T8" fmla="*/ 27 w 511"/>
                <a:gd name="T9" fmla="*/ 11 h 148"/>
                <a:gd name="T10" fmla="*/ 34 w 511"/>
                <a:gd name="T11" fmla="*/ 14 h 148"/>
                <a:gd name="T12" fmla="*/ 42 w 511"/>
                <a:gd name="T13" fmla="*/ 17 h 148"/>
                <a:gd name="T14" fmla="*/ 50 w 511"/>
                <a:gd name="T15" fmla="*/ 19 h 148"/>
                <a:gd name="T16" fmla="*/ 58 w 511"/>
                <a:gd name="T17" fmla="*/ 21 h 148"/>
                <a:gd name="T18" fmla="*/ 66 w 511"/>
                <a:gd name="T19" fmla="*/ 23 h 148"/>
                <a:gd name="T20" fmla="*/ 75 w 511"/>
                <a:gd name="T21" fmla="*/ 25 h 148"/>
                <a:gd name="T22" fmla="*/ 84 w 511"/>
                <a:gd name="T23" fmla="*/ 27 h 148"/>
                <a:gd name="T24" fmla="*/ 92 w 511"/>
                <a:gd name="T25" fmla="*/ 29 h 148"/>
                <a:gd name="T26" fmla="*/ 100 w 511"/>
                <a:gd name="T27" fmla="*/ 30 h 148"/>
                <a:gd name="T28" fmla="*/ 108 w 511"/>
                <a:gd name="T29" fmla="*/ 31 h 148"/>
                <a:gd name="T30" fmla="*/ 116 w 511"/>
                <a:gd name="T31" fmla="*/ 31 h 148"/>
                <a:gd name="T32" fmla="*/ 123 w 511"/>
                <a:gd name="T33" fmla="*/ 32 h 148"/>
                <a:gd name="T34" fmla="*/ 128 w 511"/>
                <a:gd name="T35" fmla="*/ 37 h 148"/>
                <a:gd name="T36" fmla="*/ 125 w 511"/>
                <a:gd name="T37" fmla="*/ 37 h 148"/>
                <a:gd name="T38" fmla="*/ 121 w 511"/>
                <a:gd name="T39" fmla="*/ 37 h 148"/>
                <a:gd name="T40" fmla="*/ 117 w 511"/>
                <a:gd name="T41" fmla="*/ 37 h 148"/>
                <a:gd name="T42" fmla="*/ 114 w 511"/>
                <a:gd name="T43" fmla="*/ 37 h 148"/>
                <a:gd name="T44" fmla="*/ 110 w 511"/>
                <a:gd name="T45" fmla="*/ 37 h 148"/>
                <a:gd name="T46" fmla="*/ 106 w 511"/>
                <a:gd name="T47" fmla="*/ 37 h 148"/>
                <a:gd name="T48" fmla="*/ 102 w 511"/>
                <a:gd name="T49" fmla="*/ 36 h 148"/>
                <a:gd name="T50" fmla="*/ 98 w 511"/>
                <a:gd name="T51" fmla="*/ 36 h 148"/>
                <a:gd name="T52" fmla="*/ 93 w 511"/>
                <a:gd name="T53" fmla="*/ 35 h 148"/>
                <a:gd name="T54" fmla="*/ 89 w 511"/>
                <a:gd name="T55" fmla="*/ 34 h 148"/>
                <a:gd name="T56" fmla="*/ 84 w 511"/>
                <a:gd name="T57" fmla="*/ 34 h 148"/>
                <a:gd name="T58" fmla="*/ 80 w 511"/>
                <a:gd name="T59" fmla="*/ 33 h 148"/>
                <a:gd name="T60" fmla="*/ 74 w 511"/>
                <a:gd name="T61" fmla="*/ 32 h 148"/>
                <a:gd name="T62" fmla="*/ 69 w 511"/>
                <a:gd name="T63" fmla="*/ 31 h 148"/>
                <a:gd name="T64" fmla="*/ 64 w 511"/>
                <a:gd name="T65" fmla="*/ 29 h 148"/>
                <a:gd name="T66" fmla="*/ 59 w 511"/>
                <a:gd name="T67" fmla="*/ 28 h 148"/>
                <a:gd name="T68" fmla="*/ 53 w 511"/>
                <a:gd name="T69" fmla="*/ 26 h 148"/>
                <a:gd name="T70" fmla="*/ 48 w 511"/>
                <a:gd name="T71" fmla="*/ 25 h 148"/>
                <a:gd name="T72" fmla="*/ 43 w 511"/>
                <a:gd name="T73" fmla="*/ 23 h 148"/>
                <a:gd name="T74" fmla="*/ 38 w 511"/>
                <a:gd name="T75" fmla="*/ 21 h 148"/>
                <a:gd name="T76" fmla="*/ 34 w 511"/>
                <a:gd name="T77" fmla="*/ 20 h 148"/>
                <a:gd name="T78" fmla="*/ 29 w 511"/>
                <a:gd name="T79" fmla="*/ 18 h 148"/>
                <a:gd name="T80" fmla="*/ 25 w 511"/>
                <a:gd name="T81" fmla="*/ 16 h 148"/>
                <a:gd name="T82" fmla="*/ 21 w 511"/>
                <a:gd name="T83" fmla="*/ 15 h 148"/>
                <a:gd name="T84" fmla="*/ 18 w 511"/>
                <a:gd name="T85" fmla="*/ 13 h 148"/>
                <a:gd name="T86" fmla="*/ 14 w 511"/>
                <a:gd name="T87" fmla="*/ 11 h 148"/>
                <a:gd name="T88" fmla="*/ 11 w 511"/>
                <a:gd name="T89" fmla="*/ 10 h 148"/>
                <a:gd name="T90" fmla="*/ 8 w 511"/>
                <a:gd name="T91" fmla="*/ 8 h 148"/>
                <a:gd name="T92" fmla="*/ 6 w 511"/>
                <a:gd name="T93" fmla="*/ 6 h 148"/>
                <a:gd name="T94" fmla="*/ 4 w 511"/>
                <a:gd name="T95" fmla="*/ 5 h 148"/>
                <a:gd name="T96" fmla="*/ 2 w 511"/>
                <a:gd name="T97" fmla="*/ 4 h 148"/>
                <a:gd name="T98" fmla="*/ 0 w 511"/>
                <a:gd name="T99" fmla="*/ 3 h 148"/>
                <a:gd name="T100" fmla="*/ 6 w 511"/>
                <a:gd name="T101" fmla="*/ 0 h 1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1" h="148">
                  <a:moveTo>
                    <a:pt x="24" y="0"/>
                  </a:moveTo>
                  <a:lnTo>
                    <a:pt x="39" y="11"/>
                  </a:lnTo>
                  <a:lnTo>
                    <a:pt x="59" y="21"/>
                  </a:lnTo>
                  <a:lnTo>
                    <a:pt x="82" y="32"/>
                  </a:lnTo>
                  <a:lnTo>
                    <a:pt x="107" y="43"/>
                  </a:lnTo>
                  <a:lnTo>
                    <a:pt x="135" y="54"/>
                  </a:lnTo>
                  <a:lnTo>
                    <a:pt x="165" y="65"/>
                  </a:lnTo>
                  <a:lnTo>
                    <a:pt x="197" y="74"/>
                  </a:lnTo>
                  <a:lnTo>
                    <a:pt x="230" y="83"/>
                  </a:lnTo>
                  <a:lnTo>
                    <a:pt x="264" y="92"/>
                  </a:lnTo>
                  <a:lnTo>
                    <a:pt x="298" y="100"/>
                  </a:lnTo>
                  <a:lnTo>
                    <a:pt x="333" y="107"/>
                  </a:lnTo>
                  <a:lnTo>
                    <a:pt x="366" y="113"/>
                  </a:lnTo>
                  <a:lnTo>
                    <a:pt x="400" y="119"/>
                  </a:lnTo>
                  <a:lnTo>
                    <a:pt x="432" y="122"/>
                  </a:lnTo>
                  <a:lnTo>
                    <a:pt x="462" y="123"/>
                  </a:lnTo>
                  <a:lnTo>
                    <a:pt x="491" y="125"/>
                  </a:lnTo>
                  <a:lnTo>
                    <a:pt x="511" y="147"/>
                  </a:lnTo>
                  <a:lnTo>
                    <a:pt x="498" y="148"/>
                  </a:lnTo>
                  <a:lnTo>
                    <a:pt x="483" y="148"/>
                  </a:lnTo>
                  <a:lnTo>
                    <a:pt x="468" y="148"/>
                  </a:lnTo>
                  <a:lnTo>
                    <a:pt x="453" y="148"/>
                  </a:lnTo>
                  <a:lnTo>
                    <a:pt x="438" y="147"/>
                  </a:lnTo>
                  <a:lnTo>
                    <a:pt x="422" y="145"/>
                  </a:lnTo>
                  <a:lnTo>
                    <a:pt x="405" y="144"/>
                  </a:lnTo>
                  <a:lnTo>
                    <a:pt x="389" y="142"/>
                  </a:lnTo>
                  <a:lnTo>
                    <a:pt x="372" y="140"/>
                  </a:lnTo>
                  <a:lnTo>
                    <a:pt x="354" y="136"/>
                  </a:lnTo>
                  <a:lnTo>
                    <a:pt x="335" y="134"/>
                  </a:lnTo>
                  <a:lnTo>
                    <a:pt x="317" y="129"/>
                  </a:lnTo>
                  <a:lnTo>
                    <a:pt x="296" y="126"/>
                  </a:lnTo>
                  <a:lnTo>
                    <a:pt x="276" y="121"/>
                  </a:lnTo>
                  <a:lnTo>
                    <a:pt x="255" y="115"/>
                  </a:lnTo>
                  <a:lnTo>
                    <a:pt x="233" y="110"/>
                  </a:lnTo>
                  <a:lnTo>
                    <a:pt x="212" y="104"/>
                  </a:lnTo>
                  <a:lnTo>
                    <a:pt x="191" y="98"/>
                  </a:lnTo>
                  <a:lnTo>
                    <a:pt x="172" y="91"/>
                  </a:lnTo>
                  <a:lnTo>
                    <a:pt x="152" y="84"/>
                  </a:lnTo>
                  <a:lnTo>
                    <a:pt x="135" y="77"/>
                  </a:lnTo>
                  <a:lnTo>
                    <a:pt x="116" y="70"/>
                  </a:lnTo>
                  <a:lnTo>
                    <a:pt x="100" y="64"/>
                  </a:lnTo>
                  <a:lnTo>
                    <a:pt x="84" y="57"/>
                  </a:lnTo>
                  <a:lnTo>
                    <a:pt x="69" y="50"/>
                  </a:lnTo>
                  <a:lnTo>
                    <a:pt x="56" y="43"/>
                  </a:lnTo>
                  <a:lnTo>
                    <a:pt x="44" y="37"/>
                  </a:lnTo>
                  <a:lnTo>
                    <a:pt x="32" y="30"/>
                  </a:lnTo>
                  <a:lnTo>
                    <a:pt x="22" y="24"/>
                  </a:lnTo>
                  <a:lnTo>
                    <a:pt x="14" y="20"/>
                  </a:lnTo>
                  <a:lnTo>
                    <a:pt x="6" y="15"/>
                  </a:lnTo>
                  <a:lnTo>
                    <a:pt x="0"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5" name="Freeform 30">
              <a:extLst>
                <a:ext uri="{FF2B5EF4-FFF2-40B4-BE49-F238E27FC236}">
                  <a16:creationId xmlns:a16="http://schemas.microsoft.com/office/drawing/2014/main" id="{D7FF0F56-F3EA-4F44-A173-9F8B9F322433}"/>
                </a:ext>
              </a:extLst>
            </p:cNvPr>
            <p:cNvSpPr>
              <a:spLocks/>
            </p:cNvSpPr>
            <p:nvPr/>
          </p:nvSpPr>
          <p:spPr bwMode="auto">
            <a:xfrm>
              <a:off x="1122" y="3605"/>
              <a:ext cx="256" cy="74"/>
            </a:xfrm>
            <a:custGeom>
              <a:avLst/>
              <a:gdLst>
                <a:gd name="T0" fmla="*/ 6 w 513"/>
                <a:gd name="T1" fmla="*/ 0 h 147"/>
                <a:gd name="T2" fmla="*/ 10 w 513"/>
                <a:gd name="T3" fmla="*/ 3 h 147"/>
                <a:gd name="T4" fmla="*/ 15 w 513"/>
                <a:gd name="T5" fmla="*/ 6 h 147"/>
                <a:gd name="T6" fmla="*/ 20 w 513"/>
                <a:gd name="T7" fmla="*/ 8 h 147"/>
                <a:gd name="T8" fmla="*/ 26 w 513"/>
                <a:gd name="T9" fmla="*/ 11 h 147"/>
                <a:gd name="T10" fmla="*/ 33 w 513"/>
                <a:gd name="T11" fmla="*/ 14 h 147"/>
                <a:gd name="T12" fmla="*/ 41 w 513"/>
                <a:gd name="T13" fmla="*/ 16 h 147"/>
                <a:gd name="T14" fmla="*/ 49 w 513"/>
                <a:gd name="T15" fmla="*/ 19 h 147"/>
                <a:gd name="T16" fmla="*/ 57 w 513"/>
                <a:gd name="T17" fmla="*/ 21 h 147"/>
                <a:gd name="T18" fmla="*/ 66 w 513"/>
                <a:gd name="T19" fmla="*/ 23 h 147"/>
                <a:gd name="T20" fmla="*/ 74 w 513"/>
                <a:gd name="T21" fmla="*/ 25 h 147"/>
                <a:gd name="T22" fmla="*/ 83 w 513"/>
                <a:gd name="T23" fmla="*/ 27 h 147"/>
                <a:gd name="T24" fmla="*/ 91 w 513"/>
                <a:gd name="T25" fmla="*/ 29 h 147"/>
                <a:gd name="T26" fmla="*/ 100 w 513"/>
                <a:gd name="T27" fmla="*/ 30 h 147"/>
                <a:gd name="T28" fmla="*/ 108 w 513"/>
                <a:gd name="T29" fmla="*/ 31 h 147"/>
                <a:gd name="T30" fmla="*/ 115 w 513"/>
                <a:gd name="T31" fmla="*/ 31 h 147"/>
                <a:gd name="T32" fmla="*/ 122 w 513"/>
                <a:gd name="T33" fmla="*/ 31 h 147"/>
                <a:gd name="T34" fmla="*/ 128 w 513"/>
                <a:gd name="T35" fmla="*/ 37 h 147"/>
                <a:gd name="T36" fmla="*/ 124 w 513"/>
                <a:gd name="T37" fmla="*/ 37 h 147"/>
                <a:gd name="T38" fmla="*/ 121 w 513"/>
                <a:gd name="T39" fmla="*/ 37 h 147"/>
                <a:gd name="T40" fmla="*/ 117 w 513"/>
                <a:gd name="T41" fmla="*/ 37 h 147"/>
                <a:gd name="T42" fmla="*/ 113 w 513"/>
                <a:gd name="T43" fmla="*/ 37 h 147"/>
                <a:gd name="T44" fmla="*/ 109 w 513"/>
                <a:gd name="T45" fmla="*/ 37 h 147"/>
                <a:gd name="T46" fmla="*/ 105 w 513"/>
                <a:gd name="T47" fmla="*/ 37 h 147"/>
                <a:gd name="T48" fmla="*/ 101 w 513"/>
                <a:gd name="T49" fmla="*/ 36 h 147"/>
                <a:gd name="T50" fmla="*/ 97 w 513"/>
                <a:gd name="T51" fmla="*/ 36 h 147"/>
                <a:gd name="T52" fmla="*/ 93 w 513"/>
                <a:gd name="T53" fmla="*/ 35 h 147"/>
                <a:gd name="T54" fmla="*/ 88 w 513"/>
                <a:gd name="T55" fmla="*/ 34 h 147"/>
                <a:gd name="T56" fmla="*/ 83 w 513"/>
                <a:gd name="T57" fmla="*/ 34 h 147"/>
                <a:gd name="T58" fmla="*/ 79 w 513"/>
                <a:gd name="T59" fmla="*/ 33 h 147"/>
                <a:gd name="T60" fmla="*/ 74 w 513"/>
                <a:gd name="T61" fmla="*/ 32 h 147"/>
                <a:gd name="T62" fmla="*/ 69 w 513"/>
                <a:gd name="T63" fmla="*/ 31 h 147"/>
                <a:gd name="T64" fmla="*/ 63 w 513"/>
                <a:gd name="T65" fmla="*/ 29 h 147"/>
                <a:gd name="T66" fmla="*/ 58 w 513"/>
                <a:gd name="T67" fmla="*/ 28 h 147"/>
                <a:gd name="T68" fmla="*/ 53 w 513"/>
                <a:gd name="T69" fmla="*/ 26 h 147"/>
                <a:gd name="T70" fmla="*/ 47 w 513"/>
                <a:gd name="T71" fmla="*/ 25 h 147"/>
                <a:gd name="T72" fmla="*/ 43 w 513"/>
                <a:gd name="T73" fmla="*/ 23 h 147"/>
                <a:gd name="T74" fmla="*/ 38 w 513"/>
                <a:gd name="T75" fmla="*/ 21 h 147"/>
                <a:gd name="T76" fmla="*/ 33 w 513"/>
                <a:gd name="T77" fmla="*/ 20 h 147"/>
                <a:gd name="T78" fmla="*/ 29 w 513"/>
                <a:gd name="T79" fmla="*/ 18 h 147"/>
                <a:gd name="T80" fmla="*/ 25 w 513"/>
                <a:gd name="T81" fmla="*/ 16 h 147"/>
                <a:gd name="T82" fmla="*/ 21 w 513"/>
                <a:gd name="T83" fmla="*/ 14 h 147"/>
                <a:gd name="T84" fmla="*/ 17 w 513"/>
                <a:gd name="T85" fmla="*/ 13 h 147"/>
                <a:gd name="T86" fmla="*/ 14 w 513"/>
                <a:gd name="T87" fmla="*/ 11 h 147"/>
                <a:gd name="T88" fmla="*/ 11 w 513"/>
                <a:gd name="T89" fmla="*/ 9 h 147"/>
                <a:gd name="T90" fmla="*/ 8 w 513"/>
                <a:gd name="T91" fmla="*/ 8 h 147"/>
                <a:gd name="T92" fmla="*/ 5 w 513"/>
                <a:gd name="T93" fmla="*/ 6 h 147"/>
                <a:gd name="T94" fmla="*/ 3 w 513"/>
                <a:gd name="T95" fmla="*/ 5 h 147"/>
                <a:gd name="T96" fmla="*/ 1 w 513"/>
                <a:gd name="T97" fmla="*/ 4 h 147"/>
                <a:gd name="T98" fmla="*/ 0 w 513"/>
                <a:gd name="T99" fmla="*/ 3 h 147"/>
                <a:gd name="T100" fmla="*/ 6 w 513"/>
                <a:gd name="T101" fmla="*/ 0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3" h="147">
                  <a:moveTo>
                    <a:pt x="25" y="0"/>
                  </a:moveTo>
                  <a:lnTo>
                    <a:pt x="40" y="10"/>
                  </a:lnTo>
                  <a:lnTo>
                    <a:pt x="60" y="21"/>
                  </a:lnTo>
                  <a:lnTo>
                    <a:pt x="82" y="32"/>
                  </a:lnTo>
                  <a:lnTo>
                    <a:pt x="107" y="42"/>
                  </a:lnTo>
                  <a:lnTo>
                    <a:pt x="135" y="54"/>
                  </a:lnTo>
                  <a:lnTo>
                    <a:pt x="165" y="64"/>
                  </a:lnTo>
                  <a:lnTo>
                    <a:pt x="197" y="74"/>
                  </a:lnTo>
                  <a:lnTo>
                    <a:pt x="231" y="83"/>
                  </a:lnTo>
                  <a:lnTo>
                    <a:pt x="264" y="92"/>
                  </a:lnTo>
                  <a:lnTo>
                    <a:pt x="299" y="100"/>
                  </a:lnTo>
                  <a:lnTo>
                    <a:pt x="333" y="107"/>
                  </a:lnTo>
                  <a:lnTo>
                    <a:pt x="366" y="113"/>
                  </a:lnTo>
                  <a:lnTo>
                    <a:pt x="400" y="119"/>
                  </a:lnTo>
                  <a:lnTo>
                    <a:pt x="432" y="122"/>
                  </a:lnTo>
                  <a:lnTo>
                    <a:pt x="462" y="123"/>
                  </a:lnTo>
                  <a:lnTo>
                    <a:pt x="491" y="124"/>
                  </a:lnTo>
                  <a:lnTo>
                    <a:pt x="513" y="146"/>
                  </a:lnTo>
                  <a:lnTo>
                    <a:pt x="499" y="147"/>
                  </a:lnTo>
                  <a:lnTo>
                    <a:pt x="484" y="147"/>
                  </a:lnTo>
                  <a:lnTo>
                    <a:pt x="469" y="147"/>
                  </a:lnTo>
                  <a:lnTo>
                    <a:pt x="454" y="147"/>
                  </a:lnTo>
                  <a:lnTo>
                    <a:pt x="438" y="146"/>
                  </a:lnTo>
                  <a:lnTo>
                    <a:pt x="423" y="145"/>
                  </a:lnTo>
                  <a:lnTo>
                    <a:pt x="406" y="144"/>
                  </a:lnTo>
                  <a:lnTo>
                    <a:pt x="390" y="142"/>
                  </a:lnTo>
                  <a:lnTo>
                    <a:pt x="372" y="139"/>
                  </a:lnTo>
                  <a:lnTo>
                    <a:pt x="354" y="136"/>
                  </a:lnTo>
                  <a:lnTo>
                    <a:pt x="335" y="134"/>
                  </a:lnTo>
                  <a:lnTo>
                    <a:pt x="317" y="129"/>
                  </a:lnTo>
                  <a:lnTo>
                    <a:pt x="296" y="125"/>
                  </a:lnTo>
                  <a:lnTo>
                    <a:pt x="277" y="121"/>
                  </a:lnTo>
                  <a:lnTo>
                    <a:pt x="255" y="115"/>
                  </a:lnTo>
                  <a:lnTo>
                    <a:pt x="233" y="109"/>
                  </a:lnTo>
                  <a:lnTo>
                    <a:pt x="212" y="104"/>
                  </a:lnTo>
                  <a:lnTo>
                    <a:pt x="191" y="97"/>
                  </a:lnTo>
                  <a:lnTo>
                    <a:pt x="172" y="91"/>
                  </a:lnTo>
                  <a:lnTo>
                    <a:pt x="152" y="84"/>
                  </a:lnTo>
                  <a:lnTo>
                    <a:pt x="135" y="77"/>
                  </a:lnTo>
                  <a:lnTo>
                    <a:pt x="116" y="70"/>
                  </a:lnTo>
                  <a:lnTo>
                    <a:pt x="100" y="63"/>
                  </a:lnTo>
                  <a:lnTo>
                    <a:pt x="84" y="55"/>
                  </a:lnTo>
                  <a:lnTo>
                    <a:pt x="69" y="49"/>
                  </a:lnTo>
                  <a:lnTo>
                    <a:pt x="57" y="42"/>
                  </a:lnTo>
                  <a:lnTo>
                    <a:pt x="44" y="36"/>
                  </a:lnTo>
                  <a:lnTo>
                    <a:pt x="32" y="30"/>
                  </a:lnTo>
                  <a:lnTo>
                    <a:pt x="22" y="24"/>
                  </a:lnTo>
                  <a:lnTo>
                    <a:pt x="14" y="18"/>
                  </a:lnTo>
                  <a:lnTo>
                    <a:pt x="6" y="14"/>
                  </a:lnTo>
                  <a:lnTo>
                    <a:pt x="0" y="9"/>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6" name="Freeform 31">
              <a:extLst>
                <a:ext uri="{FF2B5EF4-FFF2-40B4-BE49-F238E27FC236}">
                  <a16:creationId xmlns:a16="http://schemas.microsoft.com/office/drawing/2014/main" id="{1C896456-8B63-4FA7-8846-EEE145F46488}"/>
                </a:ext>
              </a:extLst>
            </p:cNvPr>
            <p:cNvSpPr>
              <a:spLocks/>
            </p:cNvSpPr>
            <p:nvPr/>
          </p:nvSpPr>
          <p:spPr bwMode="auto">
            <a:xfrm>
              <a:off x="1227" y="3246"/>
              <a:ext cx="225" cy="70"/>
            </a:xfrm>
            <a:custGeom>
              <a:avLst/>
              <a:gdLst>
                <a:gd name="T0" fmla="*/ 3 w 450"/>
                <a:gd name="T1" fmla="*/ 0 h 138"/>
                <a:gd name="T2" fmla="*/ 8 w 450"/>
                <a:gd name="T3" fmla="*/ 3 h 138"/>
                <a:gd name="T4" fmla="*/ 13 w 450"/>
                <a:gd name="T5" fmla="*/ 5 h 138"/>
                <a:gd name="T6" fmla="*/ 18 w 450"/>
                <a:gd name="T7" fmla="*/ 8 h 138"/>
                <a:gd name="T8" fmla="*/ 24 w 450"/>
                <a:gd name="T9" fmla="*/ 10 h 138"/>
                <a:gd name="T10" fmla="*/ 31 w 450"/>
                <a:gd name="T11" fmla="*/ 12 h 138"/>
                <a:gd name="T12" fmla="*/ 37 w 450"/>
                <a:gd name="T13" fmla="*/ 15 h 138"/>
                <a:gd name="T14" fmla="*/ 45 w 450"/>
                <a:gd name="T15" fmla="*/ 17 h 138"/>
                <a:gd name="T16" fmla="*/ 52 w 450"/>
                <a:gd name="T17" fmla="*/ 19 h 138"/>
                <a:gd name="T18" fmla="*/ 60 w 450"/>
                <a:gd name="T19" fmla="*/ 21 h 138"/>
                <a:gd name="T20" fmla="*/ 67 w 450"/>
                <a:gd name="T21" fmla="*/ 23 h 138"/>
                <a:gd name="T22" fmla="*/ 75 w 450"/>
                <a:gd name="T23" fmla="*/ 25 h 138"/>
                <a:gd name="T24" fmla="*/ 83 w 450"/>
                <a:gd name="T25" fmla="*/ 26 h 138"/>
                <a:gd name="T26" fmla="*/ 90 w 450"/>
                <a:gd name="T27" fmla="*/ 27 h 138"/>
                <a:gd name="T28" fmla="*/ 98 w 450"/>
                <a:gd name="T29" fmla="*/ 28 h 138"/>
                <a:gd name="T30" fmla="*/ 105 w 450"/>
                <a:gd name="T31" fmla="*/ 29 h 138"/>
                <a:gd name="T32" fmla="*/ 111 w 450"/>
                <a:gd name="T33" fmla="*/ 29 h 138"/>
                <a:gd name="T34" fmla="*/ 112 w 450"/>
                <a:gd name="T35" fmla="*/ 30 h 138"/>
                <a:gd name="T36" fmla="*/ 113 w 450"/>
                <a:gd name="T37" fmla="*/ 32 h 138"/>
                <a:gd name="T38" fmla="*/ 112 w 450"/>
                <a:gd name="T39" fmla="*/ 34 h 138"/>
                <a:gd name="T40" fmla="*/ 110 w 450"/>
                <a:gd name="T41" fmla="*/ 36 h 138"/>
                <a:gd name="T42" fmla="*/ 107 w 450"/>
                <a:gd name="T43" fmla="*/ 36 h 138"/>
                <a:gd name="T44" fmla="*/ 104 w 450"/>
                <a:gd name="T45" fmla="*/ 35 h 138"/>
                <a:gd name="T46" fmla="*/ 101 w 450"/>
                <a:gd name="T47" fmla="*/ 35 h 138"/>
                <a:gd name="T48" fmla="*/ 98 w 450"/>
                <a:gd name="T49" fmla="*/ 35 h 138"/>
                <a:gd name="T50" fmla="*/ 95 w 450"/>
                <a:gd name="T51" fmla="*/ 34 h 138"/>
                <a:gd name="T52" fmla="*/ 91 w 450"/>
                <a:gd name="T53" fmla="*/ 34 h 138"/>
                <a:gd name="T54" fmla="*/ 88 w 450"/>
                <a:gd name="T55" fmla="*/ 33 h 138"/>
                <a:gd name="T56" fmla="*/ 84 w 450"/>
                <a:gd name="T57" fmla="*/ 33 h 138"/>
                <a:gd name="T58" fmla="*/ 80 w 450"/>
                <a:gd name="T59" fmla="*/ 32 h 138"/>
                <a:gd name="T60" fmla="*/ 77 w 450"/>
                <a:gd name="T61" fmla="*/ 31 h 138"/>
                <a:gd name="T62" fmla="*/ 73 w 450"/>
                <a:gd name="T63" fmla="*/ 31 h 138"/>
                <a:gd name="T64" fmla="*/ 69 w 450"/>
                <a:gd name="T65" fmla="*/ 30 h 138"/>
                <a:gd name="T66" fmla="*/ 65 w 450"/>
                <a:gd name="T67" fmla="*/ 29 h 138"/>
                <a:gd name="T68" fmla="*/ 61 w 450"/>
                <a:gd name="T69" fmla="*/ 28 h 138"/>
                <a:gd name="T70" fmla="*/ 56 w 450"/>
                <a:gd name="T71" fmla="*/ 27 h 138"/>
                <a:gd name="T72" fmla="*/ 52 w 450"/>
                <a:gd name="T73" fmla="*/ 26 h 138"/>
                <a:gd name="T74" fmla="*/ 48 w 450"/>
                <a:gd name="T75" fmla="*/ 25 h 138"/>
                <a:gd name="T76" fmla="*/ 44 w 450"/>
                <a:gd name="T77" fmla="*/ 23 h 138"/>
                <a:gd name="T78" fmla="*/ 40 w 450"/>
                <a:gd name="T79" fmla="*/ 22 h 138"/>
                <a:gd name="T80" fmla="*/ 37 w 450"/>
                <a:gd name="T81" fmla="*/ 21 h 138"/>
                <a:gd name="T82" fmla="*/ 33 w 450"/>
                <a:gd name="T83" fmla="*/ 20 h 138"/>
                <a:gd name="T84" fmla="*/ 30 w 450"/>
                <a:gd name="T85" fmla="*/ 18 h 138"/>
                <a:gd name="T86" fmla="*/ 26 w 450"/>
                <a:gd name="T87" fmla="*/ 17 h 138"/>
                <a:gd name="T88" fmla="*/ 23 w 450"/>
                <a:gd name="T89" fmla="*/ 16 h 138"/>
                <a:gd name="T90" fmla="*/ 20 w 450"/>
                <a:gd name="T91" fmla="*/ 14 h 138"/>
                <a:gd name="T92" fmla="*/ 17 w 450"/>
                <a:gd name="T93" fmla="*/ 13 h 138"/>
                <a:gd name="T94" fmla="*/ 14 w 450"/>
                <a:gd name="T95" fmla="*/ 12 h 138"/>
                <a:gd name="T96" fmla="*/ 11 w 450"/>
                <a:gd name="T97" fmla="*/ 10 h 138"/>
                <a:gd name="T98" fmla="*/ 9 w 450"/>
                <a:gd name="T99" fmla="*/ 9 h 138"/>
                <a:gd name="T100" fmla="*/ 6 w 450"/>
                <a:gd name="T101" fmla="*/ 8 h 138"/>
                <a:gd name="T102" fmla="*/ 4 w 450"/>
                <a:gd name="T103" fmla="*/ 7 h 138"/>
                <a:gd name="T104" fmla="*/ 2 w 450"/>
                <a:gd name="T105" fmla="*/ 6 h 138"/>
                <a:gd name="T106" fmla="*/ 0 w 450"/>
                <a:gd name="T107" fmla="*/ 4 h 138"/>
                <a:gd name="T108" fmla="*/ 1 w 450"/>
                <a:gd name="T109" fmla="*/ 2 h 138"/>
                <a:gd name="T110" fmla="*/ 2 w 450"/>
                <a:gd name="T111" fmla="*/ 1 h 138"/>
                <a:gd name="T112" fmla="*/ 3 w 450"/>
                <a:gd name="T113" fmla="*/ 0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0" h="138">
                  <a:moveTo>
                    <a:pt x="12" y="0"/>
                  </a:moveTo>
                  <a:lnTo>
                    <a:pt x="30" y="9"/>
                  </a:lnTo>
                  <a:lnTo>
                    <a:pt x="49" y="19"/>
                  </a:lnTo>
                  <a:lnTo>
                    <a:pt x="71" y="30"/>
                  </a:lnTo>
                  <a:lnTo>
                    <a:pt x="95" y="39"/>
                  </a:lnTo>
                  <a:lnTo>
                    <a:pt x="121" y="48"/>
                  </a:lnTo>
                  <a:lnTo>
                    <a:pt x="148" y="58"/>
                  </a:lnTo>
                  <a:lnTo>
                    <a:pt x="177" y="67"/>
                  </a:lnTo>
                  <a:lnTo>
                    <a:pt x="207" y="75"/>
                  </a:lnTo>
                  <a:lnTo>
                    <a:pt x="237" y="83"/>
                  </a:lnTo>
                  <a:lnTo>
                    <a:pt x="268" y="90"/>
                  </a:lnTo>
                  <a:lnTo>
                    <a:pt x="299" y="97"/>
                  </a:lnTo>
                  <a:lnTo>
                    <a:pt x="329" y="102"/>
                  </a:lnTo>
                  <a:lnTo>
                    <a:pt x="359" y="107"/>
                  </a:lnTo>
                  <a:lnTo>
                    <a:pt x="389" y="111"/>
                  </a:lnTo>
                  <a:lnTo>
                    <a:pt x="417" y="114"/>
                  </a:lnTo>
                  <a:lnTo>
                    <a:pt x="443" y="115"/>
                  </a:lnTo>
                  <a:lnTo>
                    <a:pt x="448" y="119"/>
                  </a:lnTo>
                  <a:lnTo>
                    <a:pt x="450" y="127"/>
                  </a:lnTo>
                  <a:lnTo>
                    <a:pt x="447" y="135"/>
                  </a:lnTo>
                  <a:lnTo>
                    <a:pt x="439" y="138"/>
                  </a:lnTo>
                  <a:lnTo>
                    <a:pt x="427" y="138"/>
                  </a:lnTo>
                  <a:lnTo>
                    <a:pt x="415" y="137"/>
                  </a:lnTo>
                  <a:lnTo>
                    <a:pt x="402" y="136"/>
                  </a:lnTo>
                  <a:lnTo>
                    <a:pt x="389" y="136"/>
                  </a:lnTo>
                  <a:lnTo>
                    <a:pt x="377" y="134"/>
                  </a:lnTo>
                  <a:lnTo>
                    <a:pt x="363" y="132"/>
                  </a:lnTo>
                  <a:lnTo>
                    <a:pt x="349" y="130"/>
                  </a:lnTo>
                  <a:lnTo>
                    <a:pt x="335" y="128"/>
                  </a:lnTo>
                  <a:lnTo>
                    <a:pt x="320" y="126"/>
                  </a:lnTo>
                  <a:lnTo>
                    <a:pt x="305" y="123"/>
                  </a:lnTo>
                  <a:lnTo>
                    <a:pt x="290" y="120"/>
                  </a:lnTo>
                  <a:lnTo>
                    <a:pt x="274" y="116"/>
                  </a:lnTo>
                  <a:lnTo>
                    <a:pt x="258" y="113"/>
                  </a:lnTo>
                  <a:lnTo>
                    <a:pt x="242" y="109"/>
                  </a:lnTo>
                  <a:lnTo>
                    <a:pt x="224" y="105"/>
                  </a:lnTo>
                  <a:lnTo>
                    <a:pt x="206" y="100"/>
                  </a:lnTo>
                  <a:lnTo>
                    <a:pt x="190" y="96"/>
                  </a:lnTo>
                  <a:lnTo>
                    <a:pt x="175" y="91"/>
                  </a:lnTo>
                  <a:lnTo>
                    <a:pt x="160" y="86"/>
                  </a:lnTo>
                  <a:lnTo>
                    <a:pt x="145" y="82"/>
                  </a:lnTo>
                  <a:lnTo>
                    <a:pt x="131" y="76"/>
                  </a:lnTo>
                  <a:lnTo>
                    <a:pt x="117" y="71"/>
                  </a:lnTo>
                  <a:lnTo>
                    <a:pt x="103" y="66"/>
                  </a:lnTo>
                  <a:lnTo>
                    <a:pt x="91" y="61"/>
                  </a:lnTo>
                  <a:lnTo>
                    <a:pt x="78" y="55"/>
                  </a:lnTo>
                  <a:lnTo>
                    <a:pt x="67" y="51"/>
                  </a:lnTo>
                  <a:lnTo>
                    <a:pt x="54" y="45"/>
                  </a:lnTo>
                  <a:lnTo>
                    <a:pt x="44" y="40"/>
                  </a:lnTo>
                  <a:lnTo>
                    <a:pt x="33" y="34"/>
                  </a:lnTo>
                  <a:lnTo>
                    <a:pt x="23" y="30"/>
                  </a:lnTo>
                  <a:lnTo>
                    <a:pt x="14" y="25"/>
                  </a:lnTo>
                  <a:lnTo>
                    <a:pt x="6" y="21"/>
                  </a:lnTo>
                  <a:lnTo>
                    <a:pt x="0" y="14"/>
                  </a:lnTo>
                  <a:lnTo>
                    <a:pt x="2" y="6"/>
                  </a:lnTo>
                  <a:lnTo>
                    <a:pt x="7" y="1"/>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7" name="Freeform 32">
              <a:extLst>
                <a:ext uri="{FF2B5EF4-FFF2-40B4-BE49-F238E27FC236}">
                  <a16:creationId xmlns:a16="http://schemas.microsoft.com/office/drawing/2014/main" id="{11C876F0-51CB-418E-985B-22528406C002}"/>
                </a:ext>
              </a:extLst>
            </p:cNvPr>
            <p:cNvSpPr>
              <a:spLocks/>
            </p:cNvSpPr>
            <p:nvPr/>
          </p:nvSpPr>
          <p:spPr bwMode="auto">
            <a:xfrm>
              <a:off x="1342" y="3053"/>
              <a:ext cx="120" cy="41"/>
            </a:xfrm>
            <a:custGeom>
              <a:avLst/>
              <a:gdLst>
                <a:gd name="T0" fmla="*/ 1 w 241"/>
                <a:gd name="T1" fmla="*/ 0 h 82"/>
                <a:gd name="T2" fmla="*/ 3 w 241"/>
                <a:gd name="T3" fmla="*/ 2 h 82"/>
                <a:gd name="T4" fmla="*/ 6 w 241"/>
                <a:gd name="T5" fmla="*/ 3 h 82"/>
                <a:gd name="T6" fmla="*/ 9 w 241"/>
                <a:gd name="T7" fmla="*/ 5 h 82"/>
                <a:gd name="T8" fmla="*/ 13 w 241"/>
                <a:gd name="T9" fmla="*/ 6 h 82"/>
                <a:gd name="T10" fmla="*/ 16 w 241"/>
                <a:gd name="T11" fmla="*/ 8 h 82"/>
                <a:gd name="T12" fmla="*/ 20 w 241"/>
                <a:gd name="T13" fmla="*/ 9 h 82"/>
                <a:gd name="T14" fmla="*/ 24 w 241"/>
                <a:gd name="T15" fmla="*/ 10 h 82"/>
                <a:gd name="T16" fmla="*/ 28 w 241"/>
                <a:gd name="T17" fmla="*/ 11 h 82"/>
                <a:gd name="T18" fmla="*/ 32 w 241"/>
                <a:gd name="T19" fmla="*/ 12 h 82"/>
                <a:gd name="T20" fmla="*/ 37 w 241"/>
                <a:gd name="T21" fmla="*/ 13 h 82"/>
                <a:gd name="T22" fmla="*/ 41 w 241"/>
                <a:gd name="T23" fmla="*/ 14 h 82"/>
                <a:gd name="T24" fmla="*/ 45 w 241"/>
                <a:gd name="T25" fmla="*/ 15 h 82"/>
                <a:gd name="T26" fmla="*/ 49 w 241"/>
                <a:gd name="T27" fmla="*/ 15 h 82"/>
                <a:gd name="T28" fmla="*/ 53 w 241"/>
                <a:gd name="T29" fmla="*/ 15 h 82"/>
                <a:gd name="T30" fmla="*/ 56 w 241"/>
                <a:gd name="T31" fmla="*/ 15 h 82"/>
                <a:gd name="T32" fmla="*/ 60 w 241"/>
                <a:gd name="T33" fmla="*/ 15 h 82"/>
                <a:gd name="T34" fmla="*/ 58 w 241"/>
                <a:gd name="T35" fmla="*/ 21 h 82"/>
                <a:gd name="T36" fmla="*/ 55 w 241"/>
                <a:gd name="T37" fmla="*/ 21 h 82"/>
                <a:gd name="T38" fmla="*/ 51 w 241"/>
                <a:gd name="T39" fmla="*/ 21 h 82"/>
                <a:gd name="T40" fmla="*/ 47 w 241"/>
                <a:gd name="T41" fmla="*/ 20 h 82"/>
                <a:gd name="T42" fmla="*/ 43 w 241"/>
                <a:gd name="T43" fmla="*/ 20 h 82"/>
                <a:gd name="T44" fmla="*/ 39 w 241"/>
                <a:gd name="T45" fmla="*/ 19 h 82"/>
                <a:gd name="T46" fmla="*/ 35 w 241"/>
                <a:gd name="T47" fmla="*/ 18 h 82"/>
                <a:gd name="T48" fmla="*/ 31 w 241"/>
                <a:gd name="T49" fmla="*/ 18 h 82"/>
                <a:gd name="T50" fmla="*/ 27 w 241"/>
                <a:gd name="T51" fmla="*/ 17 h 82"/>
                <a:gd name="T52" fmla="*/ 23 w 241"/>
                <a:gd name="T53" fmla="*/ 16 h 82"/>
                <a:gd name="T54" fmla="*/ 20 w 241"/>
                <a:gd name="T55" fmla="*/ 14 h 82"/>
                <a:gd name="T56" fmla="*/ 16 w 241"/>
                <a:gd name="T57" fmla="*/ 13 h 82"/>
                <a:gd name="T58" fmla="*/ 12 w 241"/>
                <a:gd name="T59" fmla="*/ 12 h 82"/>
                <a:gd name="T60" fmla="*/ 9 w 241"/>
                <a:gd name="T61" fmla="*/ 10 h 82"/>
                <a:gd name="T62" fmla="*/ 5 w 241"/>
                <a:gd name="T63" fmla="*/ 9 h 82"/>
                <a:gd name="T64" fmla="*/ 3 w 241"/>
                <a:gd name="T65" fmla="*/ 8 h 82"/>
                <a:gd name="T66" fmla="*/ 0 w 241"/>
                <a:gd name="T67" fmla="*/ 6 h 82"/>
                <a:gd name="T68" fmla="*/ 1 w 241"/>
                <a:gd name="T69" fmla="*/ 0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1" h="82">
                  <a:moveTo>
                    <a:pt x="6" y="0"/>
                  </a:moveTo>
                  <a:lnTo>
                    <a:pt x="15" y="6"/>
                  </a:lnTo>
                  <a:lnTo>
                    <a:pt x="27" y="11"/>
                  </a:lnTo>
                  <a:lnTo>
                    <a:pt x="38" y="17"/>
                  </a:lnTo>
                  <a:lnTo>
                    <a:pt x="52" y="23"/>
                  </a:lnTo>
                  <a:lnTo>
                    <a:pt x="67" y="29"/>
                  </a:lnTo>
                  <a:lnTo>
                    <a:pt x="82" y="34"/>
                  </a:lnTo>
                  <a:lnTo>
                    <a:pt x="98" y="39"/>
                  </a:lnTo>
                  <a:lnTo>
                    <a:pt x="115" y="44"/>
                  </a:lnTo>
                  <a:lnTo>
                    <a:pt x="131" y="48"/>
                  </a:lnTo>
                  <a:lnTo>
                    <a:pt x="149" y="52"/>
                  </a:lnTo>
                  <a:lnTo>
                    <a:pt x="165" y="55"/>
                  </a:lnTo>
                  <a:lnTo>
                    <a:pt x="182" y="57"/>
                  </a:lnTo>
                  <a:lnTo>
                    <a:pt x="198" y="59"/>
                  </a:lnTo>
                  <a:lnTo>
                    <a:pt x="213" y="60"/>
                  </a:lnTo>
                  <a:lnTo>
                    <a:pt x="227" y="59"/>
                  </a:lnTo>
                  <a:lnTo>
                    <a:pt x="241" y="57"/>
                  </a:lnTo>
                  <a:lnTo>
                    <a:pt x="234" y="82"/>
                  </a:lnTo>
                  <a:lnTo>
                    <a:pt x="220" y="82"/>
                  </a:lnTo>
                  <a:lnTo>
                    <a:pt x="205" y="81"/>
                  </a:lnTo>
                  <a:lnTo>
                    <a:pt x="189" y="79"/>
                  </a:lnTo>
                  <a:lnTo>
                    <a:pt x="174" y="78"/>
                  </a:lnTo>
                  <a:lnTo>
                    <a:pt x="158" y="75"/>
                  </a:lnTo>
                  <a:lnTo>
                    <a:pt x="142" y="72"/>
                  </a:lnTo>
                  <a:lnTo>
                    <a:pt x="126" y="69"/>
                  </a:lnTo>
                  <a:lnTo>
                    <a:pt x="111" y="66"/>
                  </a:lnTo>
                  <a:lnTo>
                    <a:pt x="95" y="61"/>
                  </a:lnTo>
                  <a:lnTo>
                    <a:pt x="80" y="56"/>
                  </a:lnTo>
                  <a:lnTo>
                    <a:pt x="65" y="52"/>
                  </a:lnTo>
                  <a:lnTo>
                    <a:pt x="50" y="46"/>
                  </a:lnTo>
                  <a:lnTo>
                    <a:pt x="36" y="40"/>
                  </a:lnTo>
                  <a:lnTo>
                    <a:pt x="23" y="34"/>
                  </a:lnTo>
                  <a:lnTo>
                    <a:pt x="12" y="29"/>
                  </a:lnTo>
                  <a:lnTo>
                    <a:pt x="0" y="22"/>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8" name="Freeform 33">
              <a:extLst>
                <a:ext uri="{FF2B5EF4-FFF2-40B4-BE49-F238E27FC236}">
                  <a16:creationId xmlns:a16="http://schemas.microsoft.com/office/drawing/2014/main" id="{4DCAD9B7-12AC-4DE6-A2C3-3110D2A6A683}"/>
                </a:ext>
              </a:extLst>
            </p:cNvPr>
            <p:cNvSpPr>
              <a:spLocks/>
            </p:cNvSpPr>
            <p:nvPr/>
          </p:nvSpPr>
          <p:spPr bwMode="auto">
            <a:xfrm>
              <a:off x="1202" y="3696"/>
              <a:ext cx="31" cy="31"/>
            </a:xfrm>
            <a:custGeom>
              <a:avLst/>
              <a:gdLst>
                <a:gd name="T0" fmla="*/ 15 w 63"/>
                <a:gd name="T1" fmla="*/ 7 h 62"/>
                <a:gd name="T2" fmla="*/ 13 w 63"/>
                <a:gd name="T3" fmla="*/ 10 h 62"/>
                <a:gd name="T4" fmla="*/ 11 w 63"/>
                <a:gd name="T5" fmla="*/ 11 h 62"/>
                <a:gd name="T6" fmla="*/ 9 w 63"/>
                <a:gd name="T7" fmla="*/ 12 h 62"/>
                <a:gd name="T8" fmla="*/ 7 w 63"/>
                <a:gd name="T9" fmla="*/ 12 h 62"/>
                <a:gd name="T10" fmla="*/ 5 w 63"/>
                <a:gd name="T11" fmla="*/ 10 h 62"/>
                <a:gd name="T12" fmla="*/ 4 w 63"/>
                <a:gd name="T13" fmla="*/ 8 h 62"/>
                <a:gd name="T14" fmla="*/ 3 w 63"/>
                <a:gd name="T15" fmla="*/ 6 h 62"/>
                <a:gd name="T16" fmla="*/ 4 w 63"/>
                <a:gd name="T17" fmla="*/ 3 h 62"/>
                <a:gd name="T18" fmla="*/ 4 w 63"/>
                <a:gd name="T19" fmla="*/ 2 h 62"/>
                <a:gd name="T20" fmla="*/ 5 w 63"/>
                <a:gd name="T21" fmla="*/ 1 h 62"/>
                <a:gd name="T22" fmla="*/ 5 w 63"/>
                <a:gd name="T23" fmla="*/ 1 h 62"/>
                <a:gd name="T24" fmla="*/ 5 w 63"/>
                <a:gd name="T25" fmla="*/ 0 h 62"/>
                <a:gd name="T26" fmla="*/ 4 w 63"/>
                <a:gd name="T27" fmla="*/ 1 h 62"/>
                <a:gd name="T28" fmla="*/ 2 w 63"/>
                <a:gd name="T29" fmla="*/ 2 h 62"/>
                <a:gd name="T30" fmla="*/ 1 w 63"/>
                <a:gd name="T31" fmla="*/ 3 h 62"/>
                <a:gd name="T32" fmla="*/ 0 w 63"/>
                <a:gd name="T33" fmla="*/ 5 h 62"/>
                <a:gd name="T34" fmla="*/ 0 w 63"/>
                <a:gd name="T35" fmla="*/ 8 h 62"/>
                <a:gd name="T36" fmla="*/ 0 w 63"/>
                <a:gd name="T37" fmla="*/ 11 h 62"/>
                <a:gd name="T38" fmla="*/ 2 w 63"/>
                <a:gd name="T39" fmla="*/ 14 h 62"/>
                <a:gd name="T40" fmla="*/ 5 w 63"/>
                <a:gd name="T41" fmla="*/ 15 h 62"/>
                <a:gd name="T42" fmla="*/ 6 w 63"/>
                <a:gd name="T43" fmla="*/ 16 h 62"/>
                <a:gd name="T44" fmla="*/ 8 w 63"/>
                <a:gd name="T45" fmla="*/ 16 h 62"/>
                <a:gd name="T46" fmla="*/ 9 w 63"/>
                <a:gd name="T47" fmla="*/ 16 h 62"/>
                <a:gd name="T48" fmla="*/ 11 w 63"/>
                <a:gd name="T49" fmla="*/ 15 h 62"/>
                <a:gd name="T50" fmla="*/ 12 w 63"/>
                <a:gd name="T51" fmla="*/ 14 h 62"/>
                <a:gd name="T52" fmla="*/ 13 w 63"/>
                <a:gd name="T53" fmla="*/ 14 h 62"/>
                <a:gd name="T54" fmla="*/ 14 w 63"/>
                <a:gd name="T55" fmla="*/ 12 h 62"/>
                <a:gd name="T56" fmla="*/ 15 w 63"/>
                <a:gd name="T57" fmla="*/ 11 h 62"/>
                <a:gd name="T58" fmla="*/ 15 w 63"/>
                <a:gd name="T59" fmla="*/ 9 h 62"/>
                <a:gd name="T60" fmla="*/ 15 w 63"/>
                <a:gd name="T61" fmla="*/ 8 h 62"/>
                <a:gd name="T62" fmla="*/ 15 w 63"/>
                <a:gd name="T63" fmla="*/ 7 h 62"/>
                <a:gd name="T64" fmla="*/ 15 w 63"/>
                <a:gd name="T65" fmla="*/ 6 h 62"/>
                <a:gd name="T66" fmla="*/ 15 w 63"/>
                <a:gd name="T67" fmla="*/ 6 h 62"/>
                <a:gd name="T68" fmla="*/ 15 w 63"/>
                <a:gd name="T69" fmla="*/ 6 h 62"/>
                <a:gd name="T70" fmla="*/ 15 w 63"/>
                <a:gd name="T71" fmla="*/ 7 h 62"/>
                <a:gd name="T72" fmla="*/ 15 w 63"/>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3" h="62">
                  <a:moveTo>
                    <a:pt x="61" y="26"/>
                  </a:moveTo>
                  <a:lnTo>
                    <a:pt x="55" y="37"/>
                  </a:lnTo>
                  <a:lnTo>
                    <a:pt x="47" y="42"/>
                  </a:lnTo>
                  <a:lnTo>
                    <a:pt x="38" y="46"/>
                  </a:lnTo>
                  <a:lnTo>
                    <a:pt x="29" y="45"/>
                  </a:lnTo>
                  <a:lnTo>
                    <a:pt x="21" y="39"/>
                  </a:lnTo>
                  <a:lnTo>
                    <a:pt x="16" y="31"/>
                  </a:lnTo>
                  <a:lnTo>
                    <a:pt x="15" y="21"/>
                  </a:lnTo>
                  <a:lnTo>
                    <a:pt x="17" y="9"/>
                  </a:lnTo>
                  <a:lnTo>
                    <a:pt x="19" y="7"/>
                  </a:lnTo>
                  <a:lnTo>
                    <a:pt x="20" y="4"/>
                  </a:lnTo>
                  <a:lnTo>
                    <a:pt x="22" y="2"/>
                  </a:lnTo>
                  <a:lnTo>
                    <a:pt x="23" y="0"/>
                  </a:lnTo>
                  <a:lnTo>
                    <a:pt x="16" y="2"/>
                  </a:lnTo>
                  <a:lnTo>
                    <a:pt x="10" y="7"/>
                  </a:lnTo>
                  <a:lnTo>
                    <a:pt x="6" y="12"/>
                  </a:lnTo>
                  <a:lnTo>
                    <a:pt x="2" y="19"/>
                  </a:lnTo>
                  <a:lnTo>
                    <a:pt x="0" y="32"/>
                  </a:lnTo>
                  <a:lnTo>
                    <a:pt x="2" y="44"/>
                  </a:lnTo>
                  <a:lnTo>
                    <a:pt x="9" y="53"/>
                  </a:lnTo>
                  <a:lnTo>
                    <a:pt x="21" y="60"/>
                  </a:lnTo>
                  <a:lnTo>
                    <a:pt x="27" y="62"/>
                  </a:lnTo>
                  <a:lnTo>
                    <a:pt x="34" y="62"/>
                  </a:lnTo>
                  <a:lnTo>
                    <a:pt x="39" y="62"/>
                  </a:lnTo>
                  <a:lnTo>
                    <a:pt x="45" y="60"/>
                  </a:lnTo>
                  <a:lnTo>
                    <a:pt x="50" y="56"/>
                  </a:lnTo>
                  <a:lnTo>
                    <a:pt x="54" y="53"/>
                  </a:lnTo>
                  <a:lnTo>
                    <a:pt x="59" y="47"/>
                  </a:lnTo>
                  <a:lnTo>
                    <a:pt x="61" y="41"/>
                  </a:lnTo>
                  <a:lnTo>
                    <a:pt x="63" y="35"/>
                  </a:lnTo>
                  <a:lnTo>
                    <a:pt x="63" y="31"/>
                  </a:lnTo>
                  <a:lnTo>
                    <a:pt x="63" y="25"/>
                  </a:lnTo>
                  <a:lnTo>
                    <a:pt x="62" y="21"/>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9" name="Freeform 34">
              <a:extLst>
                <a:ext uri="{FF2B5EF4-FFF2-40B4-BE49-F238E27FC236}">
                  <a16:creationId xmlns:a16="http://schemas.microsoft.com/office/drawing/2014/main" id="{668712CF-2BB8-4914-AFBD-A4401F8ED29E}"/>
                </a:ext>
              </a:extLst>
            </p:cNvPr>
            <p:cNvSpPr>
              <a:spLocks/>
            </p:cNvSpPr>
            <p:nvPr/>
          </p:nvSpPr>
          <p:spPr bwMode="auto">
            <a:xfrm>
              <a:off x="1191" y="3751"/>
              <a:ext cx="32" cy="31"/>
            </a:xfrm>
            <a:custGeom>
              <a:avLst/>
              <a:gdLst>
                <a:gd name="T0" fmla="*/ 15 w 65"/>
                <a:gd name="T1" fmla="*/ 6 h 64"/>
                <a:gd name="T2" fmla="*/ 14 w 65"/>
                <a:gd name="T3" fmla="*/ 9 h 64"/>
                <a:gd name="T4" fmla="*/ 12 w 65"/>
                <a:gd name="T5" fmla="*/ 10 h 64"/>
                <a:gd name="T6" fmla="*/ 9 w 65"/>
                <a:gd name="T7" fmla="*/ 11 h 64"/>
                <a:gd name="T8" fmla="*/ 7 w 65"/>
                <a:gd name="T9" fmla="*/ 11 h 64"/>
                <a:gd name="T10" fmla="*/ 5 w 65"/>
                <a:gd name="T11" fmla="*/ 10 h 64"/>
                <a:gd name="T12" fmla="*/ 4 w 65"/>
                <a:gd name="T13" fmla="*/ 8 h 64"/>
                <a:gd name="T14" fmla="*/ 3 w 65"/>
                <a:gd name="T15" fmla="*/ 5 h 64"/>
                <a:gd name="T16" fmla="*/ 4 w 65"/>
                <a:gd name="T17" fmla="*/ 2 h 64"/>
                <a:gd name="T18" fmla="*/ 4 w 65"/>
                <a:gd name="T19" fmla="*/ 2 h 64"/>
                <a:gd name="T20" fmla="*/ 5 w 65"/>
                <a:gd name="T21" fmla="*/ 1 h 64"/>
                <a:gd name="T22" fmla="*/ 5 w 65"/>
                <a:gd name="T23" fmla="*/ 0 h 64"/>
                <a:gd name="T24" fmla="*/ 5 w 65"/>
                <a:gd name="T25" fmla="*/ 0 h 64"/>
                <a:gd name="T26" fmla="*/ 4 w 65"/>
                <a:gd name="T27" fmla="*/ 1 h 64"/>
                <a:gd name="T28" fmla="*/ 2 w 65"/>
                <a:gd name="T29" fmla="*/ 2 h 64"/>
                <a:gd name="T30" fmla="*/ 1 w 65"/>
                <a:gd name="T31" fmla="*/ 3 h 64"/>
                <a:gd name="T32" fmla="*/ 0 w 65"/>
                <a:gd name="T33" fmla="*/ 5 h 64"/>
                <a:gd name="T34" fmla="*/ 0 w 65"/>
                <a:gd name="T35" fmla="*/ 8 h 64"/>
                <a:gd name="T36" fmla="*/ 0 w 65"/>
                <a:gd name="T37" fmla="*/ 10 h 64"/>
                <a:gd name="T38" fmla="*/ 2 w 65"/>
                <a:gd name="T39" fmla="*/ 13 h 64"/>
                <a:gd name="T40" fmla="*/ 5 w 65"/>
                <a:gd name="T41" fmla="*/ 15 h 64"/>
                <a:gd name="T42" fmla="*/ 6 w 65"/>
                <a:gd name="T43" fmla="*/ 15 h 64"/>
                <a:gd name="T44" fmla="*/ 8 w 65"/>
                <a:gd name="T45" fmla="*/ 15 h 64"/>
                <a:gd name="T46" fmla="*/ 10 w 65"/>
                <a:gd name="T47" fmla="*/ 15 h 64"/>
                <a:gd name="T48" fmla="*/ 11 w 65"/>
                <a:gd name="T49" fmla="*/ 14 h 64"/>
                <a:gd name="T50" fmla="*/ 12 w 65"/>
                <a:gd name="T51" fmla="*/ 14 h 64"/>
                <a:gd name="T52" fmla="*/ 14 w 65"/>
                <a:gd name="T53" fmla="*/ 13 h 64"/>
                <a:gd name="T54" fmla="*/ 14 w 65"/>
                <a:gd name="T55" fmla="*/ 12 h 64"/>
                <a:gd name="T56" fmla="*/ 15 w 65"/>
                <a:gd name="T57" fmla="*/ 10 h 64"/>
                <a:gd name="T58" fmla="*/ 16 w 65"/>
                <a:gd name="T59" fmla="*/ 9 h 64"/>
                <a:gd name="T60" fmla="*/ 16 w 65"/>
                <a:gd name="T61" fmla="*/ 8 h 64"/>
                <a:gd name="T62" fmla="*/ 16 w 65"/>
                <a:gd name="T63" fmla="*/ 6 h 64"/>
                <a:gd name="T64" fmla="*/ 15 w 65"/>
                <a:gd name="T65" fmla="*/ 5 h 64"/>
                <a:gd name="T66" fmla="*/ 15 w 65"/>
                <a:gd name="T67" fmla="*/ 5 h 64"/>
                <a:gd name="T68" fmla="*/ 15 w 65"/>
                <a:gd name="T69" fmla="*/ 6 h 64"/>
                <a:gd name="T70" fmla="*/ 15 w 65"/>
                <a:gd name="T71" fmla="*/ 6 h 64"/>
                <a:gd name="T72" fmla="*/ 15 w 65"/>
                <a:gd name="T73" fmla="*/ 6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5" h="64">
                  <a:moveTo>
                    <a:pt x="61" y="27"/>
                  </a:moveTo>
                  <a:lnTo>
                    <a:pt x="56" y="37"/>
                  </a:lnTo>
                  <a:lnTo>
                    <a:pt x="48" y="44"/>
                  </a:lnTo>
                  <a:lnTo>
                    <a:pt x="38" y="47"/>
                  </a:lnTo>
                  <a:lnTo>
                    <a:pt x="29" y="46"/>
                  </a:lnTo>
                  <a:lnTo>
                    <a:pt x="21" y="41"/>
                  </a:lnTo>
                  <a:lnTo>
                    <a:pt x="17" y="32"/>
                  </a:lnTo>
                  <a:lnTo>
                    <a:pt x="15" y="22"/>
                  </a:lnTo>
                  <a:lnTo>
                    <a:pt x="18" y="11"/>
                  </a:lnTo>
                  <a:lnTo>
                    <a:pt x="19" y="8"/>
                  </a:lnTo>
                  <a:lnTo>
                    <a:pt x="20" y="5"/>
                  </a:lnTo>
                  <a:lnTo>
                    <a:pt x="22" y="3"/>
                  </a:lnTo>
                  <a:lnTo>
                    <a:pt x="23" y="0"/>
                  </a:lnTo>
                  <a:lnTo>
                    <a:pt x="17" y="4"/>
                  </a:lnTo>
                  <a:lnTo>
                    <a:pt x="11" y="8"/>
                  </a:lnTo>
                  <a:lnTo>
                    <a:pt x="6" y="13"/>
                  </a:lnTo>
                  <a:lnTo>
                    <a:pt x="3" y="20"/>
                  </a:lnTo>
                  <a:lnTo>
                    <a:pt x="0" y="32"/>
                  </a:lnTo>
                  <a:lnTo>
                    <a:pt x="3" y="44"/>
                  </a:lnTo>
                  <a:lnTo>
                    <a:pt x="10" y="54"/>
                  </a:lnTo>
                  <a:lnTo>
                    <a:pt x="21" y="61"/>
                  </a:lnTo>
                  <a:lnTo>
                    <a:pt x="27" y="64"/>
                  </a:lnTo>
                  <a:lnTo>
                    <a:pt x="34" y="64"/>
                  </a:lnTo>
                  <a:lnTo>
                    <a:pt x="40" y="62"/>
                  </a:lnTo>
                  <a:lnTo>
                    <a:pt x="45" y="60"/>
                  </a:lnTo>
                  <a:lnTo>
                    <a:pt x="51" y="58"/>
                  </a:lnTo>
                  <a:lnTo>
                    <a:pt x="56" y="53"/>
                  </a:lnTo>
                  <a:lnTo>
                    <a:pt x="59" y="49"/>
                  </a:lnTo>
                  <a:lnTo>
                    <a:pt x="63" y="43"/>
                  </a:lnTo>
                  <a:lnTo>
                    <a:pt x="64" y="37"/>
                  </a:lnTo>
                  <a:lnTo>
                    <a:pt x="65" y="32"/>
                  </a:lnTo>
                  <a:lnTo>
                    <a:pt x="64" y="27"/>
                  </a:lnTo>
                  <a:lnTo>
                    <a:pt x="63" y="22"/>
                  </a:lnTo>
                  <a:lnTo>
                    <a:pt x="63" y="23"/>
                  </a:lnTo>
                  <a:lnTo>
                    <a:pt x="63" y="24"/>
                  </a:lnTo>
                  <a:lnTo>
                    <a:pt x="61" y="26"/>
                  </a:lnTo>
                  <a:lnTo>
                    <a:pt x="6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0" name="Freeform 35">
              <a:extLst>
                <a:ext uri="{FF2B5EF4-FFF2-40B4-BE49-F238E27FC236}">
                  <a16:creationId xmlns:a16="http://schemas.microsoft.com/office/drawing/2014/main" id="{249C3BF8-0154-492E-A412-AA560D206DA9}"/>
                </a:ext>
              </a:extLst>
            </p:cNvPr>
            <p:cNvSpPr>
              <a:spLocks/>
            </p:cNvSpPr>
            <p:nvPr/>
          </p:nvSpPr>
          <p:spPr bwMode="auto">
            <a:xfrm>
              <a:off x="1280" y="3711"/>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3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6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5"/>
                  </a:moveTo>
                  <a:lnTo>
                    <a:pt x="55" y="35"/>
                  </a:lnTo>
                  <a:lnTo>
                    <a:pt x="47" y="42"/>
                  </a:lnTo>
                  <a:lnTo>
                    <a:pt x="38" y="46"/>
                  </a:lnTo>
                  <a:lnTo>
                    <a:pt x="29" y="45"/>
                  </a:lnTo>
                  <a:lnTo>
                    <a:pt x="21" y="39"/>
                  </a:lnTo>
                  <a:lnTo>
                    <a:pt x="16" y="31"/>
                  </a:lnTo>
                  <a:lnTo>
                    <a:pt x="15" y="20"/>
                  </a:lnTo>
                  <a:lnTo>
                    <a:pt x="17" y="9"/>
                  </a:lnTo>
                  <a:lnTo>
                    <a:pt x="18" y="7"/>
                  </a:lnTo>
                  <a:lnTo>
                    <a:pt x="19" y="4"/>
                  </a:lnTo>
                  <a:lnTo>
                    <a:pt x="22" y="2"/>
                  </a:lnTo>
                  <a:lnTo>
                    <a:pt x="23" y="0"/>
                  </a:lnTo>
                  <a:lnTo>
                    <a:pt x="16" y="2"/>
                  </a:lnTo>
                  <a:lnTo>
                    <a:pt x="10" y="7"/>
                  </a:lnTo>
                  <a:lnTo>
                    <a:pt x="6" y="11"/>
                  </a:lnTo>
                  <a:lnTo>
                    <a:pt x="2" y="18"/>
                  </a:lnTo>
                  <a:lnTo>
                    <a:pt x="0" y="31"/>
                  </a:lnTo>
                  <a:lnTo>
                    <a:pt x="2" y="42"/>
                  </a:lnTo>
                  <a:lnTo>
                    <a:pt x="9" y="53"/>
                  </a:lnTo>
                  <a:lnTo>
                    <a:pt x="21" y="60"/>
                  </a:lnTo>
                  <a:lnTo>
                    <a:pt x="26" y="62"/>
                  </a:lnTo>
                  <a:lnTo>
                    <a:pt x="33" y="62"/>
                  </a:lnTo>
                  <a:lnTo>
                    <a:pt x="39" y="61"/>
                  </a:lnTo>
                  <a:lnTo>
                    <a:pt x="45" y="58"/>
                  </a:lnTo>
                  <a:lnTo>
                    <a:pt x="50" y="56"/>
                  </a:lnTo>
                  <a:lnTo>
                    <a:pt x="55" y="52"/>
                  </a:lnTo>
                  <a:lnTo>
                    <a:pt x="59" y="47"/>
                  </a:lnTo>
                  <a:lnTo>
                    <a:pt x="62" y="41"/>
                  </a:lnTo>
                  <a:lnTo>
                    <a:pt x="63" y="35"/>
                  </a:lnTo>
                  <a:lnTo>
                    <a:pt x="64" y="31"/>
                  </a:lnTo>
                  <a:lnTo>
                    <a:pt x="63" y="25"/>
                  </a:lnTo>
                  <a:lnTo>
                    <a:pt x="62" y="20"/>
                  </a:lnTo>
                  <a:lnTo>
                    <a:pt x="62" y="22"/>
                  </a:lnTo>
                  <a:lnTo>
                    <a:pt x="62" y="23"/>
                  </a:lnTo>
                  <a:lnTo>
                    <a:pt x="61" y="24"/>
                  </a:lnTo>
                  <a:lnTo>
                    <a:pt x="6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1" name="Freeform 36">
              <a:extLst>
                <a:ext uri="{FF2B5EF4-FFF2-40B4-BE49-F238E27FC236}">
                  <a16:creationId xmlns:a16="http://schemas.microsoft.com/office/drawing/2014/main" id="{57B4251B-A22F-412F-A0F6-55E90773D145}"/>
                </a:ext>
              </a:extLst>
            </p:cNvPr>
            <p:cNvSpPr>
              <a:spLocks/>
            </p:cNvSpPr>
            <p:nvPr/>
          </p:nvSpPr>
          <p:spPr bwMode="auto">
            <a:xfrm>
              <a:off x="1174" y="3710"/>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5 w 64"/>
                <a:gd name="T13" fmla="*/ 8 h 62"/>
                <a:gd name="T14" fmla="*/ 4 w 64"/>
                <a:gd name="T15" fmla="*/ 5 h 62"/>
                <a:gd name="T16" fmla="*/ 5 w 64"/>
                <a:gd name="T17" fmla="*/ 3 h 62"/>
                <a:gd name="T18" fmla="*/ 5 w 64"/>
                <a:gd name="T19" fmla="*/ 2 h 62"/>
                <a:gd name="T20" fmla="*/ 6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6"/>
                  </a:lnTo>
                  <a:lnTo>
                    <a:pt x="47" y="42"/>
                  </a:lnTo>
                  <a:lnTo>
                    <a:pt x="38" y="46"/>
                  </a:lnTo>
                  <a:lnTo>
                    <a:pt x="29" y="45"/>
                  </a:lnTo>
                  <a:lnTo>
                    <a:pt x="22" y="39"/>
                  </a:lnTo>
                  <a:lnTo>
                    <a:pt x="17" y="31"/>
                  </a:lnTo>
                  <a:lnTo>
                    <a:pt x="16" y="20"/>
                  </a:lnTo>
                  <a:lnTo>
                    <a:pt x="18" y="9"/>
                  </a:lnTo>
                  <a:lnTo>
                    <a:pt x="19" y="6"/>
                  </a:lnTo>
                  <a:lnTo>
                    <a:pt x="21" y="4"/>
                  </a:lnTo>
                  <a:lnTo>
                    <a:pt x="22" y="2"/>
                  </a:lnTo>
                  <a:lnTo>
                    <a:pt x="23" y="0"/>
                  </a:lnTo>
                  <a:lnTo>
                    <a:pt x="16" y="2"/>
                  </a:lnTo>
                  <a:lnTo>
                    <a:pt x="11" y="6"/>
                  </a:lnTo>
                  <a:lnTo>
                    <a:pt x="6" y="12"/>
                  </a:lnTo>
                  <a:lnTo>
                    <a:pt x="2" y="19"/>
                  </a:lnTo>
                  <a:lnTo>
                    <a:pt x="0" y="32"/>
                  </a:lnTo>
                  <a:lnTo>
                    <a:pt x="3" y="43"/>
                  </a:lnTo>
                  <a:lnTo>
                    <a:pt x="10" y="53"/>
                  </a:lnTo>
                  <a:lnTo>
                    <a:pt x="21" y="59"/>
                  </a:lnTo>
                  <a:lnTo>
                    <a:pt x="27" y="62"/>
                  </a:lnTo>
                  <a:lnTo>
                    <a:pt x="33" y="62"/>
                  </a:lnTo>
                  <a:lnTo>
                    <a:pt x="40" y="62"/>
                  </a:lnTo>
                  <a:lnTo>
                    <a:pt x="46" y="59"/>
                  </a:lnTo>
                  <a:lnTo>
                    <a:pt x="51" y="56"/>
                  </a:lnTo>
                  <a:lnTo>
                    <a:pt x="55" y="53"/>
                  </a:lnTo>
                  <a:lnTo>
                    <a:pt x="60" y="48"/>
                  </a:lnTo>
                  <a:lnTo>
                    <a:pt x="62" y="42"/>
                  </a:lnTo>
                  <a:lnTo>
                    <a:pt x="64" y="36"/>
                  </a:lnTo>
                  <a:lnTo>
                    <a:pt x="64" y="31"/>
                  </a:lnTo>
                  <a:lnTo>
                    <a:pt x="64" y="26"/>
                  </a:lnTo>
                  <a:lnTo>
                    <a:pt x="63" y="20"/>
                  </a:lnTo>
                  <a:lnTo>
                    <a:pt x="62" y="21"/>
                  </a:lnTo>
                  <a:lnTo>
                    <a:pt x="62" y="23"/>
                  </a:lnTo>
                  <a:lnTo>
                    <a:pt x="62"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2" name="Freeform 37">
              <a:extLst>
                <a:ext uri="{FF2B5EF4-FFF2-40B4-BE49-F238E27FC236}">
                  <a16:creationId xmlns:a16="http://schemas.microsoft.com/office/drawing/2014/main" id="{C4B6AFEC-8DA0-4EA6-9CBA-38A6B74C6F98}"/>
                </a:ext>
              </a:extLst>
            </p:cNvPr>
            <p:cNvSpPr>
              <a:spLocks/>
            </p:cNvSpPr>
            <p:nvPr/>
          </p:nvSpPr>
          <p:spPr bwMode="auto">
            <a:xfrm>
              <a:off x="1357" y="3109"/>
              <a:ext cx="32" cy="31"/>
            </a:xfrm>
            <a:custGeom>
              <a:avLst/>
              <a:gdLst>
                <a:gd name="T0" fmla="*/ 16 w 64"/>
                <a:gd name="T1" fmla="*/ 7 h 62"/>
                <a:gd name="T2" fmla="*/ 14 w 64"/>
                <a:gd name="T3" fmla="*/ 10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7"/>
                  </a:lnTo>
                  <a:lnTo>
                    <a:pt x="47" y="42"/>
                  </a:lnTo>
                  <a:lnTo>
                    <a:pt x="38" y="46"/>
                  </a:lnTo>
                  <a:lnTo>
                    <a:pt x="29" y="45"/>
                  </a:lnTo>
                  <a:lnTo>
                    <a:pt x="21" y="39"/>
                  </a:lnTo>
                  <a:lnTo>
                    <a:pt x="16" y="31"/>
                  </a:lnTo>
                  <a:lnTo>
                    <a:pt x="15" y="20"/>
                  </a:lnTo>
                  <a:lnTo>
                    <a:pt x="17" y="9"/>
                  </a:lnTo>
                  <a:lnTo>
                    <a:pt x="19" y="7"/>
                  </a:lnTo>
                  <a:lnTo>
                    <a:pt x="20" y="4"/>
                  </a:lnTo>
                  <a:lnTo>
                    <a:pt x="22" y="2"/>
                  </a:lnTo>
                  <a:lnTo>
                    <a:pt x="23" y="0"/>
                  </a:lnTo>
                  <a:lnTo>
                    <a:pt x="16" y="2"/>
                  </a:lnTo>
                  <a:lnTo>
                    <a:pt x="11" y="7"/>
                  </a:lnTo>
                  <a:lnTo>
                    <a:pt x="6" y="11"/>
                  </a:lnTo>
                  <a:lnTo>
                    <a:pt x="2" y="18"/>
                  </a:lnTo>
                  <a:lnTo>
                    <a:pt x="0" y="31"/>
                  </a:lnTo>
                  <a:lnTo>
                    <a:pt x="2" y="43"/>
                  </a:lnTo>
                  <a:lnTo>
                    <a:pt x="9" y="53"/>
                  </a:lnTo>
                  <a:lnTo>
                    <a:pt x="21" y="60"/>
                  </a:lnTo>
                  <a:lnTo>
                    <a:pt x="27" y="62"/>
                  </a:lnTo>
                  <a:lnTo>
                    <a:pt x="34" y="62"/>
                  </a:lnTo>
                  <a:lnTo>
                    <a:pt x="39" y="62"/>
                  </a:lnTo>
                  <a:lnTo>
                    <a:pt x="45" y="60"/>
                  </a:lnTo>
                  <a:lnTo>
                    <a:pt x="50" y="56"/>
                  </a:lnTo>
                  <a:lnTo>
                    <a:pt x="54" y="53"/>
                  </a:lnTo>
                  <a:lnTo>
                    <a:pt x="59" y="47"/>
                  </a:lnTo>
                  <a:lnTo>
                    <a:pt x="61" y="41"/>
                  </a:lnTo>
                  <a:lnTo>
                    <a:pt x="64" y="35"/>
                  </a:lnTo>
                  <a:lnTo>
                    <a:pt x="64" y="31"/>
                  </a:lnTo>
                  <a:lnTo>
                    <a:pt x="64" y="25"/>
                  </a:lnTo>
                  <a:lnTo>
                    <a:pt x="62" y="20"/>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3" name="Freeform 38">
              <a:extLst>
                <a:ext uri="{FF2B5EF4-FFF2-40B4-BE49-F238E27FC236}">
                  <a16:creationId xmlns:a16="http://schemas.microsoft.com/office/drawing/2014/main" id="{CE4250D2-2AC6-4EF7-998F-4802963EAE21}"/>
                </a:ext>
              </a:extLst>
            </p:cNvPr>
            <p:cNvSpPr>
              <a:spLocks/>
            </p:cNvSpPr>
            <p:nvPr/>
          </p:nvSpPr>
          <p:spPr bwMode="auto">
            <a:xfrm>
              <a:off x="1326" y="3182"/>
              <a:ext cx="46" cy="51"/>
            </a:xfrm>
            <a:custGeom>
              <a:avLst/>
              <a:gdLst>
                <a:gd name="T0" fmla="*/ 23 w 92"/>
                <a:gd name="T1" fmla="*/ 17 h 102"/>
                <a:gd name="T2" fmla="*/ 21 w 92"/>
                <a:gd name="T3" fmla="*/ 19 h 102"/>
                <a:gd name="T4" fmla="*/ 19 w 92"/>
                <a:gd name="T5" fmla="*/ 21 h 102"/>
                <a:gd name="T6" fmla="*/ 17 w 92"/>
                <a:gd name="T7" fmla="*/ 22 h 102"/>
                <a:gd name="T8" fmla="*/ 15 w 92"/>
                <a:gd name="T9" fmla="*/ 21 h 102"/>
                <a:gd name="T10" fmla="*/ 13 w 92"/>
                <a:gd name="T11" fmla="*/ 20 h 102"/>
                <a:gd name="T12" fmla="*/ 12 w 92"/>
                <a:gd name="T13" fmla="*/ 18 h 102"/>
                <a:gd name="T14" fmla="*/ 11 w 92"/>
                <a:gd name="T15" fmla="*/ 16 h 102"/>
                <a:gd name="T16" fmla="*/ 12 w 92"/>
                <a:gd name="T17" fmla="*/ 13 h 102"/>
                <a:gd name="T18" fmla="*/ 13 w 92"/>
                <a:gd name="T19" fmla="*/ 12 h 102"/>
                <a:gd name="T20" fmla="*/ 14 w 92"/>
                <a:gd name="T21" fmla="*/ 11 h 102"/>
                <a:gd name="T22" fmla="*/ 15 w 92"/>
                <a:gd name="T23" fmla="*/ 10 h 102"/>
                <a:gd name="T24" fmla="*/ 16 w 92"/>
                <a:gd name="T25" fmla="*/ 9 h 102"/>
                <a:gd name="T26" fmla="*/ 16 w 92"/>
                <a:gd name="T27" fmla="*/ 7 h 102"/>
                <a:gd name="T28" fmla="*/ 16 w 92"/>
                <a:gd name="T29" fmla="*/ 6 h 102"/>
                <a:gd name="T30" fmla="*/ 16 w 92"/>
                <a:gd name="T31" fmla="*/ 5 h 102"/>
                <a:gd name="T32" fmla="*/ 16 w 92"/>
                <a:gd name="T33" fmla="*/ 5 h 102"/>
                <a:gd name="T34" fmla="*/ 14 w 92"/>
                <a:gd name="T35" fmla="*/ 7 h 102"/>
                <a:gd name="T36" fmla="*/ 12 w 92"/>
                <a:gd name="T37" fmla="*/ 9 h 102"/>
                <a:gd name="T38" fmla="*/ 10 w 92"/>
                <a:gd name="T39" fmla="*/ 10 h 102"/>
                <a:gd name="T40" fmla="*/ 8 w 92"/>
                <a:gd name="T41" fmla="*/ 10 h 102"/>
                <a:gd name="T42" fmla="*/ 6 w 92"/>
                <a:gd name="T43" fmla="*/ 8 h 102"/>
                <a:gd name="T44" fmla="*/ 4 w 92"/>
                <a:gd name="T45" fmla="*/ 6 h 102"/>
                <a:gd name="T46" fmla="*/ 4 w 92"/>
                <a:gd name="T47" fmla="*/ 4 h 102"/>
                <a:gd name="T48" fmla="*/ 5 w 92"/>
                <a:gd name="T49" fmla="*/ 1 h 102"/>
                <a:gd name="T50" fmla="*/ 4 w 92"/>
                <a:gd name="T51" fmla="*/ 0 h 102"/>
                <a:gd name="T52" fmla="*/ 3 w 92"/>
                <a:gd name="T53" fmla="*/ 1 h 102"/>
                <a:gd name="T54" fmla="*/ 2 w 92"/>
                <a:gd name="T55" fmla="*/ 1 h 102"/>
                <a:gd name="T56" fmla="*/ 1 w 92"/>
                <a:gd name="T57" fmla="*/ 3 h 102"/>
                <a:gd name="T58" fmla="*/ 0 w 92"/>
                <a:gd name="T59" fmla="*/ 6 h 102"/>
                <a:gd name="T60" fmla="*/ 1 w 92"/>
                <a:gd name="T61" fmla="*/ 9 h 102"/>
                <a:gd name="T62" fmla="*/ 3 w 92"/>
                <a:gd name="T63" fmla="*/ 12 h 102"/>
                <a:gd name="T64" fmla="*/ 6 w 92"/>
                <a:gd name="T65" fmla="*/ 13 h 102"/>
                <a:gd name="T66" fmla="*/ 6 w 92"/>
                <a:gd name="T67" fmla="*/ 14 h 102"/>
                <a:gd name="T68" fmla="*/ 7 w 92"/>
                <a:gd name="T69" fmla="*/ 14 h 102"/>
                <a:gd name="T70" fmla="*/ 8 w 92"/>
                <a:gd name="T71" fmla="*/ 14 h 102"/>
                <a:gd name="T72" fmla="*/ 9 w 92"/>
                <a:gd name="T73" fmla="*/ 14 h 102"/>
                <a:gd name="T74" fmla="*/ 8 w 92"/>
                <a:gd name="T75" fmla="*/ 14 h 102"/>
                <a:gd name="T76" fmla="*/ 8 w 92"/>
                <a:gd name="T77" fmla="*/ 14 h 102"/>
                <a:gd name="T78" fmla="*/ 8 w 92"/>
                <a:gd name="T79" fmla="*/ 15 h 102"/>
                <a:gd name="T80" fmla="*/ 8 w 92"/>
                <a:gd name="T81" fmla="*/ 15 h 102"/>
                <a:gd name="T82" fmla="*/ 8 w 92"/>
                <a:gd name="T83" fmla="*/ 18 h 102"/>
                <a:gd name="T84" fmla="*/ 8 w 92"/>
                <a:gd name="T85" fmla="*/ 21 h 102"/>
                <a:gd name="T86" fmla="*/ 10 w 92"/>
                <a:gd name="T87" fmla="*/ 24 h 102"/>
                <a:gd name="T88" fmla="*/ 13 w 92"/>
                <a:gd name="T89" fmla="*/ 25 h 102"/>
                <a:gd name="T90" fmla="*/ 14 w 92"/>
                <a:gd name="T91" fmla="*/ 26 h 102"/>
                <a:gd name="T92" fmla="*/ 16 w 92"/>
                <a:gd name="T93" fmla="*/ 26 h 102"/>
                <a:gd name="T94" fmla="*/ 17 w 92"/>
                <a:gd name="T95" fmla="*/ 26 h 102"/>
                <a:gd name="T96" fmla="*/ 19 w 92"/>
                <a:gd name="T97" fmla="*/ 25 h 102"/>
                <a:gd name="T98" fmla="*/ 20 w 92"/>
                <a:gd name="T99" fmla="*/ 25 h 102"/>
                <a:gd name="T100" fmla="*/ 21 w 92"/>
                <a:gd name="T101" fmla="*/ 23 h 102"/>
                <a:gd name="T102" fmla="*/ 22 w 92"/>
                <a:gd name="T103" fmla="*/ 22 h 102"/>
                <a:gd name="T104" fmla="*/ 23 w 92"/>
                <a:gd name="T105" fmla="*/ 21 h 102"/>
                <a:gd name="T106" fmla="*/ 23 w 92"/>
                <a:gd name="T107" fmla="*/ 19 h 102"/>
                <a:gd name="T108" fmla="*/ 23 w 92"/>
                <a:gd name="T109" fmla="*/ 18 h 102"/>
                <a:gd name="T110" fmla="*/ 23 w 92"/>
                <a:gd name="T111" fmla="*/ 17 h 102"/>
                <a:gd name="T112" fmla="*/ 23 w 92"/>
                <a:gd name="T113" fmla="*/ 17 h 1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2" h="102">
                  <a:moveTo>
                    <a:pt x="90" y="66"/>
                  </a:moveTo>
                  <a:lnTo>
                    <a:pt x="84" y="76"/>
                  </a:lnTo>
                  <a:lnTo>
                    <a:pt x="76" y="82"/>
                  </a:lnTo>
                  <a:lnTo>
                    <a:pt x="67" y="85"/>
                  </a:lnTo>
                  <a:lnTo>
                    <a:pt x="58" y="84"/>
                  </a:lnTo>
                  <a:lnTo>
                    <a:pt x="51" y="79"/>
                  </a:lnTo>
                  <a:lnTo>
                    <a:pt x="45" y="71"/>
                  </a:lnTo>
                  <a:lnTo>
                    <a:pt x="44" y="61"/>
                  </a:lnTo>
                  <a:lnTo>
                    <a:pt x="45" y="51"/>
                  </a:lnTo>
                  <a:lnTo>
                    <a:pt x="51" y="48"/>
                  </a:lnTo>
                  <a:lnTo>
                    <a:pt x="55" y="44"/>
                  </a:lnTo>
                  <a:lnTo>
                    <a:pt x="59" y="39"/>
                  </a:lnTo>
                  <a:lnTo>
                    <a:pt x="62" y="33"/>
                  </a:lnTo>
                  <a:lnTo>
                    <a:pt x="63" y="27"/>
                  </a:lnTo>
                  <a:lnTo>
                    <a:pt x="63" y="22"/>
                  </a:lnTo>
                  <a:lnTo>
                    <a:pt x="62" y="18"/>
                  </a:lnTo>
                  <a:lnTo>
                    <a:pt x="61" y="17"/>
                  </a:lnTo>
                  <a:lnTo>
                    <a:pt x="55" y="27"/>
                  </a:lnTo>
                  <a:lnTo>
                    <a:pt x="47" y="34"/>
                  </a:lnTo>
                  <a:lnTo>
                    <a:pt x="38" y="38"/>
                  </a:lnTo>
                  <a:lnTo>
                    <a:pt x="29" y="37"/>
                  </a:lnTo>
                  <a:lnTo>
                    <a:pt x="22" y="31"/>
                  </a:lnTo>
                  <a:lnTo>
                    <a:pt x="16" y="23"/>
                  </a:lnTo>
                  <a:lnTo>
                    <a:pt x="15" y="13"/>
                  </a:lnTo>
                  <a:lnTo>
                    <a:pt x="17" y="1"/>
                  </a:lnTo>
                  <a:lnTo>
                    <a:pt x="16" y="0"/>
                  </a:lnTo>
                  <a:lnTo>
                    <a:pt x="11" y="1"/>
                  </a:lnTo>
                  <a:lnTo>
                    <a:pt x="6" y="4"/>
                  </a:lnTo>
                  <a:lnTo>
                    <a:pt x="2" y="10"/>
                  </a:lnTo>
                  <a:lnTo>
                    <a:pt x="0" y="23"/>
                  </a:lnTo>
                  <a:lnTo>
                    <a:pt x="3" y="34"/>
                  </a:lnTo>
                  <a:lnTo>
                    <a:pt x="10" y="45"/>
                  </a:lnTo>
                  <a:lnTo>
                    <a:pt x="21" y="52"/>
                  </a:lnTo>
                  <a:lnTo>
                    <a:pt x="23" y="53"/>
                  </a:lnTo>
                  <a:lnTo>
                    <a:pt x="26" y="53"/>
                  </a:lnTo>
                  <a:lnTo>
                    <a:pt x="30" y="54"/>
                  </a:lnTo>
                  <a:lnTo>
                    <a:pt x="33" y="54"/>
                  </a:lnTo>
                  <a:lnTo>
                    <a:pt x="32" y="55"/>
                  </a:lnTo>
                  <a:lnTo>
                    <a:pt x="32" y="56"/>
                  </a:lnTo>
                  <a:lnTo>
                    <a:pt x="31" y="57"/>
                  </a:lnTo>
                  <a:lnTo>
                    <a:pt x="31" y="59"/>
                  </a:lnTo>
                  <a:lnTo>
                    <a:pt x="29" y="71"/>
                  </a:lnTo>
                  <a:lnTo>
                    <a:pt x="31" y="83"/>
                  </a:lnTo>
                  <a:lnTo>
                    <a:pt x="38" y="93"/>
                  </a:lnTo>
                  <a:lnTo>
                    <a:pt x="50" y="100"/>
                  </a:lnTo>
                  <a:lnTo>
                    <a:pt x="55" y="101"/>
                  </a:lnTo>
                  <a:lnTo>
                    <a:pt x="62" y="102"/>
                  </a:lnTo>
                  <a:lnTo>
                    <a:pt x="68" y="101"/>
                  </a:lnTo>
                  <a:lnTo>
                    <a:pt x="74" y="99"/>
                  </a:lnTo>
                  <a:lnTo>
                    <a:pt x="79" y="97"/>
                  </a:lnTo>
                  <a:lnTo>
                    <a:pt x="84" y="92"/>
                  </a:lnTo>
                  <a:lnTo>
                    <a:pt x="88" y="87"/>
                  </a:lnTo>
                  <a:lnTo>
                    <a:pt x="91" y="82"/>
                  </a:lnTo>
                  <a:lnTo>
                    <a:pt x="92" y="76"/>
                  </a:lnTo>
                  <a:lnTo>
                    <a:pt x="91" y="70"/>
                  </a:lnTo>
                  <a:lnTo>
                    <a:pt x="90"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4" name="Freeform 39">
              <a:extLst>
                <a:ext uri="{FF2B5EF4-FFF2-40B4-BE49-F238E27FC236}">
                  <a16:creationId xmlns:a16="http://schemas.microsoft.com/office/drawing/2014/main" id="{9ABA8384-1DDE-4E1E-85FD-9CAFC9090258}"/>
                </a:ext>
              </a:extLst>
            </p:cNvPr>
            <p:cNvSpPr>
              <a:spLocks/>
            </p:cNvSpPr>
            <p:nvPr/>
          </p:nvSpPr>
          <p:spPr bwMode="auto">
            <a:xfrm>
              <a:off x="1283" y="3066"/>
              <a:ext cx="286" cy="837"/>
            </a:xfrm>
            <a:custGeom>
              <a:avLst/>
              <a:gdLst>
                <a:gd name="T0" fmla="*/ 77 w 572"/>
                <a:gd name="T1" fmla="*/ 354 h 1674"/>
                <a:gd name="T2" fmla="*/ 79 w 572"/>
                <a:gd name="T3" fmla="*/ 332 h 1674"/>
                <a:gd name="T4" fmla="*/ 76 w 572"/>
                <a:gd name="T5" fmla="*/ 320 h 1674"/>
                <a:gd name="T6" fmla="*/ 73 w 572"/>
                <a:gd name="T7" fmla="*/ 314 h 1674"/>
                <a:gd name="T8" fmla="*/ 70 w 572"/>
                <a:gd name="T9" fmla="*/ 310 h 1674"/>
                <a:gd name="T10" fmla="*/ 68 w 572"/>
                <a:gd name="T11" fmla="*/ 307 h 1674"/>
                <a:gd name="T12" fmla="*/ 115 w 572"/>
                <a:gd name="T13" fmla="*/ 127 h 1674"/>
                <a:gd name="T14" fmla="*/ 120 w 572"/>
                <a:gd name="T15" fmla="*/ 125 h 1674"/>
                <a:gd name="T16" fmla="*/ 124 w 572"/>
                <a:gd name="T17" fmla="*/ 124 h 1674"/>
                <a:gd name="T18" fmla="*/ 128 w 572"/>
                <a:gd name="T19" fmla="*/ 121 h 1674"/>
                <a:gd name="T20" fmla="*/ 134 w 572"/>
                <a:gd name="T21" fmla="*/ 114 h 1674"/>
                <a:gd name="T22" fmla="*/ 136 w 572"/>
                <a:gd name="T23" fmla="*/ 110 h 1674"/>
                <a:gd name="T24" fmla="*/ 141 w 572"/>
                <a:gd name="T25" fmla="*/ 99 h 1674"/>
                <a:gd name="T26" fmla="*/ 143 w 572"/>
                <a:gd name="T27" fmla="*/ 83 h 1674"/>
                <a:gd name="T28" fmla="*/ 141 w 572"/>
                <a:gd name="T29" fmla="*/ 65 h 1674"/>
                <a:gd name="T30" fmla="*/ 131 w 572"/>
                <a:gd name="T31" fmla="*/ 48 h 1674"/>
                <a:gd name="T32" fmla="*/ 119 w 572"/>
                <a:gd name="T33" fmla="*/ 30 h 1674"/>
                <a:gd name="T34" fmla="*/ 109 w 572"/>
                <a:gd name="T35" fmla="*/ 15 h 1674"/>
                <a:gd name="T36" fmla="*/ 104 w 572"/>
                <a:gd name="T37" fmla="*/ 8 h 1674"/>
                <a:gd name="T38" fmla="*/ 99 w 572"/>
                <a:gd name="T39" fmla="*/ 1 h 1674"/>
                <a:gd name="T40" fmla="*/ 98 w 572"/>
                <a:gd name="T41" fmla="*/ 4 h 1674"/>
                <a:gd name="T42" fmla="*/ 97 w 572"/>
                <a:gd name="T43" fmla="*/ 11 h 1674"/>
                <a:gd name="T44" fmla="*/ 98 w 572"/>
                <a:gd name="T45" fmla="*/ 14 h 1674"/>
                <a:gd name="T46" fmla="*/ 102 w 572"/>
                <a:gd name="T47" fmla="*/ 19 h 1674"/>
                <a:gd name="T48" fmla="*/ 108 w 572"/>
                <a:gd name="T49" fmla="*/ 26 h 1674"/>
                <a:gd name="T50" fmla="*/ 114 w 572"/>
                <a:gd name="T51" fmla="*/ 34 h 1674"/>
                <a:gd name="T52" fmla="*/ 119 w 572"/>
                <a:gd name="T53" fmla="*/ 42 h 1674"/>
                <a:gd name="T54" fmla="*/ 124 w 572"/>
                <a:gd name="T55" fmla="*/ 51 h 1674"/>
                <a:gd name="T56" fmla="*/ 129 w 572"/>
                <a:gd name="T57" fmla="*/ 59 h 1674"/>
                <a:gd name="T58" fmla="*/ 133 w 572"/>
                <a:gd name="T59" fmla="*/ 68 h 1674"/>
                <a:gd name="T60" fmla="*/ 134 w 572"/>
                <a:gd name="T61" fmla="*/ 84 h 1674"/>
                <a:gd name="T62" fmla="*/ 128 w 572"/>
                <a:gd name="T63" fmla="*/ 104 h 1674"/>
                <a:gd name="T64" fmla="*/ 121 w 572"/>
                <a:gd name="T65" fmla="*/ 114 h 1674"/>
                <a:gd name="T66" fmla="*/ 113 w 572"/>
                <a:gd name="T67" fmla="*/ 120 h 1674"/>
                <a:gd name="T68" fmla="*/ 107 w 572"/>
                <a:gd name="T69" fmla="*/ 123 h 1674"/>
                <a:gd name="T70" fmla="*/ 105 w 572"/>
                <a:gd name="T71" fmla="*/ 124 h 1674"/>
                <a:gd name="T72" fmla="*/ 58 w 572"/>
                <a:gd name="T73" fmla="*/ 305 h 1674"/>
                <a:gd name="T74" fmla="*/ 61 w 572"/>
                <a:gd name="T75" fmla="*/ 309 h 1674"/>
                <a:gd name="T76" fmla="*/ 65 w 572"/>
                <a:gd name="T77" fmla="*/ 316 h 1674"/>
                <a:gd name="T78" fmla="*/ 68 w 572"/>
                <a:gd name="T79" fmla="*/ 324 h 1674"/>
                <a:gd name="T80" fmla="*/ 68 w 572"/>
                <a:gd name="T81" fmla="*/ 331 h 1674"/>
                <a:gd name="T82" fmla="*/ 66 w 572"/>
                <a:gd name="T83" fmla="*/ 350 h 1674"/>
                <a:gd name="T84" fmla="*/ 63 w 572"/>
                <a:gd name="T85" fmla="*/ 365 h 1674"/>
                <a:gd name="T86" fmla="*/ 58 w 572"/>
                <a:gd name="T87" fmla="*/ 378 h 1674"/>
                <a:gd name="T88" fmla="*/ 54 w 572"/>
                <a:gd name="T89" fmla="*/ 390 h 1674"/>
                <a:gd name="T90" fmla="*/ 50 w 572"/>
                <a:gd name="T91" fmla="*/ 397 h 1674"/>
                <a:gd name="T92" fmla="*/ 44 w 572"/>
                <a:gd name="T93" fmla="*/ 404 h 1674"/>
                <a:gd name="T94" fmla="*/ 30 w 572"/>
                <a:gd name="T95" fmla="*/ 407 h 1674"/>
                <a:gd name="T96" fmla="*/ 16 w 572"/>
                <a:gd name="T97" fmla="*/ 405 h 1674"/>
                <a:gd name="T98" fmla="*/ 7 w 572"/>
                <a:gd name="T99" fmla="*/ 402 h 1674"/>
                <a:gd name="T100" fmla="*/ 4 w 572"/>
                <a:gd name="T101" fmla="*/ 401 h 1674"/>
                <a:gd name="T102" fmla="*/ 1 w 572"/>
                <a:gd name="T103" fmla="*/ 401 h 1674"/>
                <a:gd name="T104" fmla="*/ 1 w 572"/>
                <a:gd name="T105" fmla="*/ 404 h 1674"/>
                <a:gd name="T106" fmla="*/ 5 w 572"/>
                <a:gd name="T107" fmla="*/ 409 h 1674"/>
                <a:gd name="T108" fmla="*/ 14 w 572"/>
                <a:gd name="T109" fmla="*/ 414 h 1674"/>
                <a:gd name="T110" fmla="*/ 22 w 572"/>
                <a:gd name="T111" fmla="*/ 417 h 1674"/>
                <a:gd name="T112" fmla="*/ 31 w 572"/>
                <a:gd name="T113" fmla="*/ 419 h 1674"/>
                <a:gd name="T114" fmla="*/ 41 w 572"/>
                <a:gd name="T115" fmla="*/ 418 h 1674"/>
                <a:gd name="T116" fmla="*/ 52 w 572"/>
                <a:gd name="T117" fmla="*/ 413 h 1674"/>
                <a:gd name="T118" fmla="*/ 61 w 572"/>
                <a:gd name="T119" fmla="*/ 402 h 1674"/>
                <a:gd name="T120" fmla="*/ 68 w 572"/>
                <a:gd name="T121" fmla="*/ 387 h 1674"/>
                <a:gd name="T122" fmla="*/ 73 w 572"/>
                <a:gd name="T123" fmla="*/ 371 h 16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2" h="1674">
                  <a:moveTo>
                    <a:pt x="296" y="1458"/>
                  </a:moveTo>
                  <a:lnTo>
                    <a:pt x="305" y="1414"/>
                  </a:lnTo>
                  <a:lnTo>
                    <a:pt x="313" y="1369"/>
                  </a:lnTo>
                  <a:lnTo>
                    <a:pt x="314" y="1326"/>
                  </a:lnTo>
                  <a:lnTo>
                    <a:pt x="309" y="1292"/>
                  </a:lnTo>
                  <a:lnTo>
                    <a:pt x="304" y="1278"/>
                  </a:lnTo>
                  <a:lnTo>
                    <a:pt x="298" y="1265"/>
                  </a:lnTo>
                  <a:lnTo>
                    <a:pt x="291" y="1255"/>
                  </a:lnTo>
                  <a:lnTo>
                    <a:pt x="284" y="1246"/>
                  </a:lnTo>
                  <a:lnTo>
                    <a:pt x="277" y="1238"/>
                  </a:lnTo>
                  <a:lnTo>
                    <a:pt x="273" y="1232"/>
                  </a:lnTo>
                  <a:lnTo>
                    <a:pt x="269" y="1228"/>
                  </a:lnTo>
                  <a:lnTo>
                    <a:pt x="268" y="1227"/>
                  </a:lnTo>
                  <a:lnTo>
                    <a:pt x="459" y="507"/>
                  </a:lnTo>
                  <a:lnTo>
                    <a:pt x="470" y="504"/>
                  </a:lnTo>
                  <a:lnTo>
                    <a:pt x="479" y="500"/>
                  </a:lnTo>
                  <a:lnTo>
                    <a:pt x="487" y="497"/>
                  </a:lnTo>
                  <a:lnTo>
                    <a:pt x="495" y="493"/>
                  </a:lnTo>
                  <a:lnTo>
                    <a:pt x="503" y="488"/>
                  </a:lnTo>
                  <a:lnTo>
                    <a:pt x="512" y="481"/>
                  </a:lnTo>
                  <a:lnTo>
                    <a:pt x="523" y="470"/>
                  </a:lnTo>
                  <a:lnTo>
                    <a:pt x="535" y="456"/>
                  </a:lnTo>
                  <a:lnTo>
                    <a:pt x="539" y="452"/>
                  </a:lnTo>
                  <a:lnTo>
                    <a:pt x="544" y="439"/>
                  </a:lnTo>
                  <a:lnTo>
                    <a:pt x="554" y="420"/>
                  </a:lnTo>
                  <a:lnTo>
                    <a:pt x="562" y="394"/>
                  </a:lnTo>
                  <a:lnTo>
                    <a:pt x="569" y="364"/>
                  </a:lnTo>
                  <a:lnTo>
                    <a:pt x="572" y="331"/>
                  </a:lnTo>
                  <a:lnTo>
                    <a:pt x="570" y="295"/>
                  </a:lnTo>
                  <a:lnTo>
                    <a:pt x="561" y="258"/>
                  </a:lnTo>
                  <a:lnTo>
                    <a:pt x="544" y="227"/>
                  </a:lnTo>
                  <a:lnTo>
                    <a:pt x="523" y="191"/>
                  </a:lnTo>
                  <a:lnTo>
                    <a:pt x="500" y="154"/>
                  </a:lnTo>
                  <a:lnTo>
                    <a:pt x="475" y="119"/>
                  </a:lnTo>
                  <a:lnTo>
                    <a:pt x="452" y="86"/>
                  </a:lnTo>
                  <a:lnTo>
                    <a:pt x="434" y="59"/>
                  </a:lnTo>
                  <a:lnTo>
                    <a:pt x="420" y="39"/>
                  </a:lnTo>
                  <a:lnTo>
                    <a:pt x="415" y="29"/>
                  </a:lnTo>
                  <a:lnTo>
                    <a:pt x="422" y="0"/>
                  </a:lnTo>
                  <a:lnTo>
                    <a:pt x="395" y="1"/>
                  </a:lnTo>
                  <a:lnTo>
                    <a:pt x="392" y="6"/>
                  </a:lnTo>
                  <a:lnTo>
                    <a:pt x="389" y="16"/>
                  </a:lnTo>
                  <a:lnTo>
                    <a:pt x="386" y="30"/>
                  </a:lnTo>
                  <a:lnTo>
                    <a:pt x="386" y="43"/>
                  </a:lnTo>
                  <a:lnTo>
                    <a:pt x="388" y="48"/>
                  </a:lnTo>
                  <a:lnTo>
                    <a:pt x="392" y="55"/>
                  </a:lnTo>
                  <a:lnTo>
                    <a:pt x="399" y="65"/>
                  </a:lnTo>
                  <a:lnTo>
                    <a:pt x="407" y="76"/>
                  </a:lnTo>
                  <a:lnTo>
                    <a:pt x="418" y="89"/>
                  </a:lnTo>
                  <a:lnTo>
                    <a:pt x="429" y="103"/>
                  </a:lnTo>
                  <a:lnTo>
                    <a:pt x="441" y="119"/>
                  </a:lnTo>
                  <a:lnTo>
                    <a:pt x="453" y="136"/>
                  </a:lnTo>
                  <a:lnTo>
                    <a:pt x="464" y="152"/>
                  </a:lnTo>
                  <a:lnTo>
                    <a:pt x="474" y="168"/>
                  </a:lnTo>
                  <a:lnTo>
                    <a:pt x="485" y="186"/>
                  </a:lnTo>
                  <a:lnTo>
                    <a:pt x="495" y="202"/>
                  </a:lnTo>
                  <a:lnTo>
                    <a:pt x="504" y="219"/>
                  </a:lnTo>
                  <a:lnTo>
                    <a:pt x="513" y="236"/>
                  </a:lnTo>
                  <a:lnTo>
                    <a:pt x="523" y="254"/>
                  </a:lnTo>
                  <a:lnTo>
                    <a:pt x="530" y="271"/>
                  </a:lnTo>
                  <a:lnTo>
                    <a:pt x="535" y="302"/>
                  </a:lnTo>
                  <a:lnTo>
                    <a:pt x="533" y="335"/>
                  </a:lnTo>
                  <a:lnTo>
                    <a:pt x="525" y="371"/>
                  </a:lnTo>
                  <a:lnTo>
                    <a:pt x="512" y="413"/>
                  </a:lnTo>
                  <a:lnTo>
                    <a:pt x="497" y="436"/>
                  </a:lnTo>
                  <a:lnTo>
                    <a:pt x="481" y="455"/>
                  </a:lnTo>
                  <a:lnTo>
                    <a:pt x="466" y="469"/>
                  </a:lnTo>
                  <a:lnTo>
                    <a:pt x="451" y="479"/>
                  </a:lnTo>
                  <a:lnTo>
                    <a:pt x="438" y="488"/>
                  </a:lnTo>
                  <a:lnTo>
                    <a:pt x="428" y="492"/>
                  </a:lnTo>
                  <a:lnTo>
                    <a:pt x="421" y="494"/>
                  </a:lnTo>
                  <a:lnTo>
                    <a:pt x="419" y="496"/>
                  </a:lnTo>
                  <a:lnTo>
                    <a:pt x="229" y="1216"/>
                  </a:lnTo>
                  <a:lnTo>
                    <a:pt x="231" y="1218"/>
                  </a:lnTo>
                  <a:lnTo>
                    <a:pt x="236" y="1225"/>
                  </a:lnTo>
                  <a:lnTo>
                    <a:pt x="243" y="1235"/>
                  </a:lnTo>
                  <a:lnTo>
                    <a:pt x="251" y="1248"/>
                  </a:lnTo>
                  <a:lnTo>
                    <a:pt x="259" y="1263"/>
                  </a:lnTo>
                  <a:lnTo>
                    <a:pt x="266" y="1279"/>
                  </a:lnTo>
                  <a:lnTo>
                    <a:pt x="271" y="1295"/>
                  </a:lnTo>
                  <a:lnTo>
                    <a:pt x="273" y="1311"/>
                  </a:lnTo>
                  <a:lnTo>
                    <a:pt x="271" y="1324"/>
                  </a:lnTo>
                  <a:lnTo>
                    <a:pt x="268" y="1355"/>
                  </a:lnTo>
                  <a:lnTo>
                    <a:pt x="263" y="1397"/>
                  </a:lnTo>
                  <a:lnTo>
                    <a:pt x="255" y="1438"/>
                  </a:lnTo>
                  <a:lnTo>
                    <a:pt x="250" y="1460"/>
                  </a:lnTo>
                  <a:lnTo>
                    <a:pt x="241" y="1484"/>
                  </a:lnTo>
                  <a:lnTo>
                    <a:pt x="231" y="1510"/>
                  </a:lnTo>
                  <a:lnTo>
                    <a:pt x="222" y="1534"/>
                  </a:lnTo>
                  <a:lnTo>
                    <a:pt x="213" y="1557"/>
                  </a:lnTo>
                  <a:lnTo>
                    <a:pt x="205" y="1575"/>
                  </a:lnTo>
                  <a:lnTo>
                    <a:pt x="200" y="1587"/>
                  </a:lnTo>
                  <a:lnTo>
                    <a:pt x="198" y="1591"/>
                  </a:lnTo>
                  <a:lnTo>
                    <a:pt x="176" y="1613"/>
                  </a:lnTo>
                  <a:lnTo>
                    <a:pt x="148" y="1626"/>
                  </a:lnTo>
                  <a:lnTo>
                    <a:pt x="119" y="1628"/>
                  </a:lnTo>
                  <a:lnTo>
                    <a:pt x="91" y="1626"/>
                  </a:lnTo>
                  <a:lnTo>
                    <a:pt x="64" y="1620"/>
                  </a:lnTo>
                  <a:lnTo>
                    <a:pt x="42" y="1613"/>
                  </a:lnTo>
                  <a:lnTo>
                    <a:pt x="28" y="1606"/>
                  </a:lnTo>
                  <a:lnTo>
                    <a:pt x="23" y="1604"/>
                  </a:lnTo>
                  <a:lnTo>
                    <a:pt x="13" y="1602"/>
                  </a:lnTo>
                  <a:lnTo>
                    <a:pt x="6" y="1602"/>
                  </a:lnTo>
                  <a:lnTo>
                    <a:pt x="2" y="1604"/>
                  </a:lnTo>
                  <a:lnTo>
                    <a:pt x="0" y="1609"/>
                  </a:lnTo>
                  <a:lnTo>
                    <a:pt x="2" y="1616"/>
                  </a:lnTo>
                  <a:lnTo>
                    <a:pt x="8" y="1624"/>
                  </a:lnTo>
                  <a:lnTo>
                    <a:pt x="17" y="1633"/>
                  </a:lnTo>
                  <a:lnTo>
                    <a:pt x="32" y="1644"/>
                  </a:lnTo>
                  <a:lnTo>
                    <a:pt x="53" y="1654"/>
                  </a:lnTo>
                  <a:lnTo>
                    <a:pt x="71" y="1662"/>
                  </a:lnTo>
                  <a:lnTo>
                    <a:pt x="88" y="1668"/>
                  </a:lnTo>
                  <a:lnTo>
                    <a:pt x="107" y="1672"/>
                  </a:lnTo>
                  <a:lnTo>
                    <a:pt x="124" y="1674"/>
                  </a:lnTo>
                  <a:lnTo>
                    <a:pt x="144" y="1674"/>
                  </a:lnTo>
                  <a:lnTo>
                    <a:pt x="164" y="1671"/>
                  </a:lnTo>
                  <a:lnTo>
                    <a:pt x="187" y="1664"/>
                  </a:lnTo>
                  <a:lnTo>
                    <a:pt x="208" y="1651"/>
                  </a:lnTo>
                  <a:lnTo>
                    <a:pt x="227" y="1632"/>
                  </a:lnTo>
                  <a:lnTo>
                    <a:pt x="243" y="1606"/>
                  </a:lnTo>
                  <a:lnTo>
                    <a:pt x="256" y="1578"/>
                  </a:lnTo>
                  <a:lnTo>
                    <a:pt x="269" y="1545"/>
                  </a:lnTo>
                  <a:lnTo>
                    <a:pt x="280" y="1514"/>
                  </a:lnTo>
                  <a:lnTo>
                    <a:pt x="289" y="1484"/>
                  </a:lnTo>
                  <a:lnTo>
                    <a:pt x="296" y="14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5" name="Freeform 40">
              <a:extLst>
                <a:ext uri="{FF2B5EF4-FFF2-40B4-BE49-F238E27FC236}">
                  <a16:creationId xmlns:a16="http://schemas.microsoft.com/office/drawing/2014/main" id="{6F2EA7B5-0E6C-48FD-A40E-5ACE41200FA0}"/>
                </a:ext>
              </a:extLst>
            </p:cNvPr>
            <p:cNvSpPr>
              <a:spLocks/>
            </p:cNvSpPr>
            <p:nvPr/>
          </p:nvSpPr>
          <p:spPr bwMode="auto">
            <a:xfrm>
              <a:off x="1341" y="2881"/>
              <a:ext cx="181" cy="124"/>
            </a:xfrm>
            <a:custGeom>
              <a:avLst/>
              <a:gdLst>
                <a:gd name="T0" fmla="*/ 82 w 362"/>
                <a:gd name="T1" fmla="*/ 16 h 249"/>
                <a:gd name="T2" fmla="*/ 80 w 362"/>
                <a:gd name="T3" fmla="*/ 15 h 249"/>
                <a:gd name="T4" fmla="*/ 77 w 362"/>
                <a:gd name="T5" fmla="*/ 13 h 249"/>
                <a:gd name="T6" fmla="*/ 74 w 362"/>
                <a:gd name="T7" fmla="*/ 12 h 249"/>
                <a:gd name="T8" fmla="*/ 70 w 362"/>
                <a:gd name="T9" fmla="*/ 10 h 249"/>
                <a:gd name="T10" fmla="*/ 66 w 362"/>
                <a:gd name="T11" fmla="*/ 9 h 249"/>
                <a:gd name="T12" fmla="*/ 63 w 362"/>
                <a:gd name="T13" fmla="*/ 7 h 249"/>
                <a:gd name="T14" fmla="*/ 58 w 362"/>
                <a:gd name="T15" fmla="*/ 6 h 249"/>
                <a:gd name="T16" fmla="*/ 54 w 362"/>
                <a:gd name="T17" fmla="*/ 5 h 249"/>
                <a:gd name="T18" fmla="*/ 50 w 362"/>
                <a:gd name="T19" fmla="*/ 4 h 249"/>
                <a:gd name="T20" fmla="*/ 46 w 362"/>
                <a:gd name="T21" fmla="*/ 3 h 249"/>
                <a:gd name="T22" fmla="*/ 42 w 362"/>
                <a:gd name="T23" fmla="*/ 2 h 249"/>
                <a:gd name="T24" fmla="*/ 38 w 362"/>
                <a:gd name="T25" fmla="*/ 1 h 249"/>
                <a:gd name="T26" fmla="*/ 34 w 362"/>
                <a:gd name="T27" fmla="*/ 1 h 249"/>
                <a:gd name="T28" fmla="*/ 31 w 362"/>
                <a:gd name="T29" fmla="*/ 1 h 249"/>
                <a:gd name="T30" fmla="*/ 28 w 362"/>
                <a:gd name="T31" fmla="*/ 0 h 249"/>
                <a:gd name="T32" fmla="*/ 25 w 362"/>
                <a:gd name="T33" fmla="*/ 0 h 249"/>
                <a:gd name="T34" fmla="*/ 22 w 362"/>
                <a:gd name="T35" fmla="*/ 0 h 249"/>
                <a:gd name="T36" fmla="*/ 19 w 362"/>
                <a:gd name="T37" fmla="*/ 0 h 249"/>
                <a:gd name="T38" fmla="*/ 17 w 362"/>
                <a:gd name="T39" fmla="*/ 0 h 249"/>
                <a:gd name="T40" fmla="*/ 15 w 362"/>
                <a:gd name="T41" fmla="*/ 0 h 249"/>
                <a:gd name="T42" fmla="*/ 14 w 362"/>
                <a:gd name="T43" fmla="*/ 0 h 249"/>
                <a:gd name="T44" fmla="*/ 12 w 362"/>
                <a:gd name="T45" fmla="*/ 0 h 249"/>
                <a:gd name="T46" fmla="*/ 12 w 362"/>
                <a:gd name="T47" fmla="*/ 0 h 249"/>
                <a:gd name="T48" fmla="*/ 12 w 362"/>
                <a:gd name="T49" fmla="*/ 0 h 249"/>
                <a:gd name="T50" fmla="*/ 0 w 362"/>
                <a:gd name="T51" fmla="*/ 40 h 249"/>
                <a:gd name="T52" fmla="*/ 7 w 362"/>
                <a:gd name="T53" fmla="*/ 43 h 249"/>
                <a:gd name="T54" fmla="*/ 17 w 362"/>
                <a:gd name="T55" fmla="*/ 7 h 249"/>
                <a:gd name="T56" fmla="*/ 20 w 362"/>
                <a:gd name="T57" fmla="*/ 7 h 249"/>
                <a:gd name="T58" fmla="*/ 24 w 362"/>
                <a:gd name="T59" fmla="*/ 7 h 249"/>
                <a:gd name="T60" fmla="*/ 28 w 362"/>
                <a:gd name="T61" fmla="*/ 7 h 249"/>
                <a:gd name="T62" fmla="*/ 32 w 362"/>
                <a:gd name="T63" fmla="*/ 7 h 249"/>
                <a:gd name="T64" fmla="*/ 36 w 362"/>
                <a:gd name="T65" fmla="*/ 8 h 249"/>
                <a:gd name="T66" fmla="*/ 41 w 362"/>
                <a:gd name="T67" fmla="*/ 9 h 249"/>
                <a:gd name="T68" fmla="*/ 46 w 362"/>
                <a:gd name="T69" fmla="*/ 10 h 249"/>
                <a:gd name="T70" fmla="*/ 51 w 362"/>
                <a:gd name="T71" fmla="*/ 11 h 249"/>
                <a:gd name="T72" fmla="*/ 56 w 362"/>
                <a:gd name="T73" fmla="*/ 12 h 249"/>
                <a:gd name="T74" fmla="*/ 61 w 362"/>
                <a:gd name="T75" fmla="*/ 14 h 249"/>
                <a:gd name="T76" fmla="*/ 65 w 362"/>
                <a:gd name="T77" fmla="*/ 16 h 249"/>
                <a:gd name="T78" fmla="*/ 69 w 362"/>
                <a:gd name="T79" fmla="*/ 17 h 249"/>
                <a:gd name="T80" fmla="*/ 73 w 362"/>
                <a:gd name="T81" fmla="*/ 19 h 249"/>
                <a:gd name="T82" fmla="*/ 77 w 362"/>
                <a:gd name="T83" fmla="*/ 21 h 249"/>
                <a:gd name="T84" fmla="*/ 80 w 362"/>
                <a:gd name="T85" fmla="*/ 22 h 249"/>
                <a:gd name="T86" fmla="*/ 82 w 362"/>
                <a:gd name="T87" fmla="*/ 24 h 249"/>
                <a:gd name="T88" fmla="*/ 73 w 362"/>
                <a:gd name="T89" fmla="*/ 62 h 249"/>
                <a:gd name="T90" fmla="*/ 80 w 362"/>
                <a:gd name="T91" fmla="*/ 61 h 249"/>
                <a:gd name="T92" fmla="*/ 91 w 362"/>
                <a:gd name="T93" fmla="*/ 22 h 249"/>
                <a:gd name="T94" fmla="*/ 91 w 362"/>
                <a:gd name="T95" fmla="*/ 22 h 249"/>
                <a:gd name="T96" fmla="*/ 90 w 362"/>
                <a:gd name="T97" fmla="*/ 21 h 249"/>
                <a:gd name="T98" fmla="*/ 90 w 362"/>
                <a:gd name="T99" fmla="*/ 21 h 249"/>
                <a:gd name="T100" fmla="*/ 88 w 362"/>
                <a:gd name="T101" fmla="*/ 20 h 249"/>
                <a:gd name="T102" fmla="*/ 87 w 362"/>
                <a:gd name="T103" fmla="*/ 19 h 249"/>
                <a:gd name="T104" fmla="*/ 86 w 362"/>
                <a:gd name="T105" fmla="*/ 18 h 249"/>
                <a:gd name="T106" fmla="*/ 84 w 362"/>
                <a:gd name="T107" fmla="*/ 17 h 249"/>
                <a:gd name="T108" fmla="*/ 82 w 362"/>
                <a:gd name="T109" fmla="*/ 16 h 2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62" h="249">
                  <a:moveTo>
                    <a:pt x="327" y="66"/>
                  </a:moveTo>
                  <a:lnTo>
                    <a:pt x="317" y="60"/>
                  </a:lnTo>
                  <a:lnTo>
                    <a:pt x="305" y="54"/>
                  </a:lnTo>
                  <a:lnTo>
                    <a:pt x="293" y="49"/>
                  </a:lnTo>
                  <a:lnTo>
                    <a:pt x="279" y="43"/>
                  </a:lnTo>
                  <a:lnTo>
                    <a:pt x="264" y="37"/>
                  </a:lnTo>
                  <a:lnTo>
                    <a:pt x="249" y="31"/>
                  </a:lnTo>
                  <a:lnTo>
                    <a:pt x="231" y="26"/>
                  </a:lnTo>
                  <a:lnTo>
                    <a:pt x="214" y="21"/>
                  </a:lnTo>
                  <a:lnTo>
                    <a:pt x="198" y="16"/>
                  </a:lnTo>
                  <a:lnTo>
                    <a:pt x="182" y="13"/>
                  </a:lnTo>
                  <a:lnTo>
                    <a:pt x="166" y="11"/>
                  </a:lnTo>
                  <a:lnTo>
                    <a:pt x="151" y="7"/>
                  </a:lnTo>
                  <a:lnTo>
                    <a:pt x="136" y="6"/>
                  </a:lnTo>
                  <a:lnTo>
                    <a:pt x="122" y="4"/>
                  </a:lnTo>
                  <a:lnTo>
                    <a:pt x="109" y="2"/>
                  </a:lnTo>
                  <a:lnTo>
                    <a:pt x="97" y="1"/>
                  </a:lnTo>
                  <a:lnTo>
                    <a:pt x="85" y="0"/>
                  </a:lnTo>
                  <a:lnTo>
                    <a:pt x="75" y="0"/>
                  </a:lnTo>
                  <a:lnTo>
                    <a:pt x="66" y="0"/>
                  </a:lnTo>
                  <a:lnTo>
                    <a:pt x="59" y="0"/>
                  </a:lnTo>
                  <a:lnTo>
                    <a:pt x="53" y="0"/>
                  </a:lnTo>
                  <a:lnTo>
                    <a:pt x="48" y="0"/>
                  </a:lnTo>
                  <a:lnTo>
                    <a:pt x="46" y="0"/>
                  </a:lnTo>
                  <a:lnTo>
                    <a:pt x="45" y="0"/>
                  </a:lnTo>
                  <a:lnTo>
                    <a:pt x="0" y="161"/>
                  </a:lnTo>
                  <a:lnTo>
                    <a:pt x="28" y="175"/>
                  </a:lnTo>
                  <a:lnTo>
                    <a:pt x="67" y="28"/>
                  </a:lnTo>
                  <a:lnTo>
                    <a:pt x="79" y="28"/>
                  </a:lnTo>
                  <a:lnTo>
                    <a:pt x="93" y="28"/>
                  </a:lnTo>
                  <a:lnTo>
                    <a:pt x="109" y="29"/>
                  </a:lnTo>
                  <a:lnTo>
                    <a:pt x="127" y="30"/>
                  </a:lnTo>
                  <a:lnTo>
                    <a:pt x="144" y="32"/>
                  </a:lnTo>
                  <a:lnTo>
                    <a:pt x="164" y="36"/>
                  </a:lnTo>
                  <a:lnTo>
                    <a:pt x="183" y="40"/>
                  </a:lnTo>
                  <a:lnTo>
                    <a:pt x="203" y="45"/>
                  </a:lnTo>
                  <a:lnTo>
                    <a:pt x="222" y="51"/>
                  </a:lnTo>
                  <a:lnTo>
                    <a:pt x="242" y="57"/>
                  </a:lnTo>
                  <a:lnTo>
                    <a:pt x="259" y="64"/>
                  </a:lnTo>
                  <a:lnTo>
                    <a:pt x="276" y="70"/>
                  </a:lnTo>
                  <a:lnTo>
                    <a:pt x="291" y="77"/>
                  </a:lnTo>
                  <a:lnTo>
                    <a:pt x="305" y="84"/>
                  </a:lnTo>
                  <a:lnTo>
                    <a:pt x="318" y="91"/>
                  </a:lnTo>
                  <a:lnTo>
                    <a:pt x="328" y="98"/>
                  </a:lnTo>
                  <a:lnTo>
                    <a:pt x="289" y="249"/>
                  </a:lnTo>
                  <a:lnTo>
                    <a:pt x="320" y="247"/>
                  </a:lnTo>
                  <a:lnTo>
                    <a:pt x="362" y="88"/>
                  </a:lnTo>
                  <a:lnTo>
                    <a:pt x="361" y="88"/>
                  </a:lnTo>
                  <a:lnTo>
                    <a:pt x="359" y="87"/>
                  </a:lnTo>
                  <a:lnTo>
                    <a:pt x="357" y="84"/>
                  </a:lnTo>
                  <a:lnTo>
                    <a:pt x="352" y="82"/>
                  </a:lnTo>
                  <a:lnTo>
                    <a:pt x="348" y="79"/>
                  </a:lnTo>
                  <a:lnTo>
                    <a:pt x="342" y="75"/>
                  </a:lnTo>
                  <a:lnTo>
                    <a:pt x="335" y="70"/>
                  </a:lnTo>
                  <a:lnTo>
                    <a:pt x="32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6" name="Freeform 41">
              <a:extLst>
                <a:ext uri="{FF2B5EF4-FFF2-40B4-BE49-F238E27FC236}">
                  <a16:creationId xmlns:a16="http://schemas.microsoft.com/office/drawing/2014/main" id="{8BE2D430-6FC6-4ABA-BD1F-BBFBBF5771B6}"/>
                </a:ext>
              </a:extLst>
            </p:cNvPr>
            <p:cNvSpPr>
              <a:spLocks/>
            </p:cNvSpPr>
            <p:nvPr/>
          </p:nvSpPr>
          <p:spPr bwMode="auto">
            <a:xfrm>
              <a:off x="1384" y="2902"/>
              <a:ext cx="111" cy="36"/>
            </a:xfrm>
            <a:custGeom>
              <a:avLst/>
              <a:gdLst>
                <a:gd name="T0" fmla="*/ 52 w 223"/>
                <a:gd name="T1" fmla="*/ 14 h 70"/>
                <a:gd name="T2" fmla="*/ 50 w 223"/>
                <a:gd name="T3" fmla="*/ 14 h 70"/>
                <a:gd name="T4" fmla="*/ 48 w 223"/>
                <a:gd name="T5" fmla="*/ 14 h 70"/>
                <a:gd name="T6" fmla="*/ 45 w 223"/>
                <a:gd name="T7" fmla="*/ 13 h 70"/>
                <a:gd name="T8" fmla="*/ 42 w 223"/>
                <a:gd name="T9" fmla="*/ 13 h 70"/>
                <a:gd name="T10" fmla="*/ 38 w 223"/>
                <a:gd name="T11" fmla="*/ 12 h 70"/>
                <a:gd name="T12" fmla="*/ 35 w 223"/>
                <a:gd name="T13" fmla="*/ 12 h 70"/>
                <a:gd name="T14" fmla="*/ 31 w 223"/>
                <a:gd name="T15" fmla="*/ 11 h 70"/>
                <a:gd name="T16" fmla="*/ 26 w 223"/>
                <a:gd name="T17" fmla="*/ 10 h 70"/>
                <a:gd name="T18" fmla="*/ 22 w 223"/>
                <a:gd name="T19" fmla="*/ 8 h 70"/>
                <a:gd name="T20" fmla="*/ 19 w 223"/>
                <a:gd name="T21" fmla="*/ 7 h 70"/>
                <a:gd name="T22" fmla="*/ 15 w 223"/>
                <a:gd name="T23" fmla="*/ 6 h 70"/>
                <a:gd name="T24" fmla="*/ 12 w 223"/>
                <a:gd name="T25" fmla="*/ 5 h 70"/>
                <a:gd name="T26" fmla="*/ 9 w 223"/>
                <a:gd name="T27" fmla="*/ 4 h 70"/>
                <a:gd name="T28" fmla="*/ 7 w 223"/>
                <a:gd name="T29" fmla="*/ 3 h 70"/>
                <a:gd name="T30" fmla="*/ 4 w 223"/>
                <a:gd name="T31" fmla="*/ 2 h 70"/>
                <a:gd name="T32" fmla="*/ 3 w 223"/>
                <a:gd name="T33" fmla="*/ 0 h 70"/>
                <a:gd name="T34" fmla="*/ 1 w 223"/>
                <a:gd name="T35" fmla="*/ 1 h 70"/>
                <a:gd name="T36" fmla="*/ 1 w 223"/>
                <a:gd name="T37" fmla="*/ 1 h 70"/>
                <a:gd name="T38" fmla="*/ 0 w 223"/>
                <a:gd name="T39" fmla="*/ 1 h 70"/>
                <a:gd name="T40" fmla="*/ 0 w 223"/>
                <a:gd name="T41" fmla="*/ 2 h 70"/>
                <a:gd name="T42" fmla="*/ 0 w 223"/>
                <a:gd name="T43" fmla="*/ 3 h 70"/>
                <a:gd name="T44" fmla="*/ 1 w 223"/>
                <a:gd name="T45" fmla="*/ 4 h 70"/>
                <a:gd name="T46" fmla="*/ 4 w 223"/>
                <a:gd name="T47" fmla="*/ 6 h 70"/>
                <a:gd name="T48" fmla="*/ 7 w 223"/>
                <a:gd name="T49" fmla="*/ 7 h 70"/>
                <a:gd name="T50" fmla="*/ 11 w 223"/>
                <a:gd name="T51" fmla="*/ 9 h 70"/>
                <a:gd name="T52" fmla="*/ 16 w 223"/>
                <a:gd name="T53" fmla="*/ 11 h 70"/>
                <a:gd name="T54" fmla="*/ 21 w 223"/>
                <a:gd name="T55" fmla="*/ 13 h 70"/>
                <a:gd name="T56" fmla="*/ 26 w 223"/>
                <a:gd name="T57" fmla="*/ 14 h 70"/>
                <a:gd name="T58" fmla="*/ 32 w 223"/>
                <a:gd name="T59" fmla="*/ 16 h 70"/>
                <a:gd name="T60" fmla="*/ 37 w 223"/>
                <a:gd name="T61" fmla="*/ 17 h 70"/>
                <a:gd name="T62" fmla="*/ 42 w 223"/>
                <a:gd name="T63" fmla="*/ 17 h 70"/>
                <a:gd name="T64" fmla="*/ 46 w 223"/>
                <a:gd name="T65" fmla="*/ 18 h 70"/>
                <a:gd name="T66" fmla="*/ 50 w 223"/>
                <a:gd name="T67" fmla="*/ 19 h 70"/>
                <a:gd name="T68" fmla="*/ 52 w 223"/>
                <a:gd name="T69" fmla="*/ 18 h 70"/>
                <a:gd name="T70" fmla="*/ 54 w 223"/>
                <a:gd name="T71" fmla="*/ 18 h 70"/>
                <a:gd name="T72" fmla="*/ 55 w 223"/>
                <a:gd name="T73" fmla="*/ 17 h 70"/>
                <a:gd name="T74" fmla="*/ 55 w 223"/>
                <a:gd name="T75" fmla="*/ 16 h 70"/>
                <a:gd name="T76" fmla="*/ 55 w 223"/>
                <a:gd name="T77" fmla="*/ 15 h 70"/>
                <a:gd name="T78" fmla="*/ 54 w 223"/>
                <a:gd name="T79" fmla="*/ 14 h 70"/>
                <a:gd name="T80" fmla="*/ 52 w 223"/>
                <a:gd name="T81" fmla="*/ 14 h 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3" h="70">
                  <a:moveTo>
                    <a:pt x="211" y="52"/>
                  </a:moveTo>
                  <a:lnTo>
                    <a:pt x="203" y="52"/>
                  </a:lnTo>
                  <a:lnTo>
                    <a:pt x="194" y="52"/>
                  </a:lnTo>
                  <a:lnTo>
                    <a:pt x="182" y="51"/>
                  </a:lnTo>
                  <a:lnTo>
                    <a:pt x="170" y="49"/>
                  </a:lnTo>
                  <a:lnTo>
                    <a:pt x="155" y="47"/>
                  </a:lnTo>
                  <a:lnTo>
                    <a:pt x="140" y="45"/>
                  </a:lnTo>
                  <a:lnTo>
                    <a:pt x="124" y="41"/>
                  </a:lnTo>
                  <a:lnTo>
                    <a:pt x="107" y="37"/>
                  </a:lnTo>
                  <a:lnTo>
                    <a:pt x="91" y="32"/>
                  </a:lnTo>
                  <a:lnTo>
                    <a:pt x="78" y="28"/>
                  </a:lnTo>
                  <a:lnTo>
                    <a:pt x="63" y="23"/>
                  </a:lnTo>
                  <a:lnTo>
                    <a:pt x="50" y="18"/>
                  </a:lnTo>
                  <a:lnTo>
                    <a:pt x="38" y="14"/>
                  </a:lnTo>
                  <a:lnTo>
                    <a:pt x="28" y="9"/>
                  </a:lnTo>
                  <a:lnTo>
                    <a:pt x="19" y="5"/>
                  </a:lnTo>
                  <a:lnTo>
                    <a:pt x="12" y="0"/>
                  </a:lnTo>
                  <a:lnTo>
                    <a:pt x="7" y="1"/>
                  </a:lnTo>
                  <a:lnTo>
                    <a:pt x="4" y="2"/>
                  </a:lnTo>
                  <a:lnTo>
                    <a:pt x="1" y="3"/>
                  </a:lnTo>
                  <a:lnTo>
                    <a:pt x="0" y="6"/>
                  </a:lnTo>
                  <a:lnTo>
                    <a:pt x="1" y="10"/>
                  </a:lnTo>
                  <a:lnTo>
                    <a:pt x="7" y="15"/>
                  </a:lnTo>
                  <a:lnTo>
                    <a:pt x="16" y="22"/>
                  </a:lnTo>
                  <a:lnTo>
                    <a:pt x="29" y="28"/>
                  </a:lnTo>
                  <a:lnTo>
                    <a:pt x="45" y="35"/>
                  </a:lnTo>
                  <a:lnTo>
                    <a:pt x="64" y="41"/>
                  </a:lnTo>
                  <a:lnTo>
                    <a:pt x="84" y="48"/>
                  </a:lnTo>
                  <a:lnTo>
                    <a:pt x="106" y="54"/>
                  </a:lnTo>
                  <a:lnTo>
                    <a:pt x="128" y="60"/>
                  </a:lnTo>
                  <a:lnTo>
                    <a:pt x="150" y="64"/>
                  </a:lnTo>
                  <a:lnTo>
                    <a:pt x="169" y="67"/>
                  </a:lnTo>
                  <a:lnTo>
                    <a:pt x="186" y="69"/>
                  </a:lnTo>
                  <a:lnTo>
                    <a:pt x="201" y="70"/>
                  </a:lnTo>
                  <a:lnTo>
                    <a:pt x="211" y="69"/>
                  </a:lnTo>
                  <a:lnTo>
                    <a:pt x="219" y="68"/>
                  </a:lnTo>
                  <a:lnTo>
                    <a:pt x="223" y="64"/>
                  </a:lnTo>
                  <a:lnTo>
                    <a:pt x="223" y="62"/>
                  </a:lnTo>
                  <a:lnTo>
                    <a:pt x="220" y="59"/>
                  </a:lnTo>
                  <a:lnTo>
                    <a:pt x="217" y="55"/>
                  </a:lnTo>
                  <a:lnTo>
                    <a:pt x="211"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7" name="Freeform 42">
              <a:extLst>
                <a:ext uri="{FF2B5EF4-FFF2-40B4-BE49-F238E27FC236}">
                  <a16:creationId xmlns:a16="http://schemas.microsoft.com/office/drawing/2014/main" id="{EC91A02E-239D-4261-9BD2-9F317A7C6410}"/>
                </a:ext>
              </a:extLst>
            </p:cNvPr>
            <p:cNvSpPr>
              <a:spLocks/>
            </p:cNvSpPr>
            <p:nvPr/>
          </p:nvSpPr>
          <p:spPr bwMode="auto">
            <a:xfrm>
              <a:off x="1365" y="2917"/>
              <a:ext cx="18" cy="49"/>
            </a:xfrm>
            <a:custGeom>
              <a:avLst/>
              <a:gdLst>
                <a:gd name="T0" fmla="*/ 2 w 36"/>
                <a:gd name="T1" fmla="*/ 25 h 98"/>
                <a:gd name="T2" fmla="*/ 2 w 36"/>
                <a:gd name="T3" fmla="*/ 25 h 98"/>
                <a:gd name="T4" fmla="*/ 3 w 36"/>
                <a:gd name="T5" fmla="*/ 25 h 98"/>
                <a:gd name="T6" fmla="*/ 4 w 36"/>
                <a:gd name="T7" fmla="*/ 24 h 98"/>
                <a:gd name="T8" fmla="*/ 4 w 36"/>
                <a:gd name="T9" fmla="*/ 23 h 98"/>
                <a:gd name="T10" fmla="*/ 9 w 36"/>
                <a:gd name="T11" fmla="*/ 3 h 98"/>
                <a:gd name="T12" fmla="*/ 9 w 36"/>
                <a:gd name="T13" fmla="*/ 2 h 98"/>
                <a:gd name="T14" fmla="*/ 9 w 36"/>
                <a:gd name="T15" fmla="*/ 1 h 98"/>
                <a:gd name="T16" fmla="*/ 9 w 36"/>
                <a:gd name="T17" fmla="*/ 1 h 98"/>
                <a:gd name="T18" fmla="*/ 8 w 36"/>
                <a:gd name="T19" fmla="*/ 0 h 98"/>
                <a:gd name="T20" fmla="*/ 8 w 36"/>
                <a:gd name="T21" fmla="*/ 0 h 98"/>
                <a:gd name="T22" fmla="*/ 7 w 36"/>
                <a:gd name="T23" fmla="*/ 0 h 98"/>
                <a:gd name="T24" fmla="*/ 7 w 36"/>
                <a:gd name="T25" fmla="*/ 1 h 98"/>
                <a:gd name="T26" fmla="*/ 6 w 36"/>
                <a:gd name="T27" fmla="*/ 1 h 98"/>
                <a:gd name="T28" fmla="*/ 6 w 36"/>
                <a:gd name="T29" fmla="*/ 2 h 98"/>
                <a:gd name="T30" fmla="*/ 0 w 36"/>
                <a:gd name="T31" fmla="*/ 22 h 98"/>
                <a:gd name="T32" fmla="*/ 0 w 36"/>
                <a:gd name="T33" fmla="*/ 23 h 98"/>
                <a:gd name="T34" fmla="*/ 1 w 36"/>
                <a:gd name="T35" fmla="*/ 24 h 98"/>
                <a:gd name="T36" fmla="*/ 1 w 36"/>
                <a:gd name="T37" fmla="*/ 25 h 98"/>
                <a:gd name="T38" fmla="*/ 2 w 36"/>
                <a:gd name="T39" fmla="*/ 25 h 98"/>
                <a:gd name="T40" fmla="*/ 2 w 36"/>
                <a:gd name="T41" fmla="*/ 25 h 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8">
                  <a:moveTo>
                    <a:pt x="5" y="98"/>
                  </a:moveTo>
                  <a:lnTo>
                    <a:pt x="7" y="98"/>
                  </a:lnTo>
                  <a:lnTo>
                    <a:pt x="11" y="97"/>
                  </a:lnTo>
                  <a:lnTo>
                    <a:pt x="13" y="95"/>
                  </a:lnTo>
                  <a:lnTo>
                    <a:pt x="14" y="92"/>
                  </a:lnTo>
                  <a:lnTo>
                    <a:pt x="36" y="9"/>
                  </a:lnTo>
                  <a:lnTo>
                    <a:pt x="36" y="6"/>
                  </a:lnTo>
                  <a:lnTo>
                    <a:pt x="36" y="3"/>
                  </a:lnTo>
                  <a:lnTo>
                    <a:pt x="34" y="1"/>
                  </a:lnTo>
                  <a:lnTo>
                    <a:pt x="31" y="0"/>
                  </a:lnTo>
                  <a:lnTo>
                    <a:pt x="28" y="0"/>
                  </a:lnTo>
                  <a:lnTo>
                    <a:pt x="26" y="1"/>
                  </a:lnTo>
                  <a:lnTo>
                    <a:pt x="23" y="2"/>
                  </a:lnTo>
                  <a:lnTo>
                    <a:pt x="22" y="6"/>
                  </a:lnTo>
                  <a:lnTo>
                    <a:pt x="0" y="88"/>
                  </a:lnTo>
                  <a:lnTo>
                    <a:pt x="0" y="92"/>
                  </a:lnTo>
                  <a:lnTo>
                    <a:pt x="1" y="94"/>
                  </a:lnTo>
                  <a:lnTo>
                    <a:pt x="3" y="97"/>
                  </a:lnTo>
                  <a:lnTo>
                    <a:pt x="5"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8" name="Freeform 43">
              <a:extLst>
                <a:ext uri="{FF2B5EF4-FFF2-40B4-BE49-F238E27FC236}">
                  <a16:creationId xmlns:a16="http://schemas.microsoft.com/office/drawing/2014/main" id="{84BDF3B2-48CF-4901-A301-8CA73C720EBD}"/>
                </a:ext>
              </a:extLst>
            </p:cNvPr>
            <p:cNvSpPr>
              <a:spLocks/>
            </p:cNvSpPr>
            <p:nvPr/>
          </p:nvSpPr>
          <p:spPr bwMode="auto">
            <a:xfrm>
              <a:off x="1470" y="2950"/>
              <a:ext cx="18" cy="48"/>
            </a:xfrm>
            <a:custGeom>
              <a:avLst/>
              <a:gdLst>
                <a:gd name="T0" fmla="*/ 2 w 36"/>
                <a:gd name="T1" fmla="*/ 24 h 97"/>
                <a:gd name="T2" fmla="*/ 2 w 36"/>
                <a:gd name="T3" fmla="*/ 24 h 97"/>
                <a:gd name="T4" fmla="*/ 3 w 36"/>
                <a:gd name="T5" fmla="*/ 24 h 97"/>
                <a:gd name="T6" fmla="*/ 4 w 36"/>
                <a:gd name="T7" fmla="*/ 23 h 97"/>
                <a:gd name="T8" fmla="*/ 4 w 36"/>
                <a:gd name="T9" fmla="*/ 23 h 97"/>
                <a:gd name="T10" fmla="*/ 9 w 36"/>
                <a:gd name="T11" fmla="*/ 2 h 97"/>
                <a:gd name="T12" fmla="*/ 9 w 36"/>
                <a:gd name="T13" fmla="*/ 1 h 97"/>
                <a:gd name="T14" fmla="*/ 9 w 36"/>
                <a:gd name="T15" fmla="*/ 1 h 97"/>
                <a:gd name="T16" fmla="*/ 9 w 36"/>
                <a:gd name="T17" fmla="*/ 0 h 97"/>
                <a:gd name="T18" fmla="*/ 8 w 36"/>
                <a:gd name="T19" fmla="*/ 0 h 97"/>
                <a:gd name="T20" fmla="*/ 8 w 36"/>
                <a:gd name="T21" fmla="*/ 0 h 97"/>
                <a:gd name="T22" fmla="*/ 7 w 36"/>
                <a:gd name="T23" fmla="*/ 0 h 97"/>
                <a:gd name="T24" fmla="*/ 7 w 36"/>
                <a:gd name="T25" fmla="*/ 0 h 97"/>
                <a:gd name="T26" fmla="*/ 6 w 36"/>
                <a:gd name="T27" fmla="*/ 0 h 97"/>
                <a:gd name="T28" fmla="*/ 6 w 36"/>
                <a:gd name="T29" fmla="*/ 1 h 97"/>
                <a:gd name="T30" fmla="*/ 0 w 36"/>
                <a:gd name="T31" fmla="*/ 22 h 97"/>
                <a:gd name="T32" fmla="*/ 0 w 36"/>
                <a:gd name="T33" fmla="*/ 22 h 97"/>
                <a:gd name="T34" fmla="*/ 1 w 36"/>
                <a:gd name="T35" fmla="*/ 23 h 97"/>
                <a:gd name="T36" fmla="*/ 1 w 36"/>
                <a:gd name="T37" fmla="*/ 24 h 97"/>
                <a:gd name="T38" fmla="*/ 2 w 36"/>
                <a:gd name="T39" fmla="*/ 24 h 97"/>
                <a:gd name="T40" fmla="*/ 2 w 36"/>
                <a:gd name="T41" fmla="*/ 24 h 9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7">
                  <a:moveTo>
                    <a:pt x="5" y="97"/>
                  </a:moveTo>
                  <a:lnTo>
                    <a:pt x="7" y="97"/>
                  </a:lnTo>
                  <a:lnTo>
                    <a:pt x="10" y="96"/>
                  </a:lnTo>
                  <a:lnTo>
                    <a:pt x="13" y="95"/>
                  </a:lnTo>
                  <a:lnTo>
                    <a:pt x="14" y="93"/>
                  </a:lnTo>
                  <a:lnTo>
                    <a:pt x="36" y="9"/>
                  </a:lnTo>
                  <a:lnTo>
                    <a:pt x="36" y="6"/>
                  </a:lnTo>
                  <a:lnTo>
                    <a:pt x="36" y="4"/>
                  </a:lnTo>
                  <a:lnTo>
                    <a:pt x="33" y="2"/>
                  </a:lnTo>
                  <a:lnTo>
                    <a:pt x="31" y="0"/>
                  </a:lnTo>
                  <a:lnTo>
                    <a:pt x="28" y="0"/>
                  </a:lnTo>
                  <a:lnTo>
                    <a:pt x="25" y="0"/>
                  </a:lnTo>
                  <a:lnTo>
                    <a:pt x="23" y="3"/>
                  </a:lnTo>
                  <a:lnTo>
                    <a:pt x="22" y="5"/>
                  </a:lnTo>
                  <a:lnTo>
                    <a:pt x="0" y="89"/>
                  </a:lnTo>
                  <a:lnTo>
                    <a:pt x="0" y="91"/>
                  </a:lnTo>
                  <a:lnTo>
                    <a:pt x="1" y="94"/>
                  </a:lnTo>
                  <a:lnTo>
                    <a:pt x="2" y="96"/>
                  </a:lnTo>
                  <a:lnTo>
                    <a:pt x="5"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69" name="Freeform 44">
              <a:extLst>
                <a:ext uri="{FF2B5EF4-FFF2-40B4-BE49-F238E27FC236}">
                  <a16:creationId xmlns:a16="http://schemas.microsoft.com/office/drawing/2014/main" id="{AE3A249F-01BD-4197-A60C-90BC8B493C4A}"/>
                </a:ext>
              </a:extLst>
            </p:cNvPr>
            <p:cNvSpPr>
              <a:spLocks/>
            </p:cNvSpPr>
            <p:nvPr/>
          </p:nvSpPr>
          <p:spPr bwMode="auto">
            <a:xfrm>
              <a:off x="1377" y="2927"/>
              <a:ext cx="19" cy="52"/>
            </a:xfrm>
            <a:custGeom>
              <a:avLst/>
              <a:gdLst>
                <a:gd name="T0" fmla="*/ 2 w 37"/>
                <a:gd name="T1" fmla="*/ 26 h 104"/>
                <a:gd name="T2" fmla="*/ 2 w 37"/>
                <a:gd name="T3" fmla="*/ 26 h 104"/>
                <a:gd name="T4" fmla="*/ 3 w 37"/>
                <a:gd name="T5" fmla="*/ 26 h 104"/>
                <a:gd name="T6" fmla="*/ 3 w 37"/>
                <a:gd name="T7" fmla="*/ 26 h 104"/>
                <a:gd name="T8" fmla="*/ 4 w 37"/>
                <a:gd name="T9" fmla="*/ 25 h 104"/>
                <a:gd name="T10" fmla="*/ 10 w 37"/>
                <a:gd name="T11" fmla="*/ 2 h 104"/>
                <a:gd name="T12" fmla="*/ 10 w 37"/>
                <a:gd name="T13" fmla="*/ 2 h 104"/>
                <a:gd name="T14" fmla="*/ 10 w 37"/>
                <a:gd name="T15" fmla="*/ 1 h 104"/>
                <a:gd name="T16" fmla="*/ 9 w 37"/>
                <a:gd name="T17" fmla="*/ 1 h 104"/>
                <a:gd name="T18" fmla="*/ 9 w 37"/>
                <a:gd name="T19" fmla="*/ 0 h 104"/>
                <a:gd name="T20" fmla="*/ 9 w 37"/>
                <a:gd name="T21" fmla="*/ 0 h 104"/>
                <a:gd name="T22" fmla="*/ 8 w 37"/>
                <a:gd name="T23" fmla="*/ 0 h 104"/>
                <a:gd name="T24" fmla="*/ 7 w 37"/>
                <a:gd name="T25" fmla="*/ 0 h 104"/>
                <a:gd name="T26" fmla="*/ 7 w 37"/>
                <a:gd name="T27" fmla="*/ 1 h 104"/>
                <a:gd name="T28" fmla="*/ 7 w 37"/>
                <a:gd name="T29" fmla="*/ 2 h 104"/>
                <a:gd name="T30" fmla="*/ 0 w 37"/>
                <a:gd name="T31" fmla="*/ 24 h 104"/>
                <a:gd name="T32" fmla="*/ 0 w 37"/>
                <a:gd name="T33" fmla="*/ 25 h 104"/>
                <a:gd name="T34" fmla="*/ 1 w 37"/>
                <a:gd name="T35" fmla="*/ 26 h 104"/>
                <a:gd name="T36" fmla="*/ 1 w 37"/>
                <a:gd name="T37" fmla="*/ 26 h 104"/>
                <a:gd name="T38" fmla="*/ 2 w 37"/>
                <a:gd name="T39" fmla="*/ 26 h 104"/>
                <a:gd name="T40" fmla="*/ 2 w 37"/>
                <a:gd name="T41" fmla="*/ 2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104">
                  <a:moveTo>
                    <a:pt x="5" y="104"/>
                  </a:moveTo>
                  <a:lnTo>
                    <a:pt x="7" y="104"/>
                  </a:lnTo>
                  <a:lnTo>
                    <a:pt x="11" y="103"/>
                  </a:lnTo>
                  <a:lnTo>
                    <a:pt x="12" y="101"/>
                  </a:lnTo>
                  <a:lnTo>
                    <a:pt x="13" y="98"/>
                  </a:lnTo>
                  <a:lnTo>
                    <a:pt x="37" y="8"/>
                  </a:lnTo>
                  <a:lnTo>
                    <a:pt x="37" y="6"/>
                  </a:lnTo>
                  <a:lnTo>
                    <a:pt x="37" y="3"/>
                  </a:lnTo>
                  <a:lnTo>
                    <a:pt x="35" y="1"/>
                  </a:lnTo>
                  <a:lnTo>
                    <a:pt x="33" y="0"/>
                  </a:lnTo>
                  <a:lnTo>
                    <a:pt x="30" y="0"/>
                  </a:lnTo>
                  <a:lnTo>
                    <a:pt x="28" y="0"/>
                  </a:lnTo>
                  <a:lnTo>
                    <a:pt x="26" y="3"/>
                  </a:lnTo>
                  <a:lnTo>
                    <a:pt x="25" y="5"/>
                  </a:lnTo>
                  <a:lnTo>
                    <a:pt x="0" y="95"/>
                  </a:lnTo>
                  <a:lnTo>
                    <a:pt x="0" y="98"/>
                  </a:lnTo>
                  <a:lnTo>
                    <a:pt x="2" y="101"/>
                  </a:lnTo>
                  <a:lnTo>
                    <a:pt x="3" y="103"/>
                  </a:lnTo>
                  <a:lnTo>
                    <a:pt x="5"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0" name="Freeform 45">
              <a:extLst>
                <a:ext uri="{FF2B5EF4-FFF2-40B4-BE49-F238E27FC236}">
                  <a16:creationId xmlns:a16="http://schemas.microsoft.com/office/drawing/2014/main" id="{FA768B16-419D-4676-AC49-78F0694EB825}"/>
                </a:ext>
              </a:extLst>
            </p:cNvPr>
            <p:cNvSpPr>
              <a:spLocks/>
            </p:cNvSpPr>
            <p:nvPr/>
          </p:nvSpPr>
          <p:spPr bwMode="auto">
            <a:xfrm>
              <a:off x="1175" y="3343"/>
              <a:ext cx="241" cy="247"/>
            </a:xfrm>
            <a:custGeom>
              <a:avLst/>
              <a:gdLst>
                <a:gd name="T0" fmla="*/ 101 w 483"/>
                <a:gd name="T1" fmla="*/ 98 h 493"/>
                <a:gd name="T2" fmla="*/ 96 w 483"/>
                <a:gd name="T3" fmla="*/ 104 h 493"/>
                <a:gd name="T4" fmla="*/ 89 w 483"/>
                <a:gd name="T5" fmla="*/ 109 h 493"/>
                <a:gd name="T6" fmla="*/ 82 w 483"/>
                <a:gd name="T7" fmla="*/ 113 h 493"/>
                <a:gd name="T8" fmla="*/ 75 w 483"/>
                <a:gd name="T9" fmla="*/ 115 h 493"/>
                <a:gd name="T10" fmla="*/ 67 w 483"/>
                <a:gd name="T11" fmla="*/ 117 h 493"/>
                <a:gd name="T12" fmla="*/ 58 w 483"/>
                <a:gd name="T13" fmla="*/ 118 h 493"/>
                <a:gd name="T14" fmla="*/ 50 w 483"/>
                <a:gd name="T15" fmla="*/ 117 h 493"/>
                <a:gd name="T16" fmla="*/ 41 w 483"/>
                <a:gd name="T17" fmla="*/ 114 h 493"/>
                <a:gd name="T18" fmla="*/ 31 w 483"/>
                <a:gd name="T19" fmla="*/ 109 h 493"/>
                <a:gd name="T20" fmla="*/ 23 w 483"/>
                <a:gd name="T21" fmla="*/ 103 h 493"/>
                <a:gd name="T22" fmla="*/ 16 w 483"/>
                <a:gd name="T23" fmla="*/ 94 h 493"/>
                <a:gd name="T24" fmla="*/ 11 w 483"/>
                <a:gd name="T25" fmla="*/ 85 h 493"/>
                <a:gd name="T26" fmla="*/ 7 w 483"/>
                <a:gd name="T27" fmla="*/ 75 h 493"/>
                <a:gd name="T28" fmla="*/ 6 w 483"/>
                <a:gd name="T29" fmla="*/ 64 h 493"/>
                <a:gd name="T30" fmla="*/ 6 w 483"/>
                <a:gd name="T31" fmla="*/ 53 h 493"/>
                <a:gd name="T32" fmla="*/ 9 w 483"/>
                <a:gd name="T33" fmla="*/ 42 h 493"/>
                <a:gd name="T34" fmla="*/ 14 w 483"/>
                <a:gd name="T35" fmla="*/ 33 h 493"/>
                <a:gd name="T36" fmla="*/ 21 w 483"/>
                <a:gd name="T37" fmla="*/ 24 h 493"/>
                <a:gd name="T38" fmla="*/ 29 w 483"/>
                <a:gd name="T39" fmla="*/ 17 h 493"/>
                <a:gd name="T40" fmla="*/ 38 w 483"/>
                <a:gd name="T41" fmla="*/ 11 h 493"/>
                <a:gd name="T42" fmla="*/ 48 w 483"/>
                <a:gd name="T43" fmla="*/ 8 h 493"/>
                <a:gd name="T44" fmla="*/ 58 w 483"/>
                <a:gd name="T45" fmla="*/ 6 h 493"/>
                <a:gd name="T46" fmla="*/ 69 w 483"/>
                <a:gd name="T47" fmla="*/ 7 h 493"/>
                <a:gd name="T48" fmla="*/ 83 w 483"/>
                <a:gd name="T49" fmla="*/ 11 h 493"/>
                <a:gd name="T50" fmla="*/ 96 w 483"/>
                <a:gd name="T51" fmla="*/ 20 h 493"/>
                <a:gd name="T52" fmla="*/ 107 w 483"/>
                <a:gd name="T53" fmla="*/ 32 h 493"/>
                <a:gd name="T54" fmla="*/ 113 w 483"/>
                <a:gd name="T55" fmla="*/ 47 h 493"/>
                <a:gd name="T56" fmla="*/ 120 w 483"/>
                <a:gd name="T57" fmla="*/ 53 h 493"/>
                <a:gd name="T58" fmla="*/ 115 w 483"/>
                <a:gd name="T59" fmla="*/ 36 h 493"/>
                <a:gd name="T60" fmla="*/ 106 w 483"/>
                <a:gd name="T61" fmla="*/ 21 h 493"/>
                <a:gd name="T62" fmla="*/ 93 w 483"/>
                <a:gd name="T63" fmla="*/ 9 h 493"/>
                <a:gd name="T64" fmla="*/ 76 w 483"/>
                <a:gd name="T65" fmla="*/ 2 h 493"/>
                <a:gd name="T66" fmla="*/ 64 w 483"/>
                <a:gd name="T67" fmla="*/ 0 h 493"/>
                <a:gd name="T68" fmla="*/ 52 w 483"/>
                <a:gd name="T69" fmla="*/ 1 h 493"/>
                <a:gd name="T70" fmla="*/ 41 w 483"/>
                <a:gd name="T71" fmla="*/ 4 h 493"/>
                <a:gd name="T72" fmla="*/ 30 w 483"/>
                <a:gd name="T73" fmla="*/ 9 h 493"/>
                <a:gd name="T74" fmla="*/ 20 w 483"/>
                <a:gd name="T75" fmla="*/ 16 h 493"/>
                <a:gd name="T76" fmla="*/ 12 w 483"/>
                <a:gd name="T77" fmla="*/ 24 h 493"/>
                <a:gd name="T78" fmla="*/ 6 w 483"/>
                <a:gd name="T79" fmla="*/ 35 h 493"/>
                <a:gd name="T80" fmla="*/ 2 w 483"/>
                <a:gd name="T81" fmla="*/ 46 h 493"/>
                <a:gd name="T82" fmla="*/ 0 w 483"/>
                <a:gd name="T83" fmla="*/ 59 h 493"/>
                <a:gd name="T84" fmla="*/ 0 w 483"/>
                <a:gd name="T85" fmla="*/ 71 h 493"/>
                <a:gd name="T86" fmla="*/ 3 w 483"/>
                <a:gd name="T87" fmla="*/ 82 h 493"/>
                <a:gd name="T88" fmla="*/ 8 w 483"/>
                <a:gd name="T89" fmla="*/ 93 h 493"/>
                <a:gd name="T90" fmla="*/ 14 w 483"/>
                <a:gd name="T91" fmla="*/ 103 h 493"/>
                <a:gd name="T92" fmla="*/ 23 w 483"/>
                <a:gd name="T93" fmla="*/ 111 h 493"/>
                <a:gd name="T94" fmla="*/ 33 w 483"/>
                <a:gd name="T95" fmla="*/ 117 h 493"/>
                <a:gd name="T96" fmla="*/ 44 w 483"/>
                <a:gd name="T97" fmla="*/ 122 h 493"/>
                <a:gd name="T98" fmla="*/ 53 w 483"/>
                <a:gd name="T99" fmla="*/ 123 h 493"/>
                <a:gd name="T100" fmla="*/ 62 w 483"/>
                <a:gd name="T101" fmla="*/ 124 h 493"/>
                <a:gd name="T102" fmla="*/ 71 w 483"/>
                <a:gd name="T103" fmla="*/ 122 h 493"/>
                <a:gd name="T104" fmla="*/ 79 w 483"/>
                <a:gd name="T105" fmla="*/ 120 h 493"/>
                <a:gd name="T106" fmla="*/ 88 w 483"/>
                <a:gd name="T107" fmla="*/ 117 h 493"/>
                <a:gd name="T108" fmla="*/ 95 w 483"/>
                <a:gd name="T109" fmla="*/ 112 h 493"/>
                <a:gd name="T110" fmla="*/ 102 w 483"/>
                <a:gd name="T111" fmla="*/ 107 h 493"/>
                <a:gd name="T112" fmla="*/ 108 w 483"/>
                <a:gd name="T113" fmla="*/ 100 h 4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83" h="493">
                  <a:moveTo>
                    <a:pt x="417" y="377"/>
                  </a:moveTo>
                  <a:lnTo>
                    <a:pt x="407" y="390"/>
                  </a:lnTo>
                  <a:lnTo>
                    <a:pt x="396" y="403"/>
                  </a:lnTo>
                  <a:lnTo>
                    <a:pt x="384" y="413"/>
                  </a:lnTo>
                  <a:lnTo>
                    <a:pt x="371" y="424"/>
                  </a:lnTo>
                  <a:lnTo>
                    <a:pt x="358" y="433"/>
                  </a:lnTo>
                  <a:lnTo>
                    <a:pt x="345" y="442"/>
                  </a:lnTo>
                  <a:lnTo>
                    <a:pt x="330" y="449"/>
                  </a:lnTo>
                  <a:lnTo>
                    <a:pt x="316" y="455"/>
                  </a:lnTo>
                  <a:lnTo>
                    <a:pt x="300" y="460"/>
                  </a:lnTo>
                  <a:lnTo>
                    <a:pt x="285" y="464"/>
                  </a:lnTo>
                  <a:lnTo>
                    <a:pt x="269" y="466"/>
                  </a:lnTo>
                  <a:lnTo>
                    <a:pt x="252" y="469"/>
                  </a:lnTo>
                  <a:lnTo>
                    <a:pt x="235" y="469"/>
                  </a:lnTo>
                  <a:lnTo>
                    <a:pt x="219" y="467"/>
                  </a:lnTo>
                  <a:lnTo>
                    <a:pt x="202" y="465"/>
                  </a:lnTo>
                  <a:lnTo>
                    <a:pt x="186" y="462"/>
                  </a:lnTo>
                  <a:lnTo>
                    <a:pt x="165" y="455"/>
                  </a:lnTo>
                  <a:lnTo>
                    <a:pt x="144" y="445"/>
                  </a:lnTo>
                  <a:lnTo>
                    <a:pt x="126" y="435"/>
                  </a:lnTo>
                  <a:lnTo>
                    <a:pt x="108" y="422"/>
                  </a:lnTo>
                  <a:lnTo>
                    <a:pt x="92" y="409"/>
                  </a:lnTo>
                  <a:lnTo>
                    <a:pt x="77" y="394"/>
                  </a:lnTo>
                  <a:lnTo>
                    <a:pt x="65" y="376"/>
                  </a:lnTo>
                  <a:lnTo>
                    <a:pt x="53" y="358"/>
                  </a:lnTo>
                  <a:lnTo>
                    <a:pt x="44" y="339"/>
                  </a:lnTo>
                  <a:lnTo>
                    <a:pt x="36" y="320"/>
                  </a:lnTo>
                  <a:lnTo>
                    <a:pt x="30" y="299"/>
                  </a:lnTo>
                  <a:lnTo>
                    <a:pt x="25" y="278"/>
                  </a:lnTo>
                  <a:lnTo>
                    <a:pt x="24" y="256"/>
                  </a:lnTo>
                  <a:lnTo>
                    <a:pt x="24" y="235"/>
                  </a:lnTo>
                  <a:lnTo>
                    <a:pt x="27" y="212"/>
                  </a:lnTo>
                  <a:lnTo>
                    <a:pt x="31" y="190"/>
                  </a:lnTo>
                  <a:lnTo>
                    <a:pt x="38" y="168"/>
                  </a:lnTo>
                  <a:lnTo>
                    <a:pt x="47" y="147"/>
                  </a:lnTo>
                  <a:lnTo>
                    <a:pt x="58" y="129"/>
                  </a:lnTo>
                  <a:lnTo>
                    <a:pt x="70" y="110"/>
                  </a:lnTo>
                  <a:lnTo>
                    <a:pt x="84" y="94"/>
                  </a:lnTo>
                  <a:lnTo>
                    <a:pt x="99" y="79"/>
                  </a:lnTo>
                  <a:lnTo>
                    <a:pt x="116" y="65"/>
                  </a:lnTo>
                  <a:lnTo>
                    <a:pt x="134" y="54"/>
                  </a:lnTo>
                  <a:lnTo>
                    <a:pt x="152" y="44"/>
                  </a:lnTo>
                  <a:lnTo>
                    <a:pt x="172" y="36"/>
                  </a:lnTo>
                  <a:lnTo>
                    <a:pt x="193" y="29"/>
                  </a:lnTo>
                  <a:lnTo>
                    <a:pt x="213" y="26"/>
                  </a:lnTo>
                  <a:lnTo>
                    <a:pt x="234" y="24"/>
                  </a:lnTo>
                  <a:lnTo>
                    <a:pt x="256" y="24"/>
                  </a:lnTo>
                  <a:lnTo>
                    <a:pt x="278" y="26"/>
                  </a:lnTo>
                  <a:lnTo>
                    <a:pt x="300" y="31"/>
                  </a:lnTo>
                  <a:lnTo>
                    <a:pt x="332" y="42"/>
                  </a:lnTo>
                  <a:lnTo>
                    <a:pt x="361" y="58"/>
                  </a:lnTo>
                  <a:lnTo>
                    <a:pt x="387" y="78"/>
                  </a:lnTo>
                  <a:lnTo>
                    <a:pt x="409" y="101"/>
                  </a:lnTo>
                  <a:lnTo>
                    <a:pt x="429" y="127"/>
                  </a:lnTo>
                  <a:lnTo>
                    <a:pt x="444" y="156"/>
                  </a:lnTo>
                  <a:lnTo>
                    <a:pt x="454" y="187"/>
                  </a:lnTo>
                  <a:lnTo>
                    <a:pt x="460" y="220"/>
                  </a:lnTo>
                  <a:lnTo>
                    <a:pt x="483" y="210"/>
                  </a:lnTo>
                  <a:lnTo>
                    <a:pt x="476" y="176"/>
                  </a:lnTo>
                  <a:lnTo>
                    <a:pt x="463" y="142"/>
                  </a:lnTo>
                  <a:lnTo>
                    <a:pt x="447" y="111"/>
                  </a:lnTo>
                  <a:lnTo>
                    <a:pt x="426" y="82"/>
                  </a:lnTo>
                  <a:lnTo>
                    <a:pt x="401" y="57"/>
                  </a:lnTo>
                  <a:lnTo>
                    <a:pt x="372" y="36"/>
                  </a:lnTo>
                  <a:lnTo>
                    <a:pt x="341" y="19"/>
                  </a:lnTo>
                  <a:lnTo>
                    <a:pt x="305" y="6"/>
                  </a:lnTo>
                  <a:lnTo>
                    <a:pt x="281" y="2"/>
                  </a:lnTo>
                  <a:lnTo>
                    <a:pt x="257" y="0"/>
                  </a:lnTo>
                  <a:lnTo>
                    <a:pt x="233" y="0"/>
                  </a:lnTo>
                  <a:lnTo>
                    <a:pt x="210" y="2"/>
                  </a:lnTo>
                  <a:lnTo>
                    <a:pt x="187" y="6"/>
                  </a:lnTo>
                  <a:lnTo>
                    <a:pt x="164" y="13"/>
                  </a:lnTo>
                  <a:lnTo>
                    <a:pt x="142" y="21"/>
                  </a:lnTo>
                  <a:lnTo>
                    <a:pt x="121" y="33"/>
                  </a:lnTo>
                  <a:lnTo>
                    <a:pt x="102" y="46"/>
                  </a:lnTo>
                  <a:lnTo>
                    <a:pt x="83" y="61"/>
                  </a:lnTo>
                  <a:lnTo>
                    <a:pt x="67" y="77"/>
                  </a:lnTo>
                  <a:lnTo>
                    <a:pt x="51" y="95"/>
                  </a:lnTo>
                  <a:lnTo>
                    <a:pt x="37" y="116"/>
                  </a:lnTo>
                  <a:lnTo>
                    <a:pt x="25" y="137"/>
                  </a:lnTo>
                  <a:lnTo>
                    <a:pt x="16" y="160"/>
                  </a:lnTo>
                  <a:lnTo>
                    <a:pt x="8" y="184"/>
                  </a:lnTo>
                  <a:lnTo>
                    <a:pt x="2" y="208"/>
                  </a:lnTo>
                  <a:lnTo>
                    <a:pt x="0" y="233"/>
                  </a:lnTo>
                  <a:lnTo>
                    <a:pt x="0" y="258"/>
                  </a:lnTo>
                  <a:lnTo>
                    <a:pt x="2" y="282"/>
                  </a:lnTo>
                  <a:lnTo>
                    <a:pt x="6" y="305"/>
                  </a:lnTo>
                  <a:lnTo>
                    <a:pt x="13" y="328"/>
                  </a:lnTo>
                  <a:lnTo>
                    <a:pt x="22" y="350"/>
                  </a:lnTo>
                  <a:lnTo>
                    <a:pt x="32" y="371"/>
                  </a:lnTo>
                  <a:lnTo>
                    <a:pt x="45" y="390"/>
                  </a:lnTo>
                  <a:lnTo>
                    <a:pt x="59" y="409"/>
                  </a:lnTo>
                  <a:lnTo>
                    <a:pt x="75" y="426"/>
                  </a:lnTo>
                  <a:lnTo>
                    <a:pt x="92" y="442"/>
                  </a:lnTo>
                  <a:lnTo>
                    <a:pt x="112" y="456"/>
                  </a:lnTo>
                  <a:lnTo>
                    <a:pt x="133" y="467"/>
                  </a:lnTo>
                  <a:lnTo>
                    <a:pt x="156" y="477"/>
                  </a:lnTo>
                  <a:lnTo>
                    <a:pt x="179" y="485"/>
                  </a:lnTo>
                  <a:lnTo>
                    <a:pt x="197" y="488"/>
                  </a:lnTo>
                  <a:lnTo>
                    <a:pt x="214" y="492"/>
                  </a:lnTo>
                  <a:lnTo>
                    <a:pt x="233" y="493"/>
                  </a:lnTo>
                  <a:lnTo>
                    <a:pt x="251" y="493"/>
                  </a:lnTo>
                  <a:lnTo>
                    <a:pt x="269" y="490"/>
                  </a:lnTo>
                  <a:lnTo>
                    <a:pt x="286" y="488"/>
                  </a:lnTo>
                  <a:lnTo>
                    <a:pt x="303" y="485"/>
                  </a:lnTo>
                  <a:lnTo>
                    <a:pt x="319" y="479"/>
                  </a:lnTo>
                  <a:lnTo>
                    <a:pt x="335" y="473"/>
                  </a:lnTo>
                  <a:lnTo>
                    <a:pt x="352" y="465"/>
                  </a:lnTo>
                  <a:lnTo>
                    <a:pt x="366" y="457"/>
                  </a:lnTo>
                  <a:lnTo>
                    <a:pt x="381" y="448"/>
                  </a:lnTo>
                  <a:lnTo>
                    <a:pt x="395" y="436"/>
                  </a:lnTo>
                  <a:lnTo>
                    <a:pt x="408" y="425"/>
                  </a:lnTo>
                  <a:lnTo>
                    <a:pt x="421" y="413"/>
                  </a:lnTo>
                  <a:lnTo>
                    <a:pt x="432" y="399"/>
                  </a:lnTo>
                  <a:lnTo>
                    <a:pt x="417" y="3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1" name="Freeform 46">
              <a:extLst>
                <a:ext uri="{FF2B5EF4-FFF2-40B4-BE49-F238E27FC236}">
                  <a16:creationId xmlns:a16="http://schemas.microsoft.com/office/drawing/2014/main" id="{C9AAE475-E108-468D-9914-13E3CBF09E82}"/>
                </a:ext>
              </a:extLst>
            </p:cNvPr>
            <p:cNvSpPr>
              <a:spLocks/>
            </p:cNvSpPr>
            <p:nvPr/>
          </p:nvSpPr>
          <p:spPr bwMode="auto">
            <a:xfrm>
              <a:off x="1207" y="3374"/>
              <a:ext cx="180" cy="185"/>
            </a:xfrm>
            <a:custGeom>
              <a:avLst/>
              <a:gdLst>
                <a:gd name="T0" fmla="*/ 5 w 361"/>
                <a:gd name="T1" fmla="*/ 57 h 371"/>
                <a:gd name="T2" fmla="*/ 10 w 361"/>
                <a:gd name="T3" fmla="*/ 68 h 371"/>
                <a:gd name="T4" fmla="*/ 18 w 361"/>
                <a:gd name="T5" fmla="*/ 78 h 371"/>
                <a:gd name="T6" fmla="*/ 28 w 361"/>
                <a:gd name="T7" fmla="*/ 84 h 371"/>
                <a:gd name="T8" fmla="*/ 38 w 361"/>
                <a:gd name="T9" fmla="*/ 87 h 371"/>
                <a:gd name="T10" fmla="*/ 46 w 361"/>
                <a:gd name="T11" fmla="*/ 88 h 371"/>
                <a:gd name="T12" fmla="*/ 54 w 361"/>
                <a:gd name="T13" fmla="*/ 86 h 371"/>
                <a:gd name="T14" fmla="*/ 62 w 361"/>
                <a:gd name="T15" fmla="*/ 84 h 371"/>
                <a:gd name="T16" fmla="*/ 68 w 361"/>
                <a:gd name="T17" fmla="*/ 80 h 371"/>
                <a:gd name="T18" fmla="*/ 74 w 361"/>
                <a:gd name="T19" fmla="*/ 74 h 371"/>
                <a:gd name="T20" fmla="*/ 79 w 361"/>
                <a:gd name="T21" fmla="*/ 68 h 371"/>
                <a:gd name="T22" fmla="*/ 83 w 361"/>
                <a:gd name="T23" fmla="*/ 60 h 371"/>
                <a:gd name="T24" fmla="*/ 86 w 361"/>
                <a:gd name="T25" fmla="*/ 48 h 371"/>
                <a:gd name="T26" fmla="*/ 84 w 361"/>
                <a:gd name="T27" fmla="*/ 32 h 371"/>
                <a:gd name="T28" fmla="*/ 76 w 361"/>
                <a:gd name="T29" fmla="*/ 18 h 371"/>
                <a:gd name="T30" fmla="*/ 63 w 361"/>
                <a:gd name="T31" fmla="*/ 8 h 371"/>
                <a:gd name="T32" fmla="*/ 49 w 361"/>
                <a:gd name="T33" fmla="*/ 4 h 371"/>
                <a:gd name="T34" fmla="*/ 37 w 361"/>
                <a:gd name="T35" fmla="*/ 5 h 371"/>
                <a:gd name="T36" fmla="*/ 25 w 361"/>
                <a:gd name="T37" fmla="*/ 9 h 371"/>
                <a:gd name="T38" fmla="*/ 16 w 361"/>
                <a:gd name="T39" fmla="*/ 17 h 371"/>
                <a:gd name="T40" fmla="*/ 9 w 361"/>
                <a:gd name="T41" fmla="*/ 18 h 371"/>
                <a:gd name="T42" fmla="*/ 13 w 361"/>
                <a:gd name="T43" fmla="*/ 12 h 371"/>
                <a:gd name="T44" fmla="*/ 18 w 361"/>
                <a:gd name="T45" fmla="*/ 8 h 371"/>
                <a:gd name="T46" fmla="*/ 24 w 361"/>
                <a:gd name="T47" fmla="*/ 5 h 371"/>
                <a:gd name="T48" fmla="*/ 30 w 361"/>
                <a:gd name="T49" fmla="*/ 2 h 371"/>
                <a:gd name="T50" fmla="*/ 36 w 361"/>
                <a:gd name="T51" fmla="*/ 0 h 371"/>
                <a:gd name="T52" fmla="*/ 43 w 361"/>
                <a:gd name="T53" fmla="*/ 0 h 371"/>
                <a:gd name="T54" fmla="*/ 50 w 361"/>
                <a:gd name="T55" fmla="*/ 0 h 371"/>
                <a:gd name="T56" fmla="*/ 56 w 361"/>
                <a:gd name="T57" fmla="*/ 1 h 371"/>
                <a:gd name="T58" fmla="*/ 73 w 361"/>
                <a:gd name="T59" fmla="*/ 9 h 371"/>
                <a:gd name="T60" fmla="*/ 84 w 361"/>
                <a:gd name="T61" fmla="*/ 22 h 371"/>
                <a:gd name="T62" fmla="*/ 90 w 361"/>
                <a:gd name="T63" fmla="*/ 39 h 371"/>
                <a:gd name="T64" fmla="*/ 88 w 361"/>
                <a:gd name="T65" fmla="*/ 57 h 371"/>
                <a:gd name="T66" fmla="*/ 85 w 361"/>
                <a:gd name="T67" fmla="*/ 66 h 371"/>
                <a:gd name="T68" fmla="*/ 80 w 361"/>
                <a:gd name="T69" fmla="*/ 74 h 371"/>
                <a:gd name="T70" fmla="*/ 74 w 361"/>
                <a:gd name="T71" fmla="*/ 80 h 371"/>
                <a:gd name="T72" fmla="*/ 67 w 361"/>
                <a:gd name="T73" fmla="*/ 86 h 371"/>
                <a:gd name="T74" fmla="*/ 59 w 361"/>
                <a:gd name="T75" fmla="*/ 90 h 371"/>
                <a:gd name="T76" fmla="*/ 51 w 361"/>
                <a:gd name="T77" fmla="*/ 92 h 371"/>
                <a:gd name="T78" fmla="*/ 42 w 361"/>
                <a:gd name="T79" fmla="*/ 92 h 371"/>
                <a:gd name="T80" fmla="*/ 33 w 361"/>
                <a:gd name="T81" fmla="*/ 91 h 371"/>
                <a:gd name="T82" fmla="*/ 20 w 361"/>
                <a:gd name="T83" fmla="*/ 85 h 371"/>
                <a:gd name="T84" fmla="*/ 10 w 361"/>
                <a:gd name="T85" fmla="*/ 77 h 371"/>
                <a:gd name="T86" fmla="*/ 3 w 361"/>
                <a:gd name="T87" fmla="*/ 66 h 371"/>
                <a:gd name="T88" fmla="*/ 0 w 361"/>
                <a:gd name="T89" fmla="*/ 53 h 3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71">
                  <a:moveTo>
                    <a:pt x="18" y="206"/>
                  </a:moveTo>
                  <a:lnTo>
                    <a:pt x="22" y="230"/>
                  </a:lnTo>
                  <a:lnTo>
                    <a:pt x="30" y="253"/>
                  </a:lnTo>
                  <a:lnTo>
                    <a:pt x="41" y="275"/>
                  </a:lnTo>
                  <a:lnTo>
                    <a:pt x="56" y="295"/>
                  </a:lnTo>
                  <a:lnTo>
                    <a:pt x="72" y="312"/>
                  </a:lnTo>
                  <a:lnTo>
                    <a:pt x="91" y="327"/>
                  </a:lnTo>
                  <a:lnTo>
                    <a:pt x="113" y="338"/>
                  </a:lnTo>
                  <a:lnTo>
                    <a:pt x="138" y="346"/>
                  </a:lnTo>
                  <a:lnTo>
                    <a:pt x="154" y="350"/>
                  </a:lnTo>
                  <a:lnTo>
                    <a:pt x="170" y="351"/>
                  </a:lnTo>
                  <a:lnTo>
                    <a:pt x="187" y="352"/>
                  </a:lnTo>
                  <a:lnTo>
                    <a:pt x="202" y="350"/>
                  </a:lnTo>
                  <a:lnTo>
                    <a:pt x="218" y="346"/>
                  </a:lnTo>
                  <a:lnTo>
                    <a:pt x="233" y="342"/>
                  </a:lnTo>
                  <a:lnTo>
                    <a:pt x="248" y="336"/>
                  </a:lnTo>
                  <a:lnTo>
                    <a:pt x="262" y="329"/>
                  </a:lnTo>
                  <a:lnTo>
                    <a:pt x="275" y="320"/>
                  </a:lnTo>
                  <a:lnTo>
                    <a:pt x="287" y="310"/>
                  </a:lnTo>
                  <a:lnTo>
                    <a:pt x="299" y="299"/>
                  </a:lnTo>
                  <a:lnTo>
                    <a:pt x="309" y="287"/>
                  </a:lnTo>
                  <a:lnTo>
                    <a:pt x="318" y="273"/>
                  </a:lnTo>
                  <a:lnTo>
                    <a:pt x="327" y="259"/>
                  </a:lnTo>
                  <a:lnTo>
                    <a:pt x="333" y="243"/>
                  </a:lnTo>
                  <a:lnTo>
                    <a:pt x="338" y="227"/>
                  </a:lnTo>
                  <a:lnTo>
                    <a:pt x="344" y="193"/>
                  </a:lnTo>
                  <a:lnTo>
                    <a:pt x="343" y="161"/>
                  </a:lnTo>
                  <a:lnTo>
                    <a:pt x="336" y="130"/>
                  </a:lnTo>
                  <a:lnTo>
                    <a:pt x="322" y="101"/>
                  </a:lnTo>
                  <a:lnTo>
                    <a:pt x="305" y="74"/>
                  </a:lnTo>
                  <a:lnTo>
                    <a:pt x="282" y="53"/>
                  </a:lnTo>
                  <a:lnTo>
                    <a:pt x="254" y="35"/>
                  </a:lnTo>
                  <a:lnTo>
                    <a:pt x="223" y="24"/>
                  </a:lnTo>
                  <a:lnTo>
                    <a:pt x="197" y="19"/>
                  </a:lnTo>
                  <a:lnTo>
                    <a:pt x="173" y="18"/>
                  </a:lnTo>
                  <a:lnTo>
                    <a:pt x="148" y="21"/>
                  </a:lnTo>
                  <a:lnTo>
                    <a:pt x="125" y="28"/>
                  </a:lnTo>
                  <a:lnTo>
                    <a:pt x="103" y="39"/>
                  </a:lnTo>
                  <a:lnTo>
                    <a:pt x="82" y="51"/>
                  </a:lnTo>
                  <a:lnTo>
                    <a:pt x="65" y="68"/>
                  </a:lnTo>
                  <a:lnTo>
                    <a:pt x="49" y="87"/>
                  </a:lnTo>
                  <a:lnTo>
                    <a:pt x="36" y="72"/>
                  </a:lnTo>
                  <a:lnTo>
                    <a:pt x="44" y="62"/>
                  </a:lnTo>
                  <a:lnTo>
                    <a:pt x="53" y="51"/>
                  </a:lnTo>
                  <a:lnTo>
                    <a:pt x="64" y="43"/>
                  </a:lnTo>
                  <a:lnTo>
                    <a:pt x="74" y="35"/>
                  </a:lnTo>
                  <a:lnTo>
                    <a:pt x="86" y="27"/>
                  </a:lnTo>
                  <a:lnTo>
                    <a:pt x="97" y="20"/>
                  </a:lnTo>
                  <a:lnTo>
                    <a:pt x="109" y="15"/>
                  </a:lnTo>
                  <a:lnTo>
                    <a:pt x="121" y="10"/>
                  </a:lnTo>
                  <a:lnTo>
                    <a:pt x="134" y="6"/>
                  </a:lnTo>
                  <a:lnTo>
                    <a:pt x="147" y="3"/>
                  </a:lnTo>
                  <a:lnTo>
                    <a:pt x="159" y="1"/>
                  </a:lnTo>
                  <a:lnTo>
                    <a:pt x="173" y="0"/>
                  </a:lnTo>
                  <a:lnTo>
                    <a:pt x="187" y="0"/>
                  </a:lnTo>
                  <a:lnTo>
                    <a:pt x="200" y="1"/>
                  </a:lnTo>
                  <a:lnTo>
                    <a:pt x="214" y="2"/>
                  </a:lnTo>
                  <a:lnTo>
                    <a:pt x="227" y="5"/>
                  </a:lnTo>
                  <a:lnTo>
                    <a:pt x="262" y="18"/>
                  </a:lnTo>
                  <a:lnTo>
                    <a:pt x="292" y="38"/>
                  </a:lnTo>
                  <a:lnTo>
                    <a:pt x="317" y="62"/>
                  </a:lnTo>
                  <a:lnTo>
                    <a:pt x="338" y="91"/>
                  </a:lnTo>
                  <a:lnTo>
                    <a:pt x="352" y="123"/>
                  </a:lnTo>
                  <a:lnTo>
                    <a:pt x="360" y="157"/>
                  </a:lnTo>
                  <a:lnTo>
                    <a:pt x="361" y="194"/>
                  </a:lnTo>
                  <a:lnTo>
                    <a:pt x="355" y="231"/>
                  </a:lnTo>
                  <a:lnTo>
                    <a:pt x="350" y="250"/>
                  </a:lnTo>
                  <a:lnTo>
                    <a:pt x="343" y="267"/>
                  </a:lnTo>
                  <a:lnTo>
                    <a:pt x="333" y="283"/>
                  </a:lnTo>
                  <a:lnTo>
                    <a:pt x="323" y="297"/>
                  </a:lnTo>
                  <a:lnTo>
                    <a:pt x="312" y="311"/>
                  </a:lnTo>
                  <a:lnTo>
                    <a:pt x="299" y="323"/>
                  </a:lnTo>
                  <a:lnTo>
                    <a:pt x="285" y="335"/>
                  </a:lnTo>
                  <a:lnTo>
                    <a:pt x="271" y="344"/>
                  </a:lnTo>
                  <a:lnTo>
                    <a:pt x="255" y="353"/>
                  </a:lnTo>
                  <a:lnTo>
                    <a:pt x="239" y="360"/>
                  </a:lnTo>
                  <a:lnTo>
                    <a:pt x="223" y="365"/>
                  </a:lnTo>
                  <a:lnTo>
                    <a:pt x="206" y="368"/>
                  </a:lnTo>
                  <a:lnTo>
                    <a:pt x="187" y="371"/>
                  </a:lnTo>
                  <a:lnTo>
                    <a:pt x="170" y="371"/>
                  </a:lnTo>
                  <a:lnTo>
                    <a:pt x="151" y="368"/>
                  </a:lnTo>
                  <a:lnTo>
                    <a:pt x="133" y="365"/>
                  </a:lnTo>
                  <a:lnTo>
                    <a:pt x="106" y="356"/>
                  </a:lnTo>
                  <a:lnTo>
                    <a:pt x="83" y="343"/>
                  </a:lnTo>
                  <a:lnTo>
                    <a:pt x="62" y="327"/>
                  </a:lnTo>
                  <a:lnTo>
                    <a:pt x="43" y="308"/>
                  </a:lnTo>
                  <a:lnTo>
                    <a:pt x="28" y="288"/>
                  </a:lnTo>
                  <a:lnTo>
                    <a:pt x="15" y="265"/>
                  </a:lnTo>
                  <a:lnTo>
                    <a:pt x="6" y="239"/>
                  </a:lnTo>
                  <a:lnTo>
                    <a:pt x="0" y="214"/>
                  </a:lnTo>
                  <a:lnTo>
                    <a:pt x="18" y="2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72" name="Freeform 47">
              <a:extLst>
                <a:ext uri="{FF2B5EF4-FFF2-40B4-BE49-F238E27FC236}">
                  <a16:creationId xmlns:a16="http://schemas.microsoft.com/office/drawing/2014/main" id="{D09D4A72-D01D-4360-97C1-207A924F5C5A}"/>
                </a:ext>
              </a:extLst>
            </p:cNvPr>
            <p:cNvSpPr>
              <a:spLocks/>
            </p:cNvSpPr>
            <p:nvPr/>
          </p:nvSpPr>
          <p:spPr bwMode="auto">
            <a:xfrm>
              <a:off x="1001" y="2965"/>
              <a:ext cx="509" cy="924"/>
            </a:xfrm>
            <a:custGeom>
              <a:avLst/>
              <a:gdLst>
                <a:gd name="T0" fmla="*/ 235 w 1020"/>
                <a:gd name="T1" fmla="*/ 23 h 1847"/>
                <a:gd name="T2" fmla="*/ 200 w 1020"/>
                <a:gd name="T3" fmla="*/ 16 h 1847"/>
                <a:gd name="T4" fmla="*/ 171 w 1020"/>
                <a:gd name="T5" fmla="*/ 5 h 1847"/>
                <a:gd name="T6" fmla="*/ 159 w 1020"/>
                <a:gd name="T7" fmla="*/ 5 h 1847"/>
                <a:gd name="T8" fmla="*/ 156 w 1020"/>
                <a:gd name="T9" fmla="*/ 16 h 1847"/>
                <a:gd name="T10" fmla="*/ 158 w 1020"/>
                <a:gd name="T11" fmla="*/ 36 h 1847"/>
                <a:gd name="T12" fmla="*/ 150 w 1020"/>
                <a:gd name="T13" fmla="*/ 40 h 1847"/>
                <a:gd name="T14" fmla="*/ 131 w 1020"/>
                <a:gd name="T15" fmla="*/ 49 h 1847"/>
                <a:gd name="T16" fmla="*/ 102 w 1020"/>
                <a:gd name="T17" fmla="*/ 65 h 1847"/>
                <a:gd name="T18" fmla="*/ 82 w 1020"/>
                <a:gd name="T19" fmla="*/ 96 h 1847"/>
                <a:gd name="T20" fmla="*/ 83 w 1020"/>
                <a:gd name="T21" fmla="*/ 121 h 1847"/>
                <a:gd name="T22" fmla="*/ 41 w 1020"/>
                <a:gd name="T23" fmla="*/ 314 h 1847"/>
                <a:gd name="T24" fmla="*/ 30 w 1020"/>
                <a:gd name="T25" fmla="*/ 319 h 1847"/>
                <a:gd name="T26" fmla="*/ 16 w 1020"/>
                <a:gd name="T27" fmla="*/ 334 h 1847"/>
                <a:gd name="T28" fmla="*/ 7 w 1020"/>
                <a:gd name="T29" fmla="*/ 361 h 1847"/>
                <a:gd name="T30" fmla="*/ 0 w 1020"/>
                <a:gd name="T31" fmla="*/ 400 h 1847"/>
                <a:gd name="T32" fmla="*/ 13 w 1020"/>
                <a:gd name="T33" fmla="*/ 428 h 1847"/>
                <a:gd name="T34" fmla="*/ 32 w 1020"/>
                <a:gd name="T35" fmla="*/ 435 h 1847"/>
                <a:gd name="T36" fmla="*/ 55 w 1020"/>
                <a:gd name="T37" fmla="*/ 428 h 1847"/>
                <a:gd name="T38" fmla="*/ 60 w 1020"/>
                <a:gd name="T39" fmla="*/ 428 h 1847"/>
                <a:gd name="T40" fmla="*/ 70 w 1020"/>
                <a:gd name="T41" fmla="*/ 454 h 1847"/>
                <a:gd name="T42" fmla="*/ 107 w 1020"/>
                <a:gd name="T43" fmla="*/ 462 h 1847"/>
                <a:gd name="T44" fmla="*/ 125 w 1020"/>
                <a:gd name="T45" fmla="*/ 445 h 1847"/>
                <a:gd name="T46" fmla="*/ 115 w 1020"/>
                <a:gd name="T47" fmla="*/ 447 h 1847"/>
                <a:gd name="T48" fmla="*/ 83 w 1020"/>
                <a:gd name="T49" fmla="*/ 446 h 1847"/>
                <a:gd name="T50" fmla="*/ 68 w 1020"/>
                <a:gd name="T51" fmla="*/ 427 h 1847"/>
                <a:gd name="T52" fmla="*/ 66 w 1020"/>
                <a:gd name="T53" fmla="*/ 415 h 1847"/>
                <a:gd name="T54" fmla="*/ 58 w 1020"/>
                <a:gd name="T55" fmla="*/ 417 h 1847"/>
                <a:gd name="T56" fmla="*/ 48 w 1020"/>
                <a:gd name="T57" fmla="*/ 425 h 1847"/>
                <a:gd name="T58" fmla="*/ 28 w 1020"/>
                <a:gd name="T59" fmla="*/ 422 h 1847"/>
                <a:gd name="T60" fmla="*/ 11 w 1020"/>
                <a:gd name="T61" fmla="*/ 403 h 1847"/>
                <a:gd name="T62" fmla="*/ 18 w 1020"/>
                <a:gd name="T63" fmla="*/ 362 h 1847"/>
                <a:gd name="T64" fmla="*/ 27 w 1020"/>
                <a:gd name="T65" fmla="*/ 338 h 1847"/>
                <a:gd name="T66" fmla="*/ 35 w 1020"/>
                <a:gd name="T67" fmla="*/ 326 h 1847"/>
                <a:gd name="T68" fmla="*/ 50 w 1020"/>
                <a:gd name="T69" fmla="*/ 317 h 1847"/>
                <a:gd name="T70" fmla="*/ 95 w 1020"/>
                <a:gd name="T71" fmla="*/ 132 h 1847"/>
                <a:gd name="T72" fmla="*/ 90 w 1020"/>
                <a:gd name="T73" fmla="*/ 104 h 1847"/>
                <a:gd name="T74" fmla="*/ 96 w 1020"/>
                <a:gd name="T75" fmla="*/ 83 h 1847"/>
                <a:gd name="T76" fmla="*/ 113 w 1020"/>
                <a:gd name="T77" fmla="*/ 67 h 1847"/>
                <a:gd name="T78" fmla="*/ 140 w 1020"/>
                <a:gd name="T79" fmla="*/ 52 h 1847"/>
                <a:gd name="T80" fmla="*/ 153 w 1020"/>
                <a:gd name="T81" fmla="*/ 45 h 1847"/>
                <a:gd name="T82" fmla="*/ 159 w 1020"/>
                <a:gd name="T83" fmla="*/ 43 h 1847"/>
                <a:gd name="T84" fmla="*/ 166 w 1020"/>
                <a:gd name="T85" fmla="*/ 35 h 1847"/>
                <a:gd name="T86" fmla="*/ 178 w 1020"/>
                <a:gd name="T87" fmla="*/ 31 h 1847"/>
                <a:gd name="T88" fmla="*/ 202 w 1020"/>
                <a:gd name="T89" fmla="*/ 39 h 1847"/>
                <a:gd name="T90" fmla="*/ 224 w 1020"/>
                <a:gd name="T91" fmla="*/ 43 h 1847"/>
                <a:gd name="T92" fmla="*/ 242 w 1020"/>
                <a:gd name="T93" fmla="*/ 44 h 1847"/>
                <a:gd name="T94" fmla="*/ 250 w 1020"/>
                <a:gd name="T95" fmla="*/ 42 h 1847"/>
                <a:gd name="T96" fmla="*/ 249 w 1020"/>
                <a:gd name="T97" fmla="*/ 37 h 1847"/>
                <a:gd name="T98" fmla="*/ 225 w 1020"/>
                <a:gd name="T99" fmla="*/ 36 h 1847"/>
                <a:gd name="T100" fmla="*/ 189 w 1020"/>
                <a:gd name="T101" fmla="*/ 28 h 1847"/>
                <a:gd name="T102" fmla="*/ 164 w 1020"/>
                <a:gd name="T103" fmla="*/ 16 h 1847"/>
                <a:gd name="T104" fmla="*/ 164 w 1020"/>
                <a:gd name="T105" fmla="*/ 7 h 1847"/>
                <a:gd name="T106" fmla="*/ 185 w 1020"/>
                <a:gd name="T107" fmla="*/ 18 h 1847"/>
                <a:gd name="T108" fmla="*/ 215 w 1020"/>
                <a:gd name="T109" fmla="*/ 27 h 1847"/>
                <a:gd name="T110" fmla="*/ 236 w 1020"/>
                <a:gd name="T111" fmla="*/ 30 h 1847"/>
                <a:gd name="T112" fmla="*/ 250 w 1020"/>
                <a:gd name="T113" fmla="*/ 30 h 1847"/>
                <a:gd name="T114" fmla="*/ 254 w 1020"/>
                <a:gd name="T115" fmla="*/ 26 h 18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20" h="1847">
                  <a:moveTo>
                    <a:pt x="1012" y="89"/>
                  </a:moveTo>
                  <a:lnTo>
                    <a:pt x="999" y="93"/>
                  </a:lnTo>
                  <a:lnTo>
                    <a:pt x="983" y="94"/>
                  </a:lnTo>
                  <a:lnTo>
                    <a:pt x="963" y="94"/>
                  </a:lnTo>
                  <a:lnTo>
                    <a:pt x="941" y="92"/>
                  </a:lnTo>
                  <a:lnTo>
                    <a:pt x="916" y="88"/>
                  </a:lnTo>
                  <a:lnTo>
                    <a:pt x="888" y="84"/>
                  </a:lnTo>
                  <a:lnTo>
                    <a:pt x="859" y="78"/>
                  </a:lnTo>
                  <a:lnTo>
                    <a:pt x="830" y="71"/>
                  </a:lnTo>
                  <a:lnTo>
                    <a:pt x="801" y="63"/>
                  </a:lnTo>
                  <a:lnTo>
                    <a:pt x="774" y="54"/>
                  </a:lnTo>
                  <a:lnTo>
                    <a:pt x="749" y="44"/>
                  </a:lnTo>
                  <a:lnTo>
                    <a:pt x="726" y="35"/>
                  </a:lnTo>
                  <a:lnTo>
                    <a:pt x="705" y="26"/>
                  </a:lnTo>
                  <a:lnTo>
                    <a:pt x="688" y="17"/>
                  </a:lnTo>
                  <a:lnTo>
                    <a:pt x="674" y="8"/>
                  </a:lnTo>
                  <a:lnTo>
                    <a:pt x="664" y="0"/>
                  </a:lnTo>
                  <a:lnTo>
                    <a:pt x="653" y="2"/>
                  </a:lnTo>
                  <a:lnTo>
                    <a:pt x="644" y="8"/>
                  </a:lnTo>
                  <a:lnTo>
                    <a:pt x="638" y="18"/>
                  </a:lnTo>
                  <a:lnTo>
                    <a:pt x="634" y="30"/>
                  </a:lnTo>
                  <a:lnTo>
                    <a:pt x="630" y="41"/>
                  </a:lnTo>
                  <a:lnTo>
                    <a:pt x="629" y="50"/>
                  </a:lnTo>
                  <a:lnTo>
                    <a:pt x="628" y="58"/>
                  </a:lnTo>
                  <a:lnTo>
                    <a:pt x="628" y="61"/>
                  </a:lnTo>
                  <a:lnTo>
                    <a:pt x="631" y="68"/>
                  </a:lnTo>
                  <a:lnTo>
                    <a:pt x="636" y="74"/>
                  </a:lnTo>
                  <a:lnTo>
                    <a:pt x="642" y="80"/>
                  </a:lnTo>
                  <a:lnTo>
                    <a:pt x="648" y="84"/>
                  </a:lnTo>
                  <a:lnTo>
                    <a:pt x="633" y="141"/>
                  </a:lnTo>
                  <a:lnTo>
                    <a:pt x="630" y="142"/>
                  </a:lnTo>
                  <a:lnTo>
                    <a:pt x="624" y="145"/>
                  </a:lnTo>
                  <a:lnTo>
                    <a:pt x="619" y="148"/>
                  </a:lnTo>
                  <a:lnTo>
                    <a:pt x="611" y="153"/>
                  </a:lnTo>
                  <a:lnTo>
                    <a:pt x="601" y="157"/>
                  </a:lnTo>
                  <a:lnTo>
                    <a:pt x="592" y="162"/>
                  </a:lnTo>
                  <a:lnTo>
                    <a:pt x="582" y="167"/>
                  </a:lnTo>
                  <a:lnTo>
                    <a:pt x="573" y="171"/>
                  </a:lnTo>
                  <a:lnTo>
                    <a:pt x="551" y="182"/>
                  </a:lnTo>
                  <a:lnTo>
                    <a:pt x="528" y="193"/>
                  </a:lnTo>
                  <a:lnTo>
                    <a:pt x="502" y="206"/>
                  </a:lnTo>
                  <a:lnTo>
                    <a:pt x="477" y="219"/>
                  </a:lnTo>
                  <a:lnTo>
                    <a:pt x="453" y="231"/>
                  </a:lnTo>
                  <a:lnTo>
                    <a:pt x="430" y="245"/>
                  </a:lnTo>
                  <a:lnTo>
                    <a:pt x="409" y="257"/>
                  </a:lnTo>
                  <a:lnTo>
                    <a:pt x="392" y="268"/>
                  </a:lnTo>
                  <a:lnTo>
                    <a:pt x="366" y="296"/>
                  </a:lnTo>
                  <a:lnTo>
                    <a:pt x="349" y="325"/>
                  </a:lnTo>
                  <a:lnTo>
                    <a:pt x="336" y="354"/>
                  </a:lnTo>
                  <a:lnTo>
                    <a:pt x="328" y="383"/>
                  </a:lnTo>
                  <a:lnTo>
                    <a:pt x="325" y="409"/>
                  </a:lnTo>
                  <a:lnTo>
                    <a:pt x="324" y="428"/>
                  </a:lnTo>
                  <a:lnTo>
                    <a:pt x="324" y="442"/>
                  </a:lnTo>
                  <a:lnTo>
                    <a:pt x="324" y="448"/>
                  </a:lnTo>
                  <a:lnTo>
                    <a:pt x="332" y="481"/>
                  </a:lnTo>
                  <a:lnTo>
                    <a:pt x="338" y="502"/>
                  </a:lnTo>
                  <a:lnTo>
                    <a:pt x="345" y="518"/>
                  </a:lnTo>
                  <a:lnTo>
                    <a:pt x="357" y="534"/>
                  </a:lnTo>
                  <a:lnTo>
                    <a:pt x="166" y="1254"/>
                  </a:lnTo>
                  <a:lnTo>
                    <a:pt x="164" y="1254"/>
                  </a:lnTo>
                  <a:lnTo>
                    <a:pt x="159" y="1257"/>
                  </a:lnTo>
                  <a:lnTo>
                    <a:pt x="152" y="1259"/>
                  </a:lnTo>
                  <a:lnTo>
                    <a:pt x="143" y="1263"/>
                  </a:lnTo>
                  <a:lnTo>
                    <a:pt x="133" y="1267"/>
                  </a:lnTo>
                  <a:lnTo>
                    <a:pt x="121" y="1273"/>
                  </a:lnTo>
                  <a:lnTo>
                    <a:pt x="109" y="1281"/>
                  </a:lnTo>
                  <a:lnTo>
                    <a:pt x="98" y="1290"/>
                  </a:lnTo>
                  <a:lnTo>
                    <a:pt x="86" y="1303"/>
                  </a:lnTo>
                  <a:lnTo>
                    <a:pt x="76" y="1318"/>
                  </a:lnTo>
                  <a:lnTo>
                    <a:pt x="66" y="1336"/>
                  </a:lnTo>
                  <a:lnTo>
                    <a:pt x="56" y="1356"/>
                  </a:lnTo>
                  <a:lnTo>
                    <a:pt x="47" y="1377"/>
                  </a:lnTo>
                  <a:lnTo>
                    <a:pt x="40" y="1399"/>
                  </a:lnTo>
                  <a:lnTo>
                    <a:pt x="33" y="1420"/>
                  </a:lnTo>
                  <a:lnTo>
                    <a:pt x="28" y="1441"/>
                  </a:lnTo>
                  <a:lnTo>
                    <a:pt x="21" y="1468"/>
                  </a:lnTo>
                  <a:lnTo>
                    <a:pt x="14" y="1499"/>
                  </a:lnTo>
                  <a:lnTo>
                    <a:pt x="7" y="1531"/>
                  </a:lnTo>
                  <a:lnTo>
                    <a:pt x="2" y="1566"/>
                  </a:lnTo>
                  <a:lnTo>
                    <a:pt x="0" y="1599"/>
                  </a:lnTo>
                  <a:lnTo>
                    <a:pt x="2" y="1630"/>
                  </a:lnTo>
                  <a:lnTo>
                    <a:pt x="9" y="1657"/>
                  </a:lnTo>
                  <a:lnTo>
                    <a:pt x="22" y="1679"/>
                  </a:lnTo>
                  <a:lnTo>
                    <a:pt x="37" y="1695"/>
                  </a:lnTo>
                  <a:lnTo>
                    <a:pt x="53" y="1709"/>
                  </a:lnTo>
                  <a:lnTo>
                    <a:pt x="68" y="1719"/>
                  </a:lnTo>
                  <a:lnTo>
                    <a:pt x="84" y="1728"/>
                  </a:lnTo>
                  <a:lnTo>
                    <a:pt x="99" y="1734"/>
                  </a:lnTo>
                  <a:lnTo>
                    <a:pt x="113" y="1737"/>
                  </a:lnTo>
                  <a:lnTo>
                    <a:pt x="128" y="1740"/>
                  </a:lnTo>
                  <a:lnTo>
                    <a:pt x="142" y="1740"/>
                  </a:lnTo>
                  <a:lnTo>
                    <a:pt x="165" y="1737"/>
                  </a:lnTo>
                  <a:lnTo>
                    <a:pt x="186" y="1730"/>
                  </a:lnTo>
                  <a:lnTo>
                    <a:pt x="204" y="1721"/>
                  </a:lnTo>
                  <a:lnTo>
                    <a:pt x="220" y="1710"/>
                  </a:lnTo>
                  <a:lnTo>
                    <a:pt x="233" y="1698"/>
                  </a:lnTo>
                  <a:lnTo>
                    <a:pt x="243" y="1689"/>
                  </a:lnTo>
                  <a:lnTo>
                    <a:pt x="250" y="1682"/>
                  </a:lnTo>
                  <a:lnTo>
                    <a:pt x="252" y="1679"/>
                  </a:lnTo>
                  <a:lnTo>
                    <a:pt x="243" y="1710"/>
                  </a:lnTo>
                  <a:lnTo>
                    <a:pt x="239" y="1737"/>
                  </a:lnTo>
                  <a:lnTo>
                    <a:pt x="240" y="1762"/>
                  </a:lnTo>
                  <a:lnTo>
                    <a:pt x="247" y="1781"/>
                  </a:lnTo>
                  <a:lnTo>
                    <a:pt x="260" y="1798"/>
                  </a:lnTo>
                  <a:lnTo>
                    <a:pt x="281" y="1813"/>
                  </a:lnTo>
                  <a:lnTo>
                    <a:pt x="309" y="1826"/>
                  </a:lnTo>
                  <a:lnTo>
                    <a:pt x="346" y="1836"/>
                  </a:lnTo>
                  <a:lnTo>
                    <a:pt x="377" y="1844"/>
                  </a:lnTo>
                  <a:lnTo>
                    <a:pt x="406" y="1847"/>
                  </a:lnTo>
                  <a:lnTo>
                    <a:pt x="430" y="1847"/>
                  </a:lnTo>
                  <a:lnTo>
                    <a:pt x="451" y="1841"/>
                  </a:lnTo>
                  <a:lnTo>
                    <a:pt x="469" y="1832"/>
                  </a:lnTo>
                  <a:lnTo>
                    <a:pt x="483" y="1819"/>
                  </a:lnTo>
                  <a:lnTo>
                    <a:pt x="493" y="1801"/>
                  </a:lnTo>
                  <a:lnTo>
                    <a:pt x="500" y="1778"/>
                  </a:lnTo>
                  <a:lnTo>
                    <a:pt x="506" y="1747"/>
                  </a:lnTo>
                  <a:lnTo>
                    <a:pt x="498" y="1755"/>
                  </a:lnTo>
                  <a:lnTo>
                    <a:pt x="487" y="1764"/>
                  </a:lnTo>
                  <a:lnTo>
                    <a:pt x="476" y="1774"/>
                  </a:lnTo>
                  <a:lnTo>
                    <a:pt x="461" y="1785"/>
                  </a:lnTo>
                  <a:lnTo>
                    <a:pt x="442" y="1793"/>
                  </a:lnTo>
                  <a:lnTo>
                    <a:pt x="419" y="1797"/>
                  </a:lnTo>
                  <a:lnTo>
                    <a:pt x="393" y="1797"/>
                  </a:lnTo>
                  <a:lnTo>
                    <a:pt x="362" y="1791"/>
                  </a:lnTo>
                  <a:lnTo>
                    <a:pt x="332" y="1781"/>
                  </a:lnTo>
                  <a:lnTo>
                    <a:pt x="310" y="1768"/>
                  </a:lnTo>
                  <a:lnTo>
                    <a:pt x="295" y="1755"/>
                  </a:lnTo>
                  <a:lnTo>
                    <a:pt x="285" y="1738"/>
                  </a:lnTo>
                  <a:lnTo>
                    <a:pt x="279" y="1722"/>
                  </a:lnTo>
                  <a:lnTo>
                    <a:pt x="275" y="1705"/>
                  </a:lnTo>
                  <a:lnTo>
                    <a:pt x="272" y="1688"/>
                  </a:lnTo>
                  <a:lnTo>
                    <a:pt x="268" y="1672"/>
                  </a:lnTo>
                  <a:lnTo>
                    <a:pt x="268" y="1670"/>
                  </a:lnTo>
                  <a:lnTo>
                    <a:pt x="267" y="1666"/>
                  </a:lnTo>
                  <a:lnTo>
                    <a:pt x="265" y="1660"/>
                  </a:lnTo>
                  <a:lnTo>
                    <a:pt x="262" y="1656"/>
                  </a:lnTo>
                  <a:lnTo>
                    <a:pt x="257" y="1652"/>
                  </a:lnTo>
                  <a:lnTo>
                    <a:pt x="250" y="1652"/>
                  </a:lnTo>
                  <a:lnTo>
                    <a:pt x="243" y="1656"/>
                  </a:lnTo>
                  <a:lnTo>
                    <a:pt x="233" y="1666"/>
                  </a:lnTo>
                  <a:lnTo>
                    <a:pt x="226" y="1673"/>
                  </a:lnTo>
                  <a:lnTo>
                    <a:pt x="219" y="1680"/>
                  </a:lnTo>
                  <a:lnTo>
                    <a:pt x="212" y="1687"/>
                  </a:lnTo>
                  <a:lnTo>
                    <a:pt x="204" y="1692"/>
                  </a:lnTo>
                  <a:lnTo>
                    <a:pt x="195" y="1698"/>
                  </a:lnTo>
                  <a:lnTo>
                    <a:pt x="187" y="1702"/>
                  </a:lnTo>
                  <a:lnTo>
                    <a:pt x="177" y="1704"/>
                  </a:lnTo>
                  <a:lnTo>
                    <a:pt x="168" y="1705"/>
                  </a:lnTo>
                  <a:lnTo>
                    <a:pt x="138" y="1697"/>
                  </a:lnTo>
                  <a:lnTo>
                    <a:pt x="112" y="1688"/>
                  </a:lnTo>
                  <a:lnTo>
                    <a:pt x="90" y="1677"/>
                  </a:lnTo>
                  <a:lnTo>
                    <a:pt x="73" y="1665"/>
                  </a:lnTo>
                  <a:lnTo>
                    <a:pt x="59" y="1651"/>
                  </a:lnTo>
                  <a:lnTo>
                    <a:pt x="50" y="1634"/>
                  </a:lnTo>
                  <a:lnTo>
                    <a:pt x="44" y="1612"/>
                  </a:lnTo>
                  <a:lnTo>
                    <a:pt x="43" y="1588"/>
                  </a:lnTo>
                  <a:lnTo>
                    <a:pt x="45" y="1573"/>
                  </a:lnTo>
                  <a:lnTo>
                    <a:pt x="52" y="1535"/>
                  </a:lnTo>
                  <a:lnTo>
                    <a:pt x="61" y="1488"/>
                  </a:lnTo>
                  <a:lnTo>
                    <a:pt x="73" y="1445"/>
                  </a:lnTo>
                  <a:lnTo>
                    <a:pt x="78" y="1425"/>
                  </a:lnTo>
                  <a:lnTo>
                    <a:pt x="86" y="1404"/>
                  </a:lnTo>
                  <a:lnTo>
                    <a:pt x="95" y="1385"/>
                  </a:lnTo>
                  <a:lnTo>
                    <a:pt x="101" y="1366"/>
                  </a:lnTo>
                  <a:lnTo>
                    <a:pt x="108" y="1350"/>
                  </a:lnTo>
                  <a:lnTo>
                    <a:pt x="114" y="1337"/>
                  </a:lnTo>
                  <a:lnTo>
                    <a:pt x="119" y="1329"/>
                  </a:lnTo>
                  <a:lnTo>
                    <a:pt x="120" y="1326"/>
                  </a:lnTo>
                  <a:lnTo>
                    <a:pt x="130" y="1313"/>
                  </a:lnTo>
                  <a:lnTo>
                    <a:pt x="143" y="1302"/>
                  </a:lnTo>
                  <a:lnTo>
                    <a:pt x="157" y="1291"/>
                  </a:lnTo>
                  <a:lnTo>
                    <a:pt x="172" y="1282"/>
                  </a:lnTo>
                  <a:lnTo>
                    <a:pt x="184" y="1275"/>
                  </a:lnTo>
                  <a:lnTo>
                    <a:pt x="195" y="1269"/>
                  </a:lnTo>
                  <a:lnTo>
                    <a:pt x="203" y="1266"/>
                  </a:lnTo>
                  <a:lnTo>
                    <a:pt x="205" y="1265"/>
                  </a:lnTo>
                  <a:lnTo>
                    <a:pt x="396" y="545"/>
                  </a:lnTo>
                  <a:lnTo>
                    <a:pt x="394" y="542"/>
                  </a:lnTo>
                  <a:lnTo>
                    <a:pt x="388" y="537"/>
                  </a:lnTo>
                  <a:lnTo>
                    <a:pt x="381" y="526"/>
                  </a:lnTo>
                  <a:lnTo>
                    <a:pt x="373" y="512"/>
                  </a:lnTo>
                  <a:lnTo>
                    <a:pt x="365" y="494"/>
                  </a:lnTo>
                  <a:lnTo>
                    <a:pt x="359" y="472"/>
                  </a:lnTo>
                  <a:lnTo>
                    <a:pt x="358" y="446"/>
                  </a:lnTo>
                  <a:lnTo>
                    <a:pt x="361" y="416"/>
                  </a:lnTo>
                  <a:lnTo>
                    <a:pt x="365" y="395"/>
                  </a:lnTo>
                  <a:lnTo>
                    <a:pt x="370" y="376"/>
                  </a:lnTo>
                  <a:lnTo>
                    <a:pt x="374" y="359"/>
                  </a:lnTo>
                  <a:lnTo>
                    <a:pt x="379" y="344"/>
                  </a:lnTo>
                  <a:lnTo>
                    <a:pt x="385" y="330"/>
                  </a:lnTo>
                  <a:lnTo>
                    <a:pt x="392" y="318"/>
                  </a:lnTo>
                  <a:lnTo>
                    <a:pt x="401" y="306"/>
                  </a:lnTo>
                  <a:lnTo>
                    <a:pt x="412" y="295"/>
                  </a:lnTo>
                  <a:lnTo>
                    <a:pt x="432" y="281"/>
                  </a:lnTo>
                  <a:lnTo>
                    <a:pt x="453" y="267"/>
                  </a:lnTo>
                  <a:lnTo>
                    <a:pt x="475" y="253"/>
                  </a:lnTo>
                  <a:lnTo>
                    <a:pt x="497" y="239"/>
                  </a:lnTo>
                  <a:lnTo>
                    <a:pt x="518" y="227"/>
                  </a:lnTo>
                  <a:lnTo>
                    <a:pt x="542" y="215"/>
                  </a:lnTo>
                  <a:lnTo>
                    <a:pt x="562" y="205"/>
                  </a:lnTo>
                  <a:lnTo>
                    <a:pt x="583" y="194"/>
                  </a:lnTo>
                  <a:lnTo>
                    <a:pt x="590" y="191"/>
                  </a:lnTo>
                  <a:lnTo>
                    <a:pt x="598" y="187"/>
                  </a:lnTo>
                  <a:lnTo>
                    <a:pt x="605" y="184"/>
                  </a:lnTo>
                  <a:lnTo>
                    <a:pt x="613" y="180"/>
                  </a:lnTo>
                  <a:lnTo>
                    <a:pt x="620" y="178"/>
                  </a:lnTo>
                  <a:lnTo>
                    <a:pt x="626" y="175"/>
                  </a:lnTo>
                  <a:lnTo>
                    <a:pt x="631" y="172"/>
                  </a:lnTo>
                  <a:lnTo>
                    <a:pt x="636" y="170"/>
                  </a:lnTo>
                  <a:lnTo>
                    <a:pt x="639" y="169"/>
                  </a:lnTo>
                  <a:lnTo>
                    <a:pt x="645" y="165"/>
                  </a:lnTo>
                  <a:lnTo>
                    <a:pt x="651" y="163"/>
                  </a:lnTo>
                  <a:lnTo>
                    <a:pt x="654" y="162"/>
                  </a:lnTo>
                  <a:lnTo>
                    <a:pt x="660" y="153"/>
                  </a:lnTo>
                  <a:lnTo>
                    <a:pt x="666" y="138"/>
                  </a:lnTo>
                  <a:lnTo>
                    <a:pt x="669" y="119"/>
                  </a:lnTo>
                  <a:lnTo>
                    <a:pt x="673" y="101"/>
                  </a:lnTo>
                  <a:lnTo>
                    <a:pt x="686" y="108"/>
                  </a:lnTo>
                  <a:lnTo>
                    <a:pt x="699" y="115"/>
                  </a:lnTo>
                  <a:lnTo>
                    <a:pt x="715" y="121"/>
                  </a:lnTo>
                  <a:lnTo>
                    <a:pt x="732" y="127"/>
                  </a:lnTo>
                  <a:lnTo>
                    <a:pt x="750" y="134"/>
                  </a:lnTo>
                  <a:lnTo>
                    <a:pt x="770" y="141"/>
                  </a:lnTo>
                  <a:lnTo>
                    <a:pt x="790" y="147"/>
                  </a:lnTo>
                  <a:lnTo>
                    <a:pt x="811" y="153"/>
                  </a:lnTo>
                  <a:lnTo>
                    <a:pt x="830" y="157"/>
                  </a:lnTo>
                  <a:lnTo>
                    <a:pt x="848" y="162"/>
                  </a:lnTo>
                  <a:lnTo>
                    <a:pt x="866" y="165"/>
                  </a:lnTo>
                  <a:lnTo>
                    <a:pt x="884" y="169"/>
                  </a:lnTo>
                  <a:lnTo>
                    <a:pt x="900" y="171"/>
                  </a:lnTo>
                  <a:lnTo>
                    <a:pt x="916" y="174"/>
                  </a:lnTo>
                  <a:lnTo>
                    <a:pt x="931" y="175"/>
                  </a:lnTo>
                  <a:lnTo>
                    <a:pt x="945" y="176"/>
                  </a:lnTo>
                  <a:lnTo>
                    <a:pt x="957" y="176"/>
                  </a:lnTo>
                  <a:lnTo>
                    <a:pt x="969" y="176"/>
                  </a:lnTo>
                  <a:lnTo>
                    <a:pt x="978" y="175"/>
                  </a:lnTo>
                  <a:lnTo>
                    <a:pt x="987" y="174"/>
                  </a:lnTo>
                  <a:lnTo>
                    <a:pt x="994" y="171"/>
                  </a:lnTo>
                  <a:lnTo>
                    <a:pt x="1000" y="169"/>
                  </a:lnTo>
                  <a:lnTo>
                    <a:pt x="1003" y="165"/>
                  </a:lnTo>
                  <a:lnTo>
                    <a:pt x="1006" y="162"/>
                  </a:lnTo>
                  <a:lnTo>
                    <a:pt x="1006" y="159"/>
                  </a:lnTo>
                  <a:lnTo>
                    <a:pt x="1005" y="154"/>
                  </a:lnTo>
                  <a:lnTo>
                    <a:pt x="1001" y="149"/>
                  </a:lnTo>
                  <a:lnTo>
                    <a:pt x="997" y="145"/>
                  </a:lnTo>
                  <a:lnTo>
                    <a:pt x="984" y="148"/>
                  </a:lnTo>
                  <a:lnTo>
                    <a:pt x="968" y="149"/>
                  </a:lnTo>
                  <a:lnTo>
                    <a:pt x="948" y="149"/>
                  </a:lnTo>
                  <a:lnTo>
                    <a:pt x="926" y="147"/>
                  </a:lnTo>
                  <a:lnTo>
                    <a:pt x="901" y="144"/>
                  </a:lnTo>
                  <a:lnTo>
                    <a:pt x="873" y="139"/>
                  </a:lnTo>
                  <a:lnTo>
                    <a:pt x="845" y="133"/>
                  </a:lnTo>
                  <a:lnTo>
                    <a:pt x="815" y="126"/>
                  </a:lnTo>
                  <a:lnTo>
                    <a:pt x="786" y="118"/>
                  </a:lnTo>
                  <a:lnTo>
                    <a:pt x="759" y="109"/>
                  </a:lnTo>
                  <a:lnTo>
                    <a:pt x="734" y="100"/>
                  </a:lnTo>
                  <a:lnTo>
                    <a:pt x="711" y="91"/>
                  </a:lnTo>
                  <a:lnTo>
                    <a:pt x="690" y="81"/>
                  </a:lnTo>
                  <a:lnTo>
                    <a:pt x="673" y="72"/>
                  </a:lnTo>
                  <a:lnTo>
                    <a:pt x="659" y="63"/>
                  </a:lnTo>
                  <a:lnTo>
                    <a:pt x="649" y="55"/>
                  </a:lnTo>
                  <a:lnTo>
                    <a:pt x="648" y="51"/>
                  </a:lnTo>
                  <a:lnTo>
                    <a:pt x="649" y="43"/>
                  </a:lnTo>
                  <a:lnTo>
                    <a:pt x="652" y="33"/>
                  </a:lnTo>
                  <a:lnTo>
                    <a:pt x="659" y="25"/>
                  </a:lnTo>
                  <a:lnTo>
                    <a:pt x="669" y="33"/>
                  </a:lnTo>
                  <a:lnTo>
                    <a:pt x="683" y="42"/>
                  </a:lnTo>
                  <a:lnTo>
                    <a:pt x="701" y="51"/>
                  </a:lnTo>
                  <a:lnTo>
                    <a:pt x="720" y="61"/>
                  </a:lnTo>
                  <a:lnTo>
                    <a:pt x="743" y="71"/>
                  </a:lnTo>
                  <a:lnTo>
                    <a:pt x="768" y="80"/>
                  </a:lnTo>
                  <a:lnTo>
                    <a:pt x="796" y="89"/>
                  </a:lnTo>
                  <a:lnTo>
                    <a:pt x="826" y="98"/>
                  </a:lnTo>
                  <a:lnTo>
                    <a:pt x="845" y="102"/>
                  </a:lnTo>
                  <a:lnTo>
                    <a:pt x="863" y="107"/>
                  </a:lnTo>
                  <a:lnTo>
                    <a:pt x="881" y="110"/>
                  </a:lnTo>
                  <a:lnTo>
                    <a:pt x="899" y="114"/>
                  </a:lnTo>
                  <a:lnTo>
                    <a:pt x="915" y="116"/>
                  </a:lnTo>
                  <a:lnTo>
                    <a:pt x="931" y="118"/>
                  </a:lnTo>
                  <a:lnTo>
                    <a:pt x="945" y="119"/>
                  </a:lnTo>
                  <a:lnTo>
                    <a:pt x="959" y="121"/>
                  </a:lnTo>
                  <a:lnTo>
                    <a:pt x="971" y="121"/>
                  </a:lnTo>
                  <a:lnTo>
                    <a:pt x="983" y="121"/>
                  </a:lnTo>
                  <a:lnTo>
                    <a:pt x="993" y="119"/>
                  </a:lnTo>
                  <a:lnTo>
                    <a:pt x="1001" y="118"/>
                  </a:lnTo>
                  <a:lnTo>
                    <a:pt x="1008" y="116"/>
                  </a:lnTo>
                  <a:lnTo>
                    <a:pt x="1014" y="114"/>
                  </a:lnTo>
                  <a:lnTo>
                    <a:pt x="1017" y="110"/>
                  </a:lnTo>
                  <a:lnTo>
                    <a:pt x="1020" y="107"/>
                  </a:lnTo>
                  <a:lnTo>
                    <a:pt x="1020" y="103"/>
                  </a:lnTo>
                  <a:lnTo>
                    <a:pt x="1018" y="99"/>
                  </a:lnTo>
                  <a:lnTo>
                    <a:pt x="1016" y="94"/>
                  </a:lnTo>
                  <a:lnTo>
                    <a:pt x="1012"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26630" name="Group 48">
            <a:extLst>
              <a:ext uri="{FF2B5EF4-FFF2-40B4-BE49-F238E27FC236}">
                <a16:creationId xmlns:a16="http://schemas.microsoft.com/office/drawing/2014/main" id="{61A41836-0822-4DD6-B310-8FDCA3E24C71}"/>
              </a:ext>
            </a:extLst>
          </p:cNvPr>
          <p:cNvGrpSpPr>
            <a:grpSpLocks noChangeAspect="1"/>
          </p:cNvGrpSpPr>
          <p:nvPr/>
        </p:nvGrpSpPr>
        <p:grpSpPr bwMode="auto">
          <a:xfrm>
            <a:off x="7391400" y="4495800"/>
            <a:ext cx="1389063" cy="1812925"/>
            <a:chOff x="864" y="2880"/>
            <a:chExt cx="875" cy="1142"/>
          </a:xfrm>
        </p:grpSpPr>
        <p:sp>
          <p:nvSpPr>
            <p:cNvPr id="26631" name="AutoShape 49">
              <a:extLst>
                <a:ext uri="{FF2B5EF4-FFF2-40B4-BE49-F238E27FC236}">
                  <a16:creationId xmlns:a16="http://schemas.microsoft.com/office/drawing/2014/main" id="{6AE96567-6327-43C7-9125-667A40CA02BF}"/>
                </a:ext>
              </a:extLst>
            </p:cNvPr>
            <p:cNvSpPr>
              <a:spLocks noChangeAspect="1" noChangeArrowheads="1" noTextEdit="1"/>
            </p:cNvSpPr>
            <p:nvPr/>
          </p:nvSpPr>
          <p:spPr bwMode="auto">
            <a:xfrm>
              <a:off x="864" y="2880"/>
              <a:ext cx="875"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26632" name="Freeform 50">
              <a:extLst>
                <a:ext uri="{FF2B5EF4-FFF2-40B4-BE49-F238E27FC236}">
                  <a16:creationId xmlns:a16="http://schemas.microsoft.com/office/drawing/2014/main" id="{E1D50DB2-CBC2-47D8-B4EB-543A49E468FA}"/>
                </a:ext>
              </a:extLst>
            </p:cNvPr>
            <p:cNvSpPr>
              <a:spLocks/>
            </p:cNvSpPr>
            <p:nvPr/>
          </p:nvSpPr>
          <p:spPr bwMode="auto">
            <a:xfrm>
              <a:off x="866" y="3050"/>
              <a:ext cx="870" cy="971"/>
            </a:xfrm>
            <a:custGeom>
              <a:avLst/>
              <a:gdLst>
                <a:gd name="T0" fmla="*/ 128 w 1739"/>
                <a:gd name="T1" fmla="*/ 2 h 1943"/>
                <a:gd name="T2" fmla="*/ 109 w 1739"/>
                <a:gd name="T3" fmla="*/ 3 h 1943"/>
                <a:gd name="T4" fmla="*/ 90 w 1739"/>
                <a:gd name="T5" fmla="*/ 5 h 1943"/>
                <a:gd name="T6" fmla="*/ 74 w 1739"/>
                <a:gd name="T7" fmla="*/ 10 h 1943"/>
                <a:gd name="T8" fmla="*/ 57 w 1739"/>
                <a:gd name="T9" fmla="*/ 17 h 1943"/>
                <a:gd name="T10" fmla="*/ 41 w 1739"/>
                <a:gd name="T11" fmla="*/ 27 h 1943"/>
                <a:gd name="T12" fmla="*/ 25 w 1739"/>
                <a:gd name="T13" fmla="*/ 44 h 1943"/>
                <a:gd name="T14" fmla="*/ 13 w 1739"/>
                <a:gd name="T15" fmla="*/ 70 h 1943"/>
                <a:gd name="T16" fmla="*/ 6 w 1739"/>
                <a:gd name="T17" fmla="*/ 122 h 1943"/>
                <a:gd name="T18" fmla="*/ 14 w 1739"/>
                <a:gd name="T19" fmla="*/ 169 h 1943"/>
                <a:gd name="T20" fmla="*/ 18 w 1739"/>
                <a:gd name="T21" fmla="*/ 228 h 1943"/>
                <a:gd name="T22" fmla="*/ 12 w 1739"/>
                <a:gd name="T23" fmla="*/ 282 h 1943"/>
                <a:gd name="T24" fmla="*/ 3 w 1739"/>
                <a:gd name="T25" fmla="*/ 348 h 1943"/>
                <a:gd name="T26" fmla="*/ 1 w 1739"/>
                <a:gd name="T27" fmla="*/ 399 h 1943"/>
                <a:gd name="T28" fmla="*/ 7 w 1739"/>
                <a:gd name="T29" fmla="*/ 435 h 1943"/>
                <a:gd name="T30" fmla="*/ 15 w 1739"/>
                <a:gd name="T31" fmla="*/ 448 h 1943"/>
                <a:gd name="T32" fmla="*/ 22 w 1739"/>
                <a:gd name="T33" fmla="*/ 456 h 1943"/>
                <a:gd name="T34" fmla="*/ 34 w 1739"/>
                <a:gd name="T35" fmla="*/ 465 h 1943"/>
                <a:gd name="T36" fmla="*/ 50 w 1739"/>
                <a:gd name="T37" fmla="*/ 472 h 1943"/>
                <a:gd name="T38" fmla="*/ 65 w 1739"/>
                <a:gd name="T39" fmla="*/ 478 h 1943"/>
                <a:gd name="T40" fmla="*/ 81 w 1739"/>
                <a:gd name="T41" fmla="*/ 482 h 1943"/>
                <a:gd name="T42" fmla="*/ 100 w 1739"/>
                <a:gd name="T43" fmla="*/ 484 h 1943"/>
                <a:gd name="T44" fmla="*/ 119 w 1739"/>
                <a:gd name="T45" fmla="*/ 485 h 1943"/>
                <a:gd name="T46" fmla="*/ 141 w 1739"/>
                <a:gd name="T47" fmla="*/ 484 h 1943"/>
                <a:gd name="T48" fmla="*/ 163 w 1739"/>
                <a:gd name="T49" fmla="*/ 481 h 1943"/>
                <a:gd name="T50" fmla="*/ 181 w 1739"/>
                <a:gd name="T51" fmla="*/ 476 h 1943"/>
                <a:gd name="T52" fmla="*/ 196 w 1739"/>
                <a:gd name="T53" fmla="*/ 472 h 1943"/>
                <a:gd name="T54" fmla="*/ 210 w 1739"/>
                <a:gd name="T55" fmla="*/ 467 h 1943"/>
                <a:gd name="T56" fmla="*/ 223 w 1739"/>
                <a:gd name="T57" fmla="*/ 463 h 1943"/>
                <a:gd name="T58" fmla="*/ 237 w 1739"/>
                <a:gd name="T59" fmla="*/ 458 h 1943"/>
                <a:gd name="T60" fmla="*/ 251 w 1739"/>
                <a:gd name="T61" fmla="*/ 454 h 1943"/>
                <a:gd name="T62" fmla="*/ 266 w 1739"/>
                <a:gd name="T63" fmla="*/ 451 h 1943"/>
                <a:gd name="T64" fmla="*/ 281 w 1739"/>
                <a:gd name="T65" fmla="*/ 450 h 1943"/>
                <a:gd name="T66" fmla="*/ 298 w 1739"/>
                <a:gd name="T67" fmla="*/ 450 h 1943"/>
                <a:gd name="T68" fmla="*/ 314 w 1739"/>
                <a:gd name="T69" fmla="*/ 450 h 1943"/>
                <a:gd name="T70" fmla="*/ 328 w 1739"/>
                <a:gd name="T71" fmla="*/ 450 h 1943"/>
                <a:gd name="T72" fmla="*/ 342 w 1739"/>
                <a:gd name="T73" fmla="*/ 449 h 1943"/>
                <a:gd name="T74" fmla="*/ 359 w 1739"/>
                <a:gd name="T75" fmla="*/ 446 h 1943"/>
                <a:gd name="T76" fmla="*/ 376 w 1739"/>
                <a:gd name="T77" fmla="*/ 440 h 1943"/>
                <a:gd name="T78" fmla="*/ 393 w 1739"/>
                <a:gd name="T79" fmla="*/ 428 h 1943"/>
                <a:gd name="T80" fmla="*/ 409 w 1739"/>
                <a:gd name="T81" fmla="*/ 409 h 1943"/>
                <a:gd name="T82" fmla="*/ 421 w 1739"/>
                <a:gd name="T83" fmla="*/ 388 h 1943"/>
                <a:gd name="T84" fmla="*/ 428 w 1739"/>
                <a:gd name="T85" fmla="*/ 365 h 1943"/>
                <a:gd name="T86" fmla="*/ 427 w 1739"/>
                <a:gd name="T87" fmla="*/ 299 h 1943"/>
                <a:gd name="T88" fmla="*/ 415 w 1739"/>
                <a:gd name="T89" fmla="*/ 234 h 1943"/>
                <a:gd name="T90" fmla="*/ 420 w 1739"/>
                <a:gd name="T91" fmla="*/ 198 h 1943"/>
                <a:gd name="T92" fmla="*/ 431 w 1739"/>
                <a:gd name="T93" fmla="*/ 144 h 1943"/>
                <a:gd name="T94" fmla="*/ 434 w 1739"/>
                <a:gd name="T95" fmla="*/ 72 h 1943"/>
                <a:gd name="T96" fmla="*/ 426 w 1739"/>
                <a:gd name="T97" fmla="*/ 42 h 1943"/>
                <a:gd name="T98" fmla="*/ 415 w 1739"/>
                <a:gd name="T99" fmla="*/ 28 h 1943"/>
                <a:gd name="T100" fmla="*/ 405 w 1739"/>
                <a:gd name="T101" fmla="*/ 22 h 1943"/>
                <a:gd name="T102" fmla="*/ 394 w 1739"/>
                <a:gd name="T103" fmla="*/ 18 h 1943"/>
                <a:gd name="T104" fmla="*/ 379 w 1739"/>
                <a:gd name="T105" fmla="*/ 15 h 1943"/>
                <a:gd name="T106" fmla="*/ 362 w 1739"/>
                <a:gd name="T107" fmla="*/ 11 h 1943"/>
                <a:gd name="T108" fmla="*/ 328 w 1739"/>
                <a:gd name="T109" fmla="*/ 7 h 1943"/>
                <a:gd name="T110" fmla="*/ 290 w 1739"/>
                <a:gd name="T111" fmla="*/ 3 h 1943"/>
                <a:gd name="T112" fmla="*/ 259 w 1739"/>
                <a:gd name="T113" fmla="*/ 1 h 1943"/>
                <a:gd name="T114" fmla="*/ 244 w 1739"/>
                <a:gd name="T115" fmla="*/ 0 h 194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9" h="1943">
                  <a:moveTo>
                    <a:pt x="562" y="11"/>
                  </a:moveTo>
                  <a:lnTo>
                    <a:pt x="546" y="10"/>
                  </a:lnTo>
                  <a:lnTo>
                    <a:pt x="530" y="10"/>
                  </a:lnTo>
                  <a:lnTo>
                    <a:pt x="511" y="9"/>
                  </a:lnTo>
                  <a:lnTo>
                    <a:pt x="493" y="9"/>
                  </a:lnTo>
                  <a:lnTo>
                    <a:pt x="473" y="10"/>
                  </a:lnTo>
                  <a:lnTo>
                    <a:pt x="454" y="11"/>
                  </a:lnTo>
                  <a:lnTo>
                    <a:pt x="433" y="13"/>
                  </a:lnTo>
                  <a:lnTo>
                    <a:pt x="411" y="15"/>
                  </a:lnTo>
                  <a:lnTo>
                    <a:pt x="395" y="17"/>
                  </a:lnTo>
                  <a:lnTo>
                    <a:pt x="377" y="20"/>
                  </a:lnTo>
                  <a:lnTo>
                    <a:pt x="360" y="23"/>
                  </a:lnTo>
                  <a:lnTo>
                    <a:pt x="344" y="26"/>
                  </a:lnTo>
                  <a:lnTo>
                    <a:pt x="327" y="30"/>
                  </a:lnTo>
                  <a:lnTo>
                    <a:pt x="310" y="36"/>
                  </a:lnTo>
                  <a:lnTo>
                    <a:pt x="293" y="40"/>
                  </a:lnTo>
                  <a:lnTo>
                    <a:pt x="276" y="46"/>
                  </a:lnTo>
                  <a:lnTo>
                    <a:pt x="259" y="53"/>
                  </a:lnTo>
                  <a:lnTo>
                    <a:pt x="243" y="61"/>
                  </a:lnTo>
                  <a:lnTo>
                    <a:pt x="227" y="69"/>
                  </a:lnTo>
                  <a:lnTo>
                    <a:pt x="210" y="77"/>
                  </a:lnTo>
                  <a:lnTo>
                    <a:pt x="194" y="88"/>
                  </a:lnTo>
                  <a:lnTo>
                    <a:pt x="179" y="98"/>
                  </a:lnTo>
                  <a:lnTo>
                    <a:pt x="164" y="109"/>
                  </a:lnTo>
                  <a:lnTo>
                    <a:pt x="151" y="122"/>
                  </a:lnTo>
                  <a:lnTo>
                    <a:pt x="133" y="139"/>
                  </a:lnTo>
                  <a:lnTo>
                    <a:pt x="116" y="158"/>
                  </a:lnTo>
                  <a:lnTo>
                    <a:pt x="100" y="179"/>
                  </a:lnTo>
                  <a:lnTo>
                    <a:pt x="86" y="202"/>
                  </a:lnTo>
                  <a:lnTo>
                    <a:pt x="72" y="226"/>
                  </a:lnTo>
                  <a:lnTo>
                    <a:pt x="61" y="251"/>
                  </a:lnTo>
                  <a:lnTo>
                    <a:pt x="50" y="280"/>
                  </a:lnTo>
                  <a:lnTo>
                    <a:pt x="41" y="310"/>
                  </a:lnTo>
                  <a:lnTo>
                    <a:pt x="27" y="376"/>
                  </a:lnTo>
                  <a:lnTo>
                    <a:pt x="23" y="436"/>
                  </a:lnTo>
                  <a:lnTo>
                    <a:pt x="24" y="491"/>
                  </a:lnTo>
                  <a:lnTo>
                    <a:pt x="30" y="543"/>
                  </a:lnTo>
                  <a:lnTo>
                    <a:pt x="38" y="587"/>
                  </a:lnTo>
                  <a:lnTo>
                    <a:pt x="46" y="630"/>
                  </a:lnTo>
                  <a:lnTo>
                    <a:pt x="55" y="678"/>
                  </a:lnTo>
                  <a:lnTo>
                    <a:pt x="63" y="728"/>
                  </a:lnTo>
                  <a:lnTo>
                    <a:pt x="69" y="784"/>
                  </a:lnTo>
                  <a:lnTo>
                    <a:pt x="72" y="846"/>
                  </a:lnTo>
                  <a:lnTo>
                    <a:pt x="71" y="915"/>
                  </a:lnTo>
                  <a:lnTo>
                    <a:pt x="65" y="992"/>
                  </a:lnTo>
                  <a:lnTo>
                    <a:pt x="61" y="1029"/>
                  </a:lnTo>
                  <a:lnTo>
                    <a:pt x="54" y="1075"/>
                  </a:lnTo>
                  <a:lnTo>
                    <a:pt x="46" y="1129"/>
                  </a:lnTo>
                  <a:lnTo>
                    <a:pt x="36" y="1189"/>
                  </a:lnTo>
                  <a:lnTo>
                    <a:pt x="26" y="1255"/>
                  </a:lnTo>
                  <a:lnTo>
                    <a:pt x="17" y="1323"/>
                  </a:lnTo>
                  <a:lnTo>
                    <a:pt x="9" y="1392"/>
                  </a:lnTo>
                  <a:lnTo>
                    <a:pt x="3" y="1461"/>
                  </a:lnTo>
                  <a:lnTo>
                    <a:pt x="1" y="1508"/>
                  </a:lnTo>
                  <a:lnTo>
                    <a:pt x="0" y="1554"/>
                  </a:lnTo>
                  <a:lnTo>
                    <a:pt x="1" y="1598"/>
                  </a:lnTo>
                  <a:lnTo>
                    <a:pt x="3" y="1639"/>
                  </a:lnTo>
                  <a:lnTo>
                    <a:pt x="8" y="1678"/>
                  </a:lnTo>
                  <a:lnTo>
                    <a:pt x="16" y="1712"/>
                  </a:lnTo>
                  <a:lnTo>
                    <a:pt x="26" y="1743"/>
                  </a:lnTo>
                  <a:lnTo>
                    <a:pt x="39" y="1769"/>
                  </a:lnTo>
                  <a:lnTo>
                    <a:pt x="45" y="1777"/>
                  </a:lnTo>
                  <a:lnTo>
                    <a:pt x="50" y="1786"/>
                  </a:lnTo>
                  <a:lnTo>
                    <a:pt x="57" y="1794"/>
                  </a:lnTo>
                  <a:lnTo>
                    <a:pt x="64" y="1801"/>
                  </a:lnTo>
                  <a:lnTo>
                    <a:pt x="71" y="1809"/>
                  </a:lnTo>
                  <a:lnTo>
                    <a:pt x="78" y="1817"/>
                  </a:lnTo>
                  <a:lnTo>
                    <a:pt x="86" y="1824"/>
                  </a:lnTo>
                  <a:lnTo>
                    <a:pt x="94" y="1831"/>
                  </a:lnTo>
                  <a:lnTo>
                    <a:pt x="107" y="1841"/>
                  </a:lnTo>
                  <a:lnTo>
                    <a:pt x="121" y="1851"/>
                  </a:lnTo>
                  <a:lnTo>
                    <a:pt x="134" y="1860"/>
                  </a:lnTo>
                  <a:lnTo>
                    <a:pt x="149" y="1868"/>
                  </a:lnTo>
                  <a:lnTo>
                    <a:pt x="164" y="1876"/>
                  </a:lnTo>
                  <a:lnTo>
                    <a:pt x="180" y="1884"/>
                  </a:lnTo>
                  <a:lnTo>
                    <a:pt x="197" y="1891"/>
                  </a:lnTo>
                  <a:lnTo>
                    <a:pt x="213" y="1898"/>
                  </a:lnTo>
                  <a:lnTo>
                    <a:pt x="228" y="1904"/>
                  </a:lnTo>
                  <a:lnTo>
                    <a:pt x="243" y="1908"/>
                  </a:lnTo>
                  <a:lnTo>
                    <a:pt x="258" y="1913"/>
                  </a:lnTo>
                  <a:lnTo>
                    <a:pt x="274" y="1917"/>
                  </a:lnTo>
                  <a:lnTo>
                    <a:pt x="290" y="1922"/>
                  </a:lnTo>
                  <a:lnTo>
                    <a:pt x="306" y="1926"/>
                  </a:lnTo>
                  <a:lnTo>
                    <a:pt x="322" y="1929"/>
                  </a:lnTo>
                  <a:lnTo>
                    <a:pt x="338" y="1931"/>
                  </a:lnTo>
                  <a:lnTo>
                    <a:pt x="358" y="1935"/>
                  </a:lnTo>
                  <a:lnTo>
                    <a:pt x="377" y="1937"/>
                  </a:lnTo>
                  <a:lnTo>
                    <a:pt x="397" y="1939"/>
                  </a:lnTo>
                  <a:lnTo>
                    <a:pt x="417" y="1941"/>
                  </a:lnTo>
                  <a:lnTo>
                    <a:pt x="435" y="1942"/>
                  </a:lnTo>
                  <a:lnTo>
                    <a:pt x="455" y="1943"/>
                  </a:lnTo>
                  <a:lnTo>
                    <a:pt x="474" y="1943"/>
                  </a:lnTo>
                  <a:lnTo>
                    <a:pt x="494" y="1943"/>
                  </a:lnTo>
                  <a:lnTo>
                    <a:pt x="518" y="1943"/>
                  </a:lnTo>
                  <a:lnTo>
                    <a:pt x="541" y="1942"/>
                  </a:lnTo>
                  <a:lnTo>
                    <a:pt x="564" y="1939"/>
                  </a:lnTo>
                  <a:lnTo>
                    <a:pt x="587" y="1937"/>
                  </a:lnTo>
                  <a:lnTo>
                    <a:pt x="609" y="1934"/>
                  </a:lnTo>
                  <a:lnTo>
                    <a:pt x="631" y="1930"/>
                  </a:lnTo>
                  <a:lnTo>
                    <a:pt x="652" y="1926"/>
                  </a:lnTo>
                  <a:lnTo>
                    <a:pt x="671" y="1921"/>
                  </a:lnTo>
                  <a:lnTo>
                    <a:pt x="689" y="1916"/>
                  </a:lnTo>
                  <a:lnTo>
                    <a:pt x="705" y="1912"/>
                  </a:lnTo>
                  <a:lnTo>
                    <a:pt x="721" y="1907"/>
                  </a:lnTo>
                  <a:lnTo>
                    <a:pt x="737" y="1904"/>
                  </a:lnTo>
                  <a:lnTo>
                    <a:pt x="752" y="1899"/>
                  </a:lnTo>
                  <a:lnTo>
                    <a:pt x="767" y="1894"/>
                  </a:lnTo>
                  <a:lnTo>
                    <a:pt x="782" y="1890"/>
                  </a:lnTo>
                  <a:lnTo>
                    <a:pt x="797" y="1884"/>
                  </a:lnTo>
                  <a:lnTo>
                    <a:pt x="811" y="1879"/>
                  </a:lnTo>
                  <a:lnTo>
                    <a:pt x="824" y="1875"/>
                  </a:lnTo>
                  <a:lnTo>
                    <a:pt x="837" y="1870"/>
                  </a:lnTo>
                  <a:lnTo>
                    <a:pt x="851" y="1866"/>
                  </a:lnTo>
                  <a:lnTo>
                    <a:pt x="864" y="1862"/>
                  </a:lnTo>
                  <a:lnTo>
                    <a:pt x="876" y="1858"/>
                  </a:lnTo>
                  <a:lnTo>
                    <a:pt x="889" y="1853"/>
                  </a:lnTo>
                  <a:lnTo>
                    <a:pt x="902" y="1848"/>
                  </a:lnTo>
                  <a:lnTo>
                    <a:pt x="917" y="1844"/>
                  </a:lnTo>
                  <a:lnTo>
                    <a:pt x="932" y="1838"/>
                  </a:lnTo>
                  <a:lnTo>
                    <a:pt x="947" y="1833"/>
                  </a:lnTo>
                  <a:lnTo>
                    <a:pt x="960" y="1829"/>
                  </a:lnTo>
                  <a:lnTo>
                    <a:pt x="975" y="1825"/>
                  </a:lnTo>
                  <a:lnTo>
                    <a:pt x="989" y="1821"/>
                  </a:lnTo>
                  <a:lnTo>
                    <a:pt x="1004" y="1817"/>
                  </a:lnTo>
                  <a:lnTo>
                    <a:pt x="1018" y="1814"/>
                  </a:lnTo>
                  <a:lnTo>
                    <a:pt x="1033" y="1811"/>
                  </a:lnTo>
                  <a:lnTo>
                    <a:pt x="1048" y="1808"/>
                  </a:lnTo>
                  <a:lnTo>
                    <a:pt x="1062" y="1806"/>
                  </a:lnTo>
                  <a:lnTo>
                    <a:pt x="1077" y="1805"/>
                  </a:lnTo>
                  <a:lnTo>
                    <a:pt x="1092" y="1802"/>
                  </a:lnTo>
                  <a:lnTo>
                    <a:pt x="1107" y="1801"/>
                  </a:lnTo>
                  <a:lnTo>
                    <a:pt x="1122" y="1801"/>
                  </a:lnTo>
                  <a:lnTo>
                    <a:pt x="1138" y="1801"/>
                  </a:lnTo>
                  <a:lnTo>
                    <a:pt x="1155" y="1801"/>
                  </a:lnTo>
                  <a:lnTo>
                    <a:pt x="1172" y="1801"/>
                  </a:lnTo>
                  <a:lnTo>
                    <a:pt x="1189" y="1802"/>
                  </a:lnTo>
                  <a:lnTo>
                    <a:pt x="1206" y="1802"/>
                  </a:lnTo>
                  <a:lnTo>
                    <a:pt x="1222" y="1802"/>
                  </a:lnTo>
                  <a:lnTo>
                    <a:pt x="1237" y="1802"/>
                  </a:lnTo>
                  <a:lnTo>
                    <a:pt x="1253" y="1802"/>
                  </a:lnTo>
                  <a:lnTo>
                    <a:pt x="1268" y="1802"/>
                  </a:lnTo>
                  <a:lnTo>
                    <a:pt x="1283" y="1802"/>
                  </a:lnTo>
                  <a:lnTo>
                    <a:pt x="1298" y="1802"/>
                  </a:lnTo>
                  <a:lnTo>
                    <a:pt x="1312" y="1802"/>
                  </a:lnTo>
                  <a:lnTo>
                    <a:pt x="1326" y="1801"/>
                  </a:lnTo>
                  <a:lnTo>
                    <a:pt x="1339" y="1800"/>
                  </a:lnTo>
                  <a:lnTo>
                    <a:pt x="1353" y="1800"/>
                  </a:lnTo>
                  <a:lnTo>
                    <a:pt x="1367" y="1798"/>
                  </a:lnTo>
                  <a:lnTo>
                    <a:pt x="1380" y="1796"/>
                  </a:lnTo>
                  <a:lnTo>
                    <a:pt x="1398" y="1794"/>
                  </a:lnTo>
                  <a:lnTo>
                    <a:pt x="1417" y="1790"/>
                  </a:lnTo>
                  <a:lnTo>
                    <a:pt x="1434" y="1786"/>
                  </a:lnTo>
                  <a:lnTo>
                    <a:pt x="1451" y="1780"/>
                  </a:lnTo>
                  <a:lnTo>
                    <a:pt x="1467" y="1775"/>
                  </a:lnTo>
                  <a:lnTo>
                    <a:pt x="1485" y="1769"/>
                  </a:lnTo>
                  <a:lnTo>
                    <a:pt x="1501" y="1761"/>
                  </a:lnTo>
                  <a:lnTo>
                    <a:pt x="1517" y="1752"/>
                  </a:lnTo>
                  <a:lnTo>
                    <a:pt x="1534" y="1740"/>
                  </a:lnTo>
                  <a:lnTo>
                    <a:pt x="1551" y="1727"/>
                  </a:lnTo>
                  <a:lnTo>
                    <a:pt x="1569" y="1714"/>
                  </a:lnTo>
                  <a:lnTo>
                    <a:pt x="1586" y="1697"/>
                  </a:lnTo>
                  <a:lnTo>
                    <a:pt x="1602" y="1680"/>
                  </a:lnTo>
                  <a:lnTo>
                    <a:pt x="1618" y="1661"/>
                  </a:lnTo>
                  <a:lnTo>
                    <a:pt x="1634" y="1639"/>
                  </a:lnTo>
                  <a:lnTo>
                    <a:pt x="1651" y="1616"/>
                  </a:lnTo>
                  <a:lnTo>
                    <a:pt x="1663" y="1595"/>
                  </a:lnTo>
                  <a:lnTo>
                    <a:pt x="1674" y="1574"/>
                  </a:lnTo>
                  <a:lnTo>
                    <a:pt x="1683" y="1552"/>
                  </a:lnTo>
                  <a:lnTo>
                    <a:pt x="1692" y="1530"/>
                  </a:lnTo>
                  <a:lnTo>
                    <a:pt x="1699" y="1508"/>
                  </a:lnTo>
                  <a:lnTo>
                    <a:pt x="1705" y="1485"/>
                  </a:lnTo>
                  <a:lnTo>
                    <a:pt x="1709" y="1462"/>
                  </a:lnTo>
                  <a:lnTo>
                    <a:pt x="1713" y="1439"/>
                  </a:lnTo>
                  <a:lnTo>
                    <a:pt x="1719" y="1359"/>
                  </a:lnTo>
                  <a:lnTo>
                    <a:pt x="1715" y="1278"/>
                  </a:lnTo>
                  <a:lnTo>
                    <a:pt x="1706" y="1198"/>
                  </a:lnTo>
                  <a:lnTo>
                    <a:pt x="1692" y="1122"/>
                  </a:lnTo>
                  <a:lnTo>
                    <a:pt x="1678" y="1053"/>
                  </a:lnTo>
                  <a:lnTo>
                    <a:pt x="1667" y="991"/>
                  </a:lnTo>
                  <a:lnTo>
                    <a:pt x="1660" y="938"/>
                  </a:lnTo>
                  <a:lnTo>
                    <a:pt x="1660" y="896"/>
                  </a:lnTo>
                  <a:lnTo>
                    <a:pt x="1664" y="870"/>
                  </a:lnTo>
                  <a:lnTo>
                    <a:pt x="1671" y="835"/>
                  </a:lnTo>
                  <a:lnTo>
                    <a:pt x="1679" y="794"/>
                  </a:lnTo>
                  <a:lnTo>
                    <a:pt x="1690" y="747"/>
                  </a:lnTo>
                  <a:lnTo>
                    <a:pt x="1700" y="694"/>
                  </a:lnTo>
                  <a:lnTo>
                    <a:pt x="1710" y="637"/>
                  </a:lnTo>
                  <a:lnTo>
                    <a:pt x="1721" y="578"/>
                  </a:lnTo>
                  <a:lnTo>
                    <a:pt x="1729" y="517"/>
                  </a:lnTo>
                  <a:lnTo>
                    <a:pt x="1737" y="439"/>
                  </a:lnTo>
                  <a:lnTo>
                    <a:pt x="1739" y="362"/>
                  </a:lnTo>
                  <a:lnTo>
                    <a:pt x="1735" y="289"/>
                  </a:lnTo>
                  <a:lnTo>
                    <a:pt x="1722" y="224"/>
                  </a:lnTo>
                  <a:lnTo>
                    <a:pt x="1716" y="204"/>
                  </a:lnTo>
                  <a:lnTo>
                    <a:pt x="1709" y="185"/>
                  </a:lnTo>
                  <a:lnTo>
                    <a:pt x="1701" y="168"/>
                  </a:lnTo>
                  <a:lnTo>
                    <a:pt x="1692" y="152"/>
                  </a:lnTo>
                  <a:lnTo>
                    <a:pt x="1682" y="138"/>
                  </a:lnTo>
                  <a:lnTo>
                    <a:pt x="1670" y="124"/>
                  </a:lnTo>
                  <a:lnTo>
                    <a:pt x="1657" y="113"/>
                  </a:lnTo>
                  <a:lnTo>
                    <a:pt x="1644" y="103"/>
                  </a:lnTo>
                  <a:lnTo>
                    <a:pt x="1637" y="98"/>
                  </a:lnTo>
                  <a:lnTo>
                    <a:pt x="1629" y="94"/>
                  </a:lnTo>
                  <a:lnTo>
                    <a:pt x="1619" y="90"/>
                  </a:lnTo>
                  <a:lnTo>
                    <a:pt x="1609" y="86"/>
                  </a:lnTo>
                  <a:lnTo>
                    <a:pt x="1598" y="82"/>
                  </a:lnTo>
                  <a:lnTo>
                    <a:pt x="1586" y="78"/>
                  </a:lnTo>
                  <a:lnTo>
                    <a:pt x="1573" y="75"/>
                  </a:lnTo>
                  <a:lnTo>
                    <a:pt x="1560" y="70"/>
                  </a:lnTo>
                  <a:lnTo>
                    <a:pt x="1545" y="67"/>
                  </a:lnTo>
                  <a:lnTo>
                    <a:pt x="1530" y="63"/>
                  </a:lnTo>
                  <a:lnTo>
                    <a:pt x="1513" y="60"/>
                  </a:lnTo>
                  <a:lnTo>
                    <a:pt x="1497" y="56"/>
                  </a:lnTo>
                  <a:lnTo>
                    <a:pt x="1480" y="54"/>
                  </a:lnTo>
                  <a:lnTo>
                    <a:pt x="1463" y="51"/>
                  </a:lnTo>
                  <a:lnTo>
                    <a:pt x="1445" y="47"/>
                  </a:lnTo>
                  <a:lnTo>
                    <a:pt x="1427" y="45"/>
                  </a:lnTo>
                  <a:lnTo>
                    <a:pt x="1389" y="39"/>
                  </a:lnTo>
                  <a:lnTo>
                    <a:pt x="1350" y="35"/>
                  </a:lnTo>
                  <a:lnTo>
                    <a:pt x="1311" y="29"/>
                  </a:lnTo>
                  <a:lnTo>
                    <a:pt x="1271" y="25"/>
                  </a:lnTo>
                  <a:lnTo>
                    <a:pt x="1232" y="21"/>
                  </a:lnTo>
                  <a:lnTo>
                    <a:pt x="1194" y="17"/>
                  </a:lnTo>
                  <a:lnTo>
                    <a:pt x="1157" y="14"/>
                  </a:lnTo>
                  <a:lnTo>
                    <a:pt x="1123" y="10"/>
                  </a:lnTo>
                  <a:lnTo>
                    <a:pt x="1091" y="8"/>
                  </a:lnTo>
                  <a:lnTo>
                    <a:pt x="1062" y="6"/>
                  </a:lnTo>
                  <a:lnTo>
                    <a:pt x="1035" y="5"/>
                  </a:lnTo>
                  <a:lnTo>
                    <a:pt x="1013" y="2"/>
                  </a:lnTo>
                  <a:lnTo>
                    <a:pt x="995" y="1"/>
                  </a:lnTo>
                  <a:lnTo>
                    <a:pt x="981" y="1"/>
                  </a:lnTo>
                  <a:lnTo>
                    <a:pt x="973" y="0"/>
                  </a:lnTo>
                  <a:lnTo>
                    <a:pt x="970" y="0"/>
                  </a:lnTo>
                  <a:lnTo>
                    <a:pt x="562" y="11"/>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3" name="Freeform 51">
              <a:extLst>
                <a:ext uri="{FF2B5EF4-FFF2-40B4-BE49-F238E27FC236}">
                  <a16:creationId xmlns:a16="http://schemas.microsoft.com/office/drawing/2014/main" id="{BBD6888C-4AB8-4EBC-836C-F044738E2F3C}"/>
                </a:ext>
              </a:extLst>
            </p:cNvPr>
            <p:cNvSpPr>
              <a:spLocks/>
            </p:cNvSpPr>
            <p:nvPr/>
          </p:nvSpPr>
          <p:spPr bwMode="auto">
            <a:xfrm>
              <a:off x="1254" y="3115"/>
              <a:ext cx="256" cy="74"/>
            </a:xfrm>
            <a:custGeom>
              <a:avLst/>
              <a:gdLst>
                <a:gd name="T0" fmla="*/ 6 w 511"/>
                <a:gd name="T1" fmla="*/ 0 h 148"/>
                <a:gd name="T2" fmla="*/ 10 w 511"/>
                <a:gd name="T3" fmla="*/ 3 h 148"/>
                <a:gd name="T4" fmla="*/ 15 w 511"/>
                <a:gd name="T5" fmla="*/ 6 h 148"/>
                <a:gd name="T6" fmla="*/ 21 w 511"/>
                <a:gd name="T7" fmla="*/ 8 h 148"/>
                <a:gd name="T8" fmla="*/ 27 w 511"/>
                <a:gd name="T9" fmla="*/ 11 h 148"/>
                <a:gd name="T10" fmla="*/ 34 w 511"/>
                <a:gd name="T11" fmla="*/ 14 h 148"/>
                <a:gd name="T12" fmla="*/ 42 w 511"/>
                <a:gd name="T13" fmla="*/ 17 h 148"/>
                <a:gd name="T14" fmla="*/ 50 w 511"/>
                <a:gd name="T15" fmla="*/ 19 h 148"/>
                <a:gd name="T16" fmla="*/ 58 w 511"/>
                <a:gd name="T17" fmla="*/ 21 h 148"/>
                <a:gd name="T18" fmla="*/ 66 w 511"/>
                <a:gd name="T19" fmla="*/ 23 h 148"/>
                <a:gd name="T20" fmla="*/ 75 w 511"/>
                <a:gd name="T21" fmla="*/ 25 h 148"/>
                <a:gd name="T22" fmla="*/ 84 w 511"/>
                <a:gd name="T23" fmla="*/ 27 h 148"/>
                <a:gd name="T24" fmla="*/ 92 w 511"/>
                <a:gd name="T25" fmla="*/ 29 h 148"/>
                <a:gd name="T26" fmla="*/ 100 w 511"/>
                <a:gd name="T27" fmla="*/ 30 h 148"/>
                <a:gd name="T28" fmla="*/ 108 w 511"/>
                <a:gd name="T29" fmla="*/ 31 h 148"/>
                <a:gd name="T30" fmla="*/ 116 w 511"/>
                <a:gd name="T31" fmla="*/ 31 h 148"/>
                <a:gd name="T32" fmla="*/ 123 w 511"/>
                <a:gd name="T33" fmla="*/ 32 h 148"/>
                <a:gd name="T34" fmla="*/ 128 w 511"/>
                <a:gd name="T35" fmla="*/ 37 h 148"/>
                <a:gd name="T36" fmla="*/ 125 w 511"/>
                <a:gd name="T37" fmla="*/ 37 h 148"/>
                <a:gd name="T38" fmla="*/ 121 w 511"/>
                <a:gd name="T39" fmla="*/ 37 h 148"/>
                <a:gd name="T40" fmla="*/ 117 w 511"/>
                <a:gd name="T41" fmla="*/ 37 h 148"/>
                <a:gd name="T42" fmla="*/ 114 w 511"/>
                <a:gd name="T43" fmla="*/ 37 h 148"/>
                <a:gd name="T44" fmla="*/ 110 w 511"/>
                <a:gd name="T45" fmla="*/ 37 h 148"/>
                <a:gd name="T46" fmla="*/ 106 w 511"/>
                <a:gd name="T47" fmla="*/ 37 h 148"/>
                <a:gd name="T48" fmla="*/ 102 w 511"/>
                <a:gd name="T49" fmla="*/ 36 h 148"/>
                <a:gd name="T50" fmla="*/ 98 w 511"/>
                <a:gd name="T51" fmla="*/ 36 h 148"/>
                <a:gd name="T52" fmla="*/ 93 w 511"/>
                <a:gd name="T53" fmla="*/ 35 h 148"/>
                <a:gd name="T54" fmla="*/ 89 w 511"/>
                <a:gd name="T55" fmla="*/ 34 h 148"/>
                <a:gd name="T56" fmla="*/ 84 w 511"/>
                <a:gd name="T57" fmla="*/ 34 h 148"/>
                <a:gd name="T58" fmla="*/ 80 w 511"/>
                <a:gd name="T59" fmla="*/ 33 h 148"/>
                <a:gd name="T60" fmla="*/ 74 w 511"/>
                <a:gd name="T61" fmla="*/ 32 h 148"/>
                <a:gd name="T62" fmla="*/ 69 w 511"/>
                <a:gd name="T63" fmla="*/ 31 h 148"/>
                <a:gd name="T64" fmla="*/ 64 w 511"/>
                <a:gd name="T65" fmla="*/ 29 h 148"/>
                <a:gd name="T66" fmla="*/ 59 w 511"/>
                <a:gd name="T67" fmla="*/ 28 h 148"/>
                <a:gd name="T68" fmla="*/ 53 w 511"/>
                <a:gd name="T69" fmla="*/ 26 h 148"/>
                <a:gd name="T70" fmla="*/ 48 w 511"/>
                <a:gd name="T71" fmla="*/ 25 h 148"/>
                <a:gd name="T72" fmla="*/ 43 w 511"/>
                <a:gd name="T73" fmla="*/ 23 h 148"/>
                <a:gd name="T74" fmla="*/ 38 w 511"/>
                <a:gd name="T75" fmla="*/ 21 h 148"/>
                <a:gd name="T76" fmla="*/ 34 w 511"/>
                <a:gd name="T77" fmla="*/ 20 h 148"/>
                <a:gd name="T78" fmla="*/ 29 w 511"/>
                <a:gd name="T79" fmla="*/ 18 h 148"/>
                <a:gd name="T80" fmla="*/ 25 w 511"/>
                <a:gd name="T81" fmla="*/ 16 h 148"/>
                <a:gd name="T82" fmla="*/ 21 w 511"/>
                <a:gd name="T83" fmla="*/ 15 h 148"/>
                <a:gd name="T84" fmla="*/ 18 w 511"/>
                <a:gd name="T85" fmla="*/ 13 h 148"/>
                <a:gd name="T86" fmla="*/ 14 w 511"/>
                <a:gd name="T87" fmla="*/ 11 h 148"/>
                <a:gd name="T88" fmla="*/ 11 w 511"/>
                <a:gd name="T89" fmla="*/ 10 h 148"/>
                <a:gd name="T90" fmla="*/ 8 w 511"/>
                <a:gd name="T91" fmla="*/ 8 h 148"/>
                <a:gd name="T92" fmla="*/ 6 w 511"/>
                <a:gd name="T93" fmla="*/ 6 h 148"/>
                <a:gd name="T94" fmla="*/ 4 w 511"/>
                <a:gd name="T95" fmla="*/ 5 h 148"/>
                <a:gd name="T96" fmla="*/ 2 w 511"/>
                <a:gd name="T97" fmla="*/ 4 h 148"/>
                <a:gd name="T98" fmla="*/ 0 w 511"/>
                <a:gd name="T99" fmla="*/ 3 h 148"/>
                <a:gd name="T100" fmla="*/ 6 w 511"/>
                <a:gd name="T101" fmla="*/ 0 h 1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1" h="148">
                  <a:moveTo>
                    <a:pt x="24" y="0"/>
                  </a:moveTo>
                  <a:lnTo>
                    <a:pt x="39" y="11"/>
                  </a:lnTo>
                  <a:lnTo>
                    <a:pt x="59" y="21"/>
                  </a:lnTo>
                  <a:lnTo>
                    <a:pt x="82" y="32"/>
                  </a:lnTo>
                  <a:lnTo>
                    <a:pt x="107" y="43"/>
                  </a:lnTo>
                  <a:lnTo>
                    <a:pt x="135" y="54"/>
                  </a:lnTo>
                  <a:lnTo>
                    <a:pt x="165" y="65"/>
                  </a:lnTo>
                  <a:lnTo>
                    <a:pt x="197" y="74"/>
                  </a:lnTo>
                  <a:lnTo>
                    <a:pt x="230" y="83"/>
                  </a:lnTo>
                  <a:lnTo>
                    <a:pt x="264" y="92"/>
                  </a:lnTo>
                  <a:lnTo>
                    <a:pt x="298" y="100"/>
                  </a:lnTo>
                  <a:lnTo>
                    <a:pt x="333" y="107"/>
                  </a:lnTo>
                  <a:lnTo>
                    <a:pt x="366" y="113"/>
                  </a:lnTo>
                  <a:lnTo>
                    <a:pt x="400" y="119"/>
                  </a:lnTo>
                  <a:lnTo>
                    <a:pt x="432" y="122"/>
                  </a:lnTo>
                  <a:lnTo>
                    <a:pt x="462" y="123"/>
                  </a:lnTo>
                  <a:lnTo>
                    <a:pt x="491" y="125"/>
                  </a:lnTo>
                  <a:lnTo>
                    <a:pt x="511" y="147"/>
                  </a:lnTo>
                  <a:lnTo>
                    <a:pt x="498" y="148"/>
                  </a:lnTo>
                  <a:lnTo>
                    <a:pt x="483" y="148"/>
                  </a:lnTo>
                  <a:lnTo>
                    <a:pt x="468" y="148"/>
                  </a:lnTo>
                  <a:lnTo>
                    <a:pt x="453" y="148"/>
                  </a:lnTo>
                  <a:lnTo>
                    <a:pt x="438" y="147"/>
                  </a:lnTo>
                  <a:lnTo>
                    <a:pt x="422" y="145"/>
                  </a:lnTo>
                  <a:lnTo>
                    <a:pt x="405" y="144"/>
                  </a:lnTo>
                  <a:lnTo>
                    <a:pt x="389" y="142"/>
                  </a:lnTo>
                  <a:lnTo>
                    <a:pt x="372" y="140"/>
                  </a:lnTo>
                  <a:lnTo>
                    <a:pt x="354" y="136"/>
                  </a:lnTo>
                  <a:lnTo>
                    <a:pt x="335" y="134"/>
                  </a:lnTo>
                  <a:lnTo>
                    <a:pt x="317" y="129"/>
                  </a:lnTo>
                  <a:lnTo>
                    <a:pt x="296" y="126"/>
                  </a:lnTo>
                  <a:lnTo>
                    <a:pt x="276" y="121"/>
                  </a:lnTo>
                  <a:lnTo>
                    <a:pt x="255" y="115"/>
                  </a:lnTo>
                  <a:lnTo>
                    <a:pt x="233" y="110"/>
                  </a:lnTo>
                  <a:lnTo>
                    <a:pt x="212" y="104"/>
                  </a:lnTo>
                  <a:lnTo>
                    <a:pt x="191" y="98"/>
                  </a:lnTo>
                  <a:lnTo>
                    <a:pt x="172" y="91"/>
                  </a:lnTo>
                  <a:lnTo>
                    <a:pt x="152" y="84"/>
                  </a:lnTo>
                  <a:lnTo>
                    <a:pt x="135" y="77"/>
                  </a:lnTo>
                  <a:lnTo>
                    <a:pt x="116" y="70"/>
                  </a:lnTo>
                  <a:lnTo>
                    <a:pt x="100" y="64"/>
                  </a:lnTo>
                  <a:lnTo>
                    <a:pt x="84" y="57"/>
                  </a:lnTo>
                  <a:lnTo>
                    <a:pt x="69" y="50"/>
                  </a:lnTo>
                  <a:lnTo>
                    <a:pt x="56" y="43"/>
                  </a:lnTo>
                  <a:lnTo>
                    <a:pt x="44" y="37"/>
                  </a:lnTo>
                  <a:lnTo>
                    <a:pt x="32" y="30"/>
                  </a:lnTo>
                  <a:lnTo>
                    <a:pt x="22" y="24"/>
                  </a:lnTo>
                  <a:lnTo>
                    <a:pt x="14" y="20"/>
                  </a:lnTo>
                  <a:lnTo>
                    <a:pt x="6" y="15"/>
                  </a:lnTo>
                  <a:lnTo>
                    <a:pt x="0"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4" name="Freeform 52">
              <a:extLst>
                <a:ext uri="{FF2B5EF4-FFF2-40B4-BE49-F238E27FC236}">
                  <a16:creationId xmlns:a16="http://schemas.microsoft.com/office/drawing/2014/main" id="{8AA2A3B9-EF9C-427A-AC11-D3C16D5F002C}"/>
                </a:ext>
              </a:extLst>
            </p:cNvPr>
            <p:cNvSpPr>
              <a:spLocks/>
            </p:cNvSpPr>
            <p:nvPr/>
          </p:nvSpPr>
          <p:spPr bwMode="auto">
            <a:xfrm>
              <a:off x="1122" y="3605"/>
              <a:ext cx="256" cy="74"/>
            </a:xfrm>
            <a:custGeom>
              <a:avLst/>
              <a:gdLst>
                <a:gd name="T0" fmla="*/ 6 w 513"/>
                <a:gd name="T1" fmla="*/ 0 h 147"/>
                <a:gd name="T2" fmla="*/ 10 w 513"/>
                <a:gd name="T3" fmla="*/ 3 h 147"/>
                <a:gd name="T4" fmla="*/ 15 w 513"/>
                <a:gd name="T5" fmla="*/ 6 h 147"/>
                <a:gd name="T6" fmla="*/ 20 w 513"/>
                <a:gd name="T7" fmla="*/ 8 h 147"/>
                <a:gd name="T8" fmla="*/ 26 w 513"/>
                <a:gd name="T9" fmla="*/ 11 h 147"/>
                <a:gd name="T10" fmla="*/ 33 w 513"/>
                <a:gd name="T11" fmla="*/ 14 h 147"/>
                <a:gd name="T12" fmla="*/ 41 w 513"/>
                <a:gd name="T13" fmla="*/ 16 h 147"/>
                <a:gd name="T14" fmla="*/ 49 w 513"/>
                <a:gd name="T15" fmla="*/ 19 h 147"/>
                <a:gd name="T16" fmla="*/ 57 w 513"/>
                <a:gd name="T17" fmla="*/ 21 h 147"/>
                <a:gd name="T18" fmla="*/ 66 w 513"/>
                <a:gd name="T19" fmla="*/ 23 h 147"/>
                <a:gd name="T20" fmla="*/ 74 w 513"/>
                <a:gd name="T21" fmla="*/ 25 h 147"/>
                <a:gd name="T22" fmla="*/ 83 w 513"/>
                <a:gd name="T23" fmla="*/ 27 h 147"/>
                <a:gd name="T24" fmla="*/ 91 w 513"/>
                <a:gd name="T25" fmla="*/ 29 h 147"/>
                <a:gd name="T26" fmla="*/ 100 w 513"/>
                <a:gd name="T27" fmla="*/ 30 h 147"/>
                <a:gd name="T28" fmla="*/ 108 w 513"/>
                <a:gd name="T29" fmla="*/ 31 h 147"/>
                <a:gd name="T30" fmla="*/ 115 w 513"/>
                <a:gd name="T31" fmla="*/ 31 h 147"/>
                <a:gd name="T32" fmla="*/ 122 w 513"/>
                <a:gd name="T33" fmla="*/ 31 h 147"/>
                <a:gd name="T34" fmla="*/ 128 w 513"/>
                <a:gd name="T35" fmla="*/ 37 h 147"/>
                <a:gd name="T36" fmla="*/ 124 w 513"/>
                <a:gd name="T37" fmla="*/ 37 h 147"/>
                <a:gd name="T38" fmla="*/ 121 w 513"/>
                <a:gd name="T39" fmla="*/ 37 h 147"/>
                <a:gd name="T40" fmla="*/ 117 w 513"/>
                <a:gd name="T41" fmla="*/ 37 h 147"/>
                <a:gd name="T42" fmla="*/ 113 w 513"/>
                <a:gd name="T43" fmla="*/ 37 h 147"/>
                <a:gd name="T44" fmla="*/ 109 w 513"/>
                <a:gd name="T45" fmla="*/ 37 h 147"/>
                <a:gd name="T46" fmla="*/ 105 w 513"/>
                <a:gd name="T47" fmla="*/ 37 h 147"/>
                <a:gd name="T48" fmla="*/ 101 w 513"/>
                <a:gd name="T49" fmla="*/ 36 h 147"/>
                <a:gd name="T50" fmla="*/ 97 w 513"/>
                <a:gd name="T51" fmla="*/ 36 h 147"/>
                <a:gd name="T52" fmla="*/ 93 w 513"/>
                <a:gd name="T53" fmla="*/ 35 h 147"/>
                <a:gd name="T54" fmla="*/ 88 w 513"/>
                <a:gd name="T55" fmla="*/ 34 h 147"/>
                <a:gd name="T56" fmla="*/ 83 w 513"/>
                <a:gd name="T57" fmla="*/ 34 h 147"/>
                <a:gd name="T58" fmla="*/ 79 w 513"/>
                <a:gd name="T59" fmla="*/ 33 h 147"/>
                <a:gd name="T60" fmla="*/ 74 w 513"/>
                <a:gd name="T61" fmla="*/ 32 h 147"/>
                <a:gd name="T62" fmla="*/ 69 w 513"/>
                <a:gd name="T63" fmla="*/ 31 h 147"/>
                <a:gd name="T64" fmla="*/ 63 w 513"/>
                <a:gd name="T65" fmla="*/ 29 h 147"/>
                <a:gd name="T66" fmla="*/ 58 w 513"/>
                <a:gd name="T67" fmla="*/ 28 h 147"/>
                <a:gd name="T68" fmla="*/ 53 w 513"/>
                <a:gd name="T69" fmla="*/ 26 h 147"/>
                <a:gd name="T70" fmla="*/ 47 w 513"/>
                <a:gd name="T71" fmla="*/ 25 h 147"/>
                <a:gd name="T72" fmla="*/ 43 w 513"/>
                <a:gd name="T73" fmla="*/ 23 h 147"/>
                <a:gd name="T74" fmla="*/ 38 w 513"/>
                <a:gd name="T75" fmla="*/ 21 h 147"/>
                <a:gd name="T76" fmla="*/ 33 w 513"/>
                <a:gd name="T77" fmla="*/ 20 h 147"/>
                <a:gd name="T78" fmla="*/ 29 w 513"/>
                <a:gd name="T79" fmla="*/ 18 h 147"/>
                <a:gd name="T80" fmla="*/ 25 w 513"/>
                <a:gd name="T81" fmla="*/ 16 h 147"/>
                <a:gd name="T82" fmla="*/ 21 w 513"/>
                <a:gd name="T83" fmla="*/ 14 h 147"/>
                <a:gd name="T84" fmla="*/ 17 w 513"/>
                <a:gd name="T85" fmla="*/ 13 h 147"/>
                <a:gd name="T86" fmla="*/ 14 w 513"/>
                <a:gd name="T87" fmla="*/ 11 h 147"/>
                <a:gd name="T88" fmla="*/ 11 w 513"/>
                <a:gd name="T89" fmla="*/ 9 h 147"/>
                <a:gd name="T90" fmla="*/ 8 w 513"/>
                <a:gd name="T91" fmla="*/ 8 h 147"/>
                <a:gd name="T92" fmla="*/ 5 w 513"/>
                <a:gd name="T93" fmla="*/ 6 h 147"/>
                <a:gd name="T94" fmla="*/ 3 w 513"/>
                <a:gd name="T95" fmla="*/ 5 h 147"/>
                <a:gd name="T96" fmla="*/ 1 w 513"/>
                <a:gd name="T97" fmla="*/ 4 h 147"/>
                <a:gd name="T98" fmla="*/ 0 w 513"/>
                <a:gd name="T99" fmla="*/ 3 h 147"/>
                <a:gd name="T100" fmla="*/ 6 w 513"/>
                <a:gd name="T101" fmla="*/ 0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13" h="147">
                  <a:moveTo>
                    <a:pt x="25" y="0"/>
                  </a:moveTo>
                  <a:lnTo>
                    <a:pt x="40" y="10"/>
                  </a:lnTo>
                  <a:lnTo>
                    <a:pt x="60" y="21"/>
                  </a:lnTo>
                  <a:lnTo>
                    <a:pt x="82" y="32"/>
                  </a:lnTo>
                  <a:lnTo>
                    <a:pt x="107" y="42"/>
                  </a:lnTo>
                  <a:lnTo>
                    <a:pt x="135" y="54"/>
                  </a:lnTo>
                  <a:lnTo>
                    <a:pt x="165" y="64"/>
                  </a:lnTo>
                  <a:lnTo>
                    <a:pt x="197" y="74"/>
                  </a:lnTo>
                  <a:lnTo>
                    <a:pt x="231" y="83"/>
                  </a:lnTo>
                  <a:lnTo>
                    <a:pt x="264" y="92"/>
                  </a:lnTo>
                  <a:lnTo>
                    <a:pt x="299" y="100"/>
                  </a:lnTo>
                  <a:lnTo>
                    <a:pt x="333" y="107"/>
                  </a:lnTo>
                  <a:lnTo>
                    <a:pt x="366" y="113"/>
                  </a:lnTo>
                  <a:lnTo>
                    <a:pt x="400" y="119"/>
                  </a:lnTo>
                  <a:lnTo>
                    <a:pt x="432" y="122"/>
                  </a:lnTo>
                  <a:lnTo>
                    <a:pt x="462" y="123"/>
                  </a:lnTo>
                  <a:lnTo>
                    <a:pt x="491" y="124"/>
                  </a:lnTo>
                  <a:lnTo>
                    <a:pt x="513" y="146"/>
                  </a:lnTo>
                  <a:lnTo>
                    <a:pt x="499" y="147"/>
                  </a:lnTo>
                  <a:lnTo>
                    <a:pt x="484" y="147"/>
                  </a:lnTo>
                  <a:lnTo>
                    <a:pt x="469" y="147"/>
                  </a:lnTo>
                  <a:lnTo>
                    <a:pt x="454" y="147"/>
                  </a:lnTo>
                  <a:lnTo>
                    <a:pt x="438" y="146"/>
                  </a:lnTo>
                  <a:lnTo>
                    <a:pt x="423" y="145"/>
                  </a:lnTo>
                  <a:lnTo>
                    <a:pt x="406" y="144"/>
                  </a:lnTo>
                  <a:lnTo>
                    <a:pt x="390" y="142"/>
                  </a:lnTo>
                  <a:lnTo>
                    <a:pt x="372" y="139"/>
                  </a:lnTo>
                  <a:lnTo>
                    <a:pt x="354" y="136"/>
                  </a:lnTo>
                  <a:lnTo>
                    <a:pt x="335" y="134"/>
                  </a:lnTo>
                  <a:lnTo>
                    <a:pt x="317" y="129"/>
                  </a:lnTo>
                  <a:lnTo>
                    <a:pt x="296" y="125"/>
                  </a:lnTo>
                  <a:lnTo>
                    <a:pt x="277" y="121"/>
                  </a:lnTo>
                  <a:lnTo>
                    <a:pt x="255" y="115"/>
                  </a:lnTo>
                  <a:lnTo>
                    <a:pt x="233" y="109"/>
                  </a:lnTo>
                  <a:lnTo>
                    <a:pt x="212" y="104"/>
                  </a:lnTo>
                  <a:lnTo>
                    <a:pt x="191" y="97"/>
                  </a:lnTo>
                  <a:lnTo>
                    <a:pt x="172" y="91"/>
                  </a:lnTo>
                  <a:lnTo>
                    <a:pt x="152" y="84"/>
                  </a:lnTo>
                  <a:lnTo>
                    <a:pt x="135" y="77"/>
                  </a:lnTo>
                  <a:lnTo>
                    <a:pt x="116" y="70"/>
                  </a:lnTo>
                  <a:lnTo>
                    <a:pt x="100" y="63"/>
                  </a:lnTo>
                  <a:lnTo>
                    <a:pt x="84" y="55"/>
                  </a:lnTo>
                  <a:lnTo>
                    <a:pt x="69" y="49"/>
                  </a:lnTo>
                  <a:lnTo>
                    <a:pt x="57" y="42"/>
                  </a:lnTo>
                  <a:lnTo>
                    <a:pt x="44" y="36"/>
                  </a:lnTo>
                  <a:lnTo>
                    <a:pt x="32" y="30"/>
                  </a:lnTo>
                  <a:lnTo>
                    <a:pt x="22" y="24"/>
                  </a:lnTo>
                  <a:lnTo>
                    <a:pt x="14" y="18"/>
                  </a:lnTo>
                  <a:lnTo>
                    <a:pt x="6" y="14"/>
                  </a:lnTo>
                  <a:lnTo>
                    <a:pt x="0" y="9"/>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5" name="Freeform 53">
              <a:extLst>
                <a:ext uri="{FF2B5EF4-FFF2-40B4-BE49-F238E27FC236}">
                  <a16:creationId xmlns:a16="http://schemas.microsoft.com/office/drawing/2014/main" id="{2D4E6E2A-12B2-4EB0-B18D-55115752F5C7}"/>
                </a:ext>
              </a:extLst>
            </p:cNvPr>
            <p:cNvSpPr>
              <a:spLocks/>
            </p:cNvSpPr>
            <p:nvPr/>
          </p:nvSpPr>
          <p:spPr bwMode="auto">
            <a:xfrm>
              <a:off x="1227" y="3246"/>
              <a:ext cx="225" cy="70"/>
            </a:xfrm>
            <a:custGeom>
              <a:avLst/>
              <a:gdLst>
                <a:gd name="T0" fmla="*/ 3 w 450"/>
                <a:gd name="T1" fmla="*/ 0 h 138"/>
                <a:gd name="T2" fmla="*/ 8 w 450"/>
                <a:gd name="T3" fmla="*/ 3 h 138"/>
                <a:gd name="T4" fmla="*/ 13 w 450"/>
                <a:gd name="T5" fmla="*/ 5 h 138"/>
                <a:gd name="T6" fmla="*/ 18 w 450"/>
                <a:gd name="T7" fmla="*/ 8 h 138"/>
                <a:gd name="T8" fmla="*/ 24 w 450"/>
                <a:gd name="T9" fmla="*/ 10 h 138"/>
                <a:gd name="T10" fmla="*/ 31 w 450"/>
                <a:gd name="T11" fmla="*/ 12 h 138"/>
                <a:gd name="T12" fmla="*/ 37 w 450"/>
                <a:gd name="T13" fmla="*/ 15 h 138"/>
                <a:gd name="T14" fmla="*/ 45 w 450"/>
                <a:gd name="T15" fmla="*/ 17 h 138"/>
                <a:gd name="T16" fmla="*/ 52 w 450"/>
                <a:gd name="T17" fmla="*/ 19 h 138"/>
                <a:gd name="T18" fmla="*/ 60 w 450"/>
                <a:gd name="T19" fmla="*/ 21 h 138"/>
                <a:gd name="T20" fmla="*/ 67 w 450"/>
                <a:gd name="T21" fmla="*/ 23 h 138"/>
                <a:gd name="T22" fmla="*/ 75 w 450"/>
                <a:gd name="T23" fmla="*/ 25 h 138"/>
                <a:gd name="T24" fmla="*/ 83 w 450"/>
                <a:gd name="T25" fmla="*/ 26 h 138"/>
                <a:gd name="T26" fmla="*/ 90 w 450"/>
                <a:gd name="T27" fmla="*/ 27 h 138"/>
                <a:gd name="T28" fmla="*/ 98 w 450"/>
                <a:gd name="T29" fmla="*/ 28 h 138"/>
                <a:gd name="T30" fmla="*/ 105 w 450"/>
                <a:gd name="T31" fmla="*/ 29 h 138"/>
                <a:gd name="T32" fmla="*/ 111 w 450"/>
                <a:gd name="T33" fmla="*/ 29 h 138"/>
                <a:gd name="T34" fmla="*/ 112 w 450"/>
                <a:gd name="T35" fmla="*/ 30 h 138"/>
                <a:gd name="T36" fmla="*/ 113 w 450"/>
                <a:gd name="T37" fmla="*/ 32 h 138"/>
                <a:gd name="T38" fmla="*/ 112 w 450"/>
                <a:gd name="T39" fmla="*/ 34 h 138"/>
                <a:gd name="T40" fmla="*/ 110 w 450"/>
                <a:gd name="T41" fmla="*/ 36 h 138"/>
                <a:gd name="T42" fmla="*/ 107 w 450"/>
                <a:gd name="T43" fmla="*/ 36 h 138"/>
                <a:gd name="T44" fmla="*/ 104 w 450"/>
                <a:gd name="T45" fmla="*/ 35 h 138"/>
                <a:gd name="T46" fmla="*/ 101 w 450"/>
                <a:gd name="T47" fmla="*/ 35 h 138"/>
                <a:gd name="T48" fmla="*/ 98 w 450"/>
                <a:gd name="T49" fmla="*/ 35 h 138"/>
                <a:gd name="T50" fmla="*/ 95 w 450"/>
                <a:gd name="T51" fmla="*/ 34 h 138"/>
                <a:gd name="T52" fmla="*/ 91 w 450"/>
                <a:gd name="T53" fmla="*/ 34 h 138"/>
                <a:gd name="T54" fmla="*/ 88 w 450"/>
                <a:gd name="T55" fmla="*/ 33 h 138"/>
                <a:gd name="T56" fmla="*/ 84 w 450"/>
                <a:gd name="T57" fmla="*/ 33 h 138"/>
                <a:gd name="T58" fmla="*/ 80 w 450"/>
                <a:gd name="T59" fmla="*/ 32 h 138"/>
                <a:gd name="T60" fmla="*/ 77 w 450"/>
                <a:gd name="T61" fmla="*/ 31 h 138"/>
                <a:gd name="T62" fmla="*/ 73 w 450"/>
                <a:gd name="T63" fmla="*/ 31 h 138"/>
                <a:gd name="T64" fmla="*/ 69 w 450"/>
                <a:gd name="T65" fmla="*/ 30 h 138"/>
                <a:gd name="T66" fmla="*/ 65 w 450"/>
                <a:gd name="T67" fmla="*/ 29 h 138"/>
                <a:gd name="T68" fmla="*/ 61 w 450"/>
                <a:gd name="T69" fmla="*/ 28 h 138"/>
                <a:gd name="T70" fmla="*/ 56 w 450"/>
                <a:gd name="T71" fmla="*/ 27 h 138"/>
                <a:gd name="T72" fmla="*/ 52 w 450"/>
                <a:gd name="T73" fmla="*/ 26 h 138"/>
                <a:gd name="T74" fmla="*/ 48 w 450"/>
                <a:gd name="T75" fmla="*/ 25 h 138"/>
                <a:gd name="T76" fmla="*/ 44 w 450"/>
                <a:gd name="T77" fmla="*/ 23 h 138"/>
                <a:gd name="T78" fmla="*/ 40 w 450"/>
                <a:gd name="T79" fmla="*/ 22 h 138"/>
                <a:gd name="T80" fmla="*/ 37 w 450"/>
                <a:gd name="T81" fmla="*/ 21 h 138"/>
                <a:gd name="T82" fmla="*/ 33 w 450"/>
                <a:gd name="T83" fmla="*/ 20 h 138"/>
                <a:gd name="T84" fmla="*/ 30 w 450"/>
                <a:gd name="T85" fmla="*/ 18 h 138"/>
                <a:gd name="T86" fmla="*/ 26 w 450"/>
                <a:gd name="T87" fmla="*/ 17 h 138"/>
                <a:gd name="T88" fmla="*/ 23 w 450"/>
                <a:gd name="T89" fmla="*/ 16 h 138"/>
                <a:gd name="T90" fmla="*/ 20 w 450"/>
                <a:gd name="T91" fmla="*/ 14 h 138"/>
                <a:gd name="T92" fmla="*/ 17 w 450"/>
                <a:gd name="T93" fmla="*/ 13 h 138"/>
                <a:gd name="T94" fmla="*/ 14 w 450"/>
                <a:gd name="T95" fmla="*/ 12 h 138"/>
                <a:gd name="T96" fmla="*/ 11 w 450"/>
                <a:gd name="T97" fmla="*/ 10 h 138"/>
                <a:gd name="T98" fmla="*/ 9 w 450"/>
                <a:gd name="T99" fmla="*/ 9 h 138"/>
                <a:gd name="T100" fmla="*/ 6 w 450"/>
                <a:gd name="T101" fmla="*/ 8 h 138"/>
                <a:gd name="T102" fmla="*/ 4 w 450"/>
                <a:gd name="T103" fmla="*/ 7 h 138"/>
                <a:gd name="T104" fmla="*/ 2 w 450"/>
                <a:gd name="T105" fmla="*/ 6 h 138"/>
                <a:gd name="T106" fmla="*/ 0 w 450"/>
                <a:gd name="T107" fmla="*/ 4 h 138"/>
                <a:gd name="T108" fmla="*/ 1 w 450"/>
                <a:gd name="T109" fmla="*/ 2 h 138"/>
                <a:gd name="T110" fmla="*/ 2 w 450"/>
                <a:gd name="T111" fmla="*/ 1 h 138"/>
                <a:gd name="T112" fmla="*/ 3 w 450"/>
                <a:gd name="T113" fmla="*/ 0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0" h="138">
                  <a:moveTo>
                    <a:pt x="12" y="0"/>
                  </a:moveTo>
                  <a:lnTo>
                    <a:pt x="30" y="9"/>
                  </a:lnTo>
                  <a:lnTo>
                    <a:pt x="49" y="19"/>
                  </a:lnTo>
                  <a:lnTo>
                    <a:pt x="71" y="30"/>
                  </a:lnTo>
                  <a:lnTo>
                    <a:pt x="95" y="39"/>
                  </a:lnTo>
                  <a:lnTo>
                    <a:pt x="121" y="48"/>
                  </a:lnTo>
                  <a:lnTo>
                    <a:pt x="148" y="58"/>
                  </a:lnTo>
                  <a:lnTo>
                    <a:pt x="177" y="67"/>
                  </a:lnTo>
                  <a:lnTo>
                    <a:pt x="207" y="75"/>
                  </a:lnTo>
                  <a:lnTo>
                    <a:pt x="237" y="83"/>
                  </a:lnTo>
                  <a:lnTo>
                    <a:pt x="268" y="90"/>
                  </a:lnTo>
                  <a:lnTo>
                    <a:pt x="299" y="97"/>
                  </a:lnTo>
                  <a:lnTo>
                    <a:pt x="329" y="102"/>
                  </a:lnTo>
                  <a:lnTo>
                    <a:pt x="359" y="107"/>
                  </a:lnTo>
                  <a:lnTo>
                    <a:pt x="389" y="111"/>
                  </a:lnTo>
                  <a:lnTo>
                    <a:pt x="417" y="114"/>
                  </a:lnTo>
                  <a:lnTo>
                    <a:pt x="443" y="115"/>
                  </a:lnTo>
                  <a:lnTo>
                    <a:pt x="448" y="119"/>
                  </a:lnTo>
                  <a:lnTo>
                    <a:pt x="450" y="127"/>
                  </a:lnTo>
                  <a:lnTo>
                    <a:pt x="447" y="135"/>
                  </a:lnTo>
                  <a:lnTo>
                    <a:pt x="439" y="138"/>
                  </a:lnTo>
                  <a:lnTo>
                    <a:pt x="427" y="138"/>
                  </a:lnTo>
                  <a:lnTo>
                    <a:pt x="415" y="137"/>
                  </a:lnTo>
                  <a:lnTo>
                    <a:pt x="402" y="136"/>
                  </a:lnTo>
                  <a:lnTo>
                    <a:pt x="389" y="136"/>
                  </a:lnTo>
                  <a:lnTo>
                    <a:pt x="377" y="134"/>
                  </a:lnTo>
                  <a:lnTo>
                    <a:pt x="363" y="132"/>
                  </a:lnTo>
                  <a:lnTo>
                    <a:pt x="349" y="130"/>
                  </a:lnTo>
                  <a:lnTo>
                    <a:pt x="335" y="128"/>
                  </a:lnTo>
                  <a:lnTo>
                    <a:pt x="320" y="126"/>
                  </a:lnTo>
                  <a:lnTo>
                    <a:pt x="305" y="123"/>
                  </a:lnTo>
                  <a:lnTo>
                    <a:pt x="290" y="120"/>
                  </a:lnTo>
                  <a:lnTo>
                    <a:pt x="274" y="116"/>
                  </a:lnTo>
                  <a:lnTo>
                    <a:pt x="258" y="113"/>
                  </a:lnTo>
                  <a:lnTo>
                    <a:pt x="242" y="109"/>
                  </a:lnTo>
                  <a:lnTo>
                    <a:pt x="224" y="105"/>
                  </a:lnTo>
                  <a:lnTo>
                    <a:pt x="206" y="100"/>
                  </a:lnTo>
                  <a:lnTo>
                    <a:pt x="190" y="96"/>
                  </a:lnTo>
                  <a:lnTo>
                    <a:pt x="175" y="91"/>
                  </a:lnTo>
                  <a:lnTo>
                    <a:pt x="160" y="86"/>
                  </a:lnTo>
                  <a:lnTo>
                    <a:pt x="145" y="82"/>
                  </a:lnTo>
                  <a:lnTo>
                    <a:pt x="131" y="76"/>
                  </a:lnTo>
                  <a:lnTo>
                    <a:pt x="117" y="71"/>
                  </a:lnTo>
                  <a:lnTo>
                    <a:pt x="103" y="66"/>
                  </a:lnTo>
                  <a:lnTo>
                    <a:pt x="91" y="61"/>
                  </a:lnTo>
                  <a:lnTo>
                    <a:pt x="78" y="55"/>
                  </a:lnTo>
                  <a:lnTo>
                    <a:pt x="67" y="51"/>
                  </a:lnTo>
                  <a:lnTo>
                    <a:pt x="54" y="45"/>
                  </a:lnTo>
                  <a:lnTo>
                    <a:pt x="44" y="40"/>
                  </a:lnTo>
                  <a:lnTo>
                    <a:pt x="33" y="34"/>
                  </a:lnTo>
                  <a:lnTo>
                    <a:pt x="23" y="30"/>
                  </a:lnTo>
                  <a:lnTo>
                    <a:pt x="14" y="25"/>
                  </a:lnTo>
                  <a:lnTo>
                    <a:pt x="6" y="21"/>
                  </a:lnTo>
                  <a:lnTo>
                    <a:pt x="0" y="14"/>
                  </a:lnTo>
                  <a:lnTo>
                    <a:pt x="2" y="6"/>
                  </a:lnTo>
                  <a:lnTo>
                    <a:pt x="7" y="1"/>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6" name="Freeform 54">
              <a:extLst>
                <a:ext uri="{FF2B5EF4-FFF2-40B4-BE49-F238E27FC236}">
                  <a16:creationId xmlns:a16="http://schemas.microsoft.com/office/drawing/2014/main" id="{CCC9E05C-2941-4742-9EC0-097DCADB18AE}"/>
                </a:ext>
              </a:extLst>
            </p:cNvPr>
            <p:cNvSpPr>
              <a:spLocks/>
            </p:cNvSpPr>
            <p:nvPr/>
          </p:nvSpPr>
          <p:spPr bwMode="auto">
            <a:xfrm>
              <a:off x="1342" y="3053"/>
              <a:ext cx="120" cy="41"/>
            </a:xfrm>
            <a:custGeom>
              <a:avLst/>
              <a:gdLst>
                <a:gd name="T0" fmla="*/ 1 w 241"/>
                <a:gd name="T1" fmla="*/ 0 h 82"/>
                <a:gd name="T2" fmla="*/ 3 w 241"/>
                <a:gd name="T3" fmla="*/ 2 h 82"/>
                <a:gd name="T4" fmla="*/ 6 w 241"/>
                <a:gd name="T5" fmla="*/ 3 h 82"/>
                <a:gd name="T6" fmla="*/ 9 w 241"/>
                <a:gd name="T7" fmla="*/ 5 h 82"/>
                <a:gd name="T8" fmla="*/ 13 w 241"/>
                <a:gd name="T9" fmla="*/ 6 h 82"/>
                <a:gd name="T10" fmla="*/ 16 w 241"/>
                <a:gd name="T11" fmla="*/ 8 h 82"/>
                <a:gd name="T12" fmla="*/ 20 w 241"/>
                <a:gd name="T13" fmla="*/ 9 h 82"/>
                <a:gd name="T14" fmla="*/ 24 w 241"/>
                <a:gd name="T15" fmla="*/ 10 h 82"/>
                <a:gd name="T16" fmla="*/ 28 w 241"/>
                <a:gd name="T17" fmla="*/ 11 h 82"/>
                <a:gd name="T18" fmla="*/ 32 w 241"/>
                <a:gd name="T19" fmla="*/ 12 h 82"/>
                <a:gd name="T20" fmla="*/ 37 w 241"/>
                <a:gd name="T21" fmla="*/ 13 h 82"/>
                <a:gd name="T22" fmla="*/ 41 w 241"/>
                <a:gd name="T23" fmla="*/ 14 h 82"/>
                <a:gd name="T24" fmla="*/ 45 w 241"/>
                <a:gd name="T25" fmla="*/ 15 h 82"/>
                <a:gd name="T26" fmla="*/ 49 w 241"/>
                <a:gd name="T27" fmla="*/ 15 h 82"/>
                <a:gd name="T28" fmla="*/ 53 w 241"/>
                <a:gd name="T29" fmla="*/ 15 h 82"/>
                <a:gd name="T30" fmla="*/ 56 w 241"/>
                <a:gd name="T31" fmla="*/ 15 h 82"/>
                <a:gd name="T32" fmla="*/ 60 w 241"/>
                <a:gd name="T33" fmla="*/ 15 h 82"/>
                <a:gd name="T34" fmla="*/ 58 w 241"/>
                <a:gd name="T35" fmla="*/ 21 h 82"/>
                <a:gd name="T36" fmla="*/ 55 w 241"/>
                <a:gd name="T37" fmla="*/ 21 h 82"/>
                <a:gd name="T38" fmla="*/ 51 w 241"/>
                <a:gd name="T39" fmla="*/ 21 h 82"/>
                <a:gd name="T40" fmla="*/ 47 w 241"/>
                <a:gd name="T41" fmla="*/ 20 h 82"/>
                <a:gd name="T42" fmla="*/ 43 w 241"/>
                <a:gd name="T43" fmla="*/ 20 h 82"/>
                <a:gd name="T44" fmla="*/ 39 w 241"/>
                <a:gd name="T45" fmla="*/ 19 h 82"/>
                <a:gd name="T46" fmla="*/ 35 w 241"/>
                <a:gd name="T47" fmla="*/ 18 h 82"/>
                <a:gd name="T48" fmla="*/ 31 w 241"/>
                <a:gd name="T49" fmla="*/ 18 h 82"/>
                <a:gd name="T50" fmla="*/ 27 w 241"/>
                <a:gd name="T51" fmla="*/ 17 h 82"/>
                <a:gd name="T52" fmla="*/ 23 w 241"/>
                <a:gd name="T53" fmla="*/ 16 h 82"/>
                <a:gd name="T54" fmla="*/ 20 w 241"/>
                <a:gd name="T55" fmla="*/ 14 h 82"/>
                <a:gd name="T56" fmla="*/ 16 w 241"/>
                <a:gd name="T57" fmla="*/ 13 h 82"/>
                <a:gd name="T58" fmla="*/ 12 w 241"/>
                <a:gd name="T59" fmla="*/ 12 h 82"/>
                <a:gd name="T60" fmla="*/ 9 w 241"/>
                <a:gd name="T61" fmla="*/ 10 h 82"/>
                <a:gd name="T62" fmla="*/ 5 w 241"/>
                <a:gd name="T63" fmla="*/ 9 h 82"/>
                <a:gd name="T64" fmla="*/ 3 w 241"/>
                <a:gd name="T65" fmla="*/ 8 h 82"/>
                <a:gd name="T66" fmla="*/ 0 w 241"/>
                <a:gd name="T67" fmla="*/ 6 h 82"/>
                <a:gd name="T68" fmla="*/ 1 w 241"/>
                <a:gd name="T69" fmla="*/ 0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1" h="82">
                  <a:moveTo>
                    <a:pt x="6" y="0"/>
                  </a:moveTo>
                  <a:lnTo>
                    <a:pt x="15" y="6"/>
                  </a:lnTo>
                  <a:lnTo>
                    <a:pt x="27" y="11"/>
                  </a:lnTo>
                  <a:lnTo>
                    <a:pt x="38" y="17"/>
                  </a:lnTo>
                  <a:lnTo>
                    <a:pt x="52" y="23"/>
                  </a:lnTo>
                  <a:lnTo>
                    <a:pt x="67" y="29"/>
                  </a:lnTo>
                  <a:lnTo>
                    <a:pt x="82" y="34"/>
                  </a:lnTo>
                  <a:lnTo>
                    <a:pt x="98" y="39"/>
                  </a:lnTo>
                  <a:lnTo>
                    <a:pt x="115" y="44"/>
                  </a:lnTo>
                  <a:lnTo>
                    <a:pt x="131" y="48"/>
                  </a:lnTo>
                  <a:lnTo>
                    <a:pt x="149" y="52"/>
                  </a:lnTo>
                  <a:lnTo>
                    <a:pt x="165" y="55"/>
                  </a:lnTo>
                  <a:lnTo>
                    <a:pt x="182" y="57"/>
                  </a:lnTo>
                  <a:lnTo>
                    <a:pt x="198" y="59"/>
                  </a:lnTo>
                  <a:lnTo>
                    <a:pt x="213" y="60"/>
                  </a:lnTo>
                  <a:lnTo>
                    <a:pt x="227" y="59"/>
                  </a:lnTo>
                  <a:lnTo>
                    <a:pt x="241" y="57"/>
                  </a:lnTo>
                  <a:lnTo>
                    <a:pt x="234" y="82"/>
                  </a:lnTo>
                  <a:lnTo>
                    <a:pt x="220" y="82"/>
                  </a:lnTo>
                  <a:lnTo>
                    <a:pt x="205" y="81"/>
                  </a:lnTo>
                  <a:lnTo>
                    <a:pt x="189" y="79"/>
                  </a:lnTo>
                  <a:lnTo>
                    <a:pt x="174" y="78"/>
                  </a:lnTo>
                  <a:lnTo>
                    <a:pt x="158" y="75"/>
                  </a:lnTo>
                  <a:lnTo>
                    <a:pt x="142" y="72"/>
                  </a:lnTo>
                  <a:lnTo>
                    <a:pt x="126" y="69"/>
                  </a:lnTo>
                  <a:lnTo>
                    <a:pt x="111" y="66"/>
                  </a:lnTo>
                  <a:lnTo>
                    <a:pt x="95" y="61"/>
                  </a:lnTo>
                  <a:lnTo>
                    <a:pt x="80" y="56"/>
                  </a:lnTo>
                  <a:lnTo>
                    <a:pt x="65" y="52"/>
                  </a:lnTo>
                  <a:lnTo>
                    <a:pt x="50" y="46"/>
                  </a:lnTo>
                  <a:lnTo>
                    <a:pt x="36" y="40"/>
                  </a:lnTo>
                  <a:lnTo>
                    <a:pt x="23" y="34"/>
                  </a:lnTo>
                  <a:lnTo>
                    <a:pt x="12" y="29"/>
                  </a:lnTo>
                  <a:lnTo>
                    <a:pt x="0" y="22"/>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7" name="Freeform 55">
              <a:extLst>
                <a:ext uri="{FF2B5EF4-FFF2-40B4-BE49-F238E27FC236}">
                  <a16:creationId xmlns:a16="http://schemas.microsoft.com/office/drawing/2014/main" id="{9205870A-7F18-4A00-AD70-E27D8A4EE0F6}"/>
                </a:ext>
              </a:extLst>
            </p:cNvPr>
            <p:cNvSpPr>
              <a:spLocks/>
            </p:cNvSpPr>
            <p:nvPr/>
          </p:nvSpPr>
          <p:spPr bwMode="auto">
            <a:xfrm>
              <a:off x="1202" y="3696"/>
              <a:ext cx="31" cy="31"/>
            </a:xfrm>
            <a:custGeom>
              <a:avLst/>
              <a:gdLst>
                <a:gd name="T0" fmla="*/ 15 w 63"/>
                <a:gd name="T1" fmla="*/ 7 h 62"/>
                <a:gd name="T2" fmla="*/ 13 w 63"/>
                <a:gd name="T3" fmla="*/ 10 h 62"/>
                <a:gd name="T4" fmla="*/ 11 w 63"/>
                <a:gd name="T5" fmla="*/ 11 h 62"/>
                <a:gd name="T6" fmla="*/ 9 w 63"/>
                <a:gd name="T7" fmla="*/ 12 h 62"/>
                <a:gd name="T8" fmla="*/ 7 w 63"/>
                <a:gd name="T9" fmla="*/ 12 h 62"/>
                <a:gd name="T10" fmla="*/ 5 w 63"/>
                <a:gd name="T11" fmla="*/ 10 h 62"/>
                <a:gd name="T12" fmla="*/ 4 w 63"/>
                <a:gd name="T13" fmla="*/ 8 h 62"/>
                <a:gd name="T14" fmla="*/ 3 w 63"/>
                <a:gd name="T15" fmla="*/ 6 h 62"/>
                <a:gd name="T16" fmla="*/ 4 w 63"/>
                <a:gd name="T17" fmla="*/ 3 h 62"/>
                <a:gd name="T18" fmla="*/ 4 w 63"/>
                <a:gd name="T19" fmla="*/ 2 h 62"/>
                <a:gd name="T20" fmla="*/ 5 w 63"/>
                <a:gd name="T21" fmla="*/ 1 h 62"/>
                <a:gd name="T22" fmla="*/ 5 w 63"/>
                <a:gd name="T23" fmla="*/ 1 h 62"/>
                <a:gd name="T24" fmla="*/ 5 w 63"/>
                <a:gd name="T25" fmla="*/ 0 h 62"/>
                <a:gd name="T26" fmla="*/ 4 w 63"/>
                <a:gd name="T27" fmla="*/ 1 h 62"/>
                <a:gd name="T28" fmla="*/ 2 w 63"/>
                <a:gd name="T29" fmla="*/ 2 h 62"/>
                <a:gd name="T30" fmla="*/ 1 w 63"/>
                <a:gd name="T31" fmla="*/ 3 h 62"/>
                <a:gd name="T32" fmla="*/ 0 w 63"/>
                <a:gd name="T33" fmla="*/ 5 h 62"/>
                <a:gd name="T34" fmla="*/ 0 w 63"/>
                <a:gd name="T35" fmla="*/ 8 h 62"/>
                <a:gd name="T36" fmla="*/ 0 w 63"/>
                <a:gd name="T37" fmla="*/ 11 h 62"/>
                <a:gd name="T38" fmla="*/ 2 w 63"/>
                <a:gd name="T39" fmla="*/ 14 h 62"/>
                <a:gd name="T40" fmla="*/ 5 w 63"/>
                <a:gd name="T41" fmla="*/ 15 h 62"/>
                <a:gd name="T42" fmla="*/ 6 w 63"/>
                <a:gd name="T43" fmla="*/ 16 h 62"/>
                <a:gd name="T44" fmla="*/ 8 w 63"/>
                <a:gd name="T45" fmla="*/ 16 h 62"/>
                <a:gd name="T46" fmla="*/ 9 w 63"/>
                <a:gd name="T47" fmla="*/ 16 h 62"/>
                <a:gd name="T48" fmla="*/ 11 w 63"/>
                <a:gd name="T49" fmla="*/ 15 h 62"/>
                <a:gd name="T50" fmla="*/ 12 w 63"/>
                <a:gd name="T51" fmla="*/ 14 h 62"/>
                <a:gd name="T52" fmla="*/ 13 w 63"/>
                <a:gd name="T53" fmla="*/ 14 h 62"/>
                <a:gd name="T54" fmla="*/ 14 w 63"/>
                <a:gd name="T55" fmla="*/ 12 h 62"/>
                <a:gd name="T56" fmla="*/ 15 w 63"/>
                <a:gd name="T57" fmla="*/ 11 h 62"/>
                <a:gd name="T58" fmla="*/ 15 w 63"/>
                <a:gd name="T59" fmla="*/ 9 h 62"/>
                <a:gd name="T60" fmla="*/ 15 w 63"/>
                <a:gd name="T61" fmla="*/ 8 h 62"/>
                <a:gd name="T62" fmla="*/ 15 w 63"/>
                <a:gd name="T63" fmla="*/ 7 h 62"/>
                <a:gd name="T64" fmla="*/ 15 w 63"/>
                <a:gd name="T65" fmla="*/ 6 h 62"/>
                <a:gd name="T66" fmla="*/ 15 w 63"/>
                <a:gd name="T67" fmla="*/ 6 h 62"/>
                <a:gd name="T68" fmla="*/ 15 w 63"/>
                <a:gd name="T69" fmla="*/ 6 h 62"/>
                <a:gd name="T70" fmla="*/ 15 w 63"/>
                <a:gd name="T71" fmla="*/ 7 h 62"/>
                <a:gd name="T72" fmla="*/ 15 w 63"/>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3" h="62">
                  <a:moveTo>
                    <a:pt x="61" y="26"/>
                  </a:moveTo>
                  <a:lnTo>
                    <a:pt x="55" y="37"/>
                  </a:lnTo>
                  <a:lnTo>
                    <a:pt x="47" y="42"/>
                  </a:lnTo>
                  <a:lnTo>
                    <a:pt x="38" y="46"/>
                  </a:lnTo>
                  <a:lnTo>
                    <a:pt x="29" y="45"/>
                  </a:lnTo>
                  <a:lnTo>
                    <a:pt x="21" y="39"/>
                  </a:lnTo>
                  <a:lnTo>
                    <a:pt x="16" y="31"/>
                  </a:lnTo>
                  <a:lnTo>
                    <a:pt x="15" y="21"/>
                  </a:lnTo>
                  <a:lnTo>
                    <a:pt x="17" y="9"/>
                  </a:lnTo>
                  <a:lnTo>
                    <a:pt x="19" y="7"/>
                  </a:lnTo>
                  <a:lnTo>
                    <a:pt x="20" y="4"/>
                  </a:lnTo>
                  <a:lnTo>
                    <a:pt x="22" y="2"/>
                  </a:lnTo>
                  <a:lnTo>
                    <a:pt x="23" y="0"/>
                  </a:lnTo>
                  <a:lnTo>
                    <a:pt x="16" y="2"/>
                  </a:lnTo>
                  <a:lnTo>
                    <a:pt x="10" y="7"/>
                  </a:lnTo>
                  <a:lnTo>
                    <a:pt x="6" y="12"/>
                  </a:lnTo>
                  <a:lnTo>
                    <a:pt x="2" y="19"/>
                  </a:lnTo>
                  <a:lnTo>
                    <a:pt x="0" y="32"/>
                  </a:lnTo>
                  <a:lnTo>
                    <a:pt x="2" y="44"/>
                  </a:lnTo>
                  <a:lnTo>
                    <a:pt x="9" y="53"/>
                  </a:lnTo>
                  <a:lnTo>
                    <a:pt x="21" y="60"/>
                  </a:lnTo>
                  <a:lnTo>
                    <a:pt x="27" y="62"/>
                  </a:lnTo>
                  <a:lnTo>
                    <a:pt x="34" y="62"/>
                  </a:lnTo>
                  <a:lnTo>
                    <a:pt x="39" y="62"/>
                  </a:lnTo>
                  <a:lnTo>
                    <a:pt x="45" y="60"/>
                  </a:lnTo>
                  <a:lnTo>
                    <a:pt x="50" y="56"/>
                  </a:lnTo>
                  <a:lnTo>
                    <a:pt x="54" y="53"/>
                  </a:lnTo>
                  <a:lnTo>
                    <a:pt x="59" y="47"/>
                  </a:lnTo>
                  <a:lnTo>
                    <a:pt x="61" y="41"/>
                  </a:lnTo>
                  <a:lnTo>
                    <a:pt x="63" y="35"/>
                  </a:lnTo>
                  <a:lnTo>
                    <a:pt x="63" y="31"/>
                  </a:lnTo>
                  <a:lnTo>
                    <a:pt x="63" y="25"/>
                  </a:lnTo>
                  <a:lnTo>
                    <a:pt x="62" y="21"/>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8" name="Freeform 56">
              <a:extLst>
                <a:ext uri="{FF2B5EF4-FFF2-40B4-BE49-F238E27FC236}">
                  <a16:creationId xmlns:a16="http://schemas.microsoft.com/office/drawing/2014/main" id="{83084422-B3F9-4B25-BE76-7773B4BA220B}"/>
                </a:ext>
              </a:extLst>
            </p:cNvPr>
            <p:cNvSpPr>
              <a:spLocks/>
            </p:cNvSpPr>
            <p:nvPr/>
          </p:nvSpPr>
          <p:spPr bwMode="auto">
            <a:xfrm>
              <a:off x="1191" y="3751"/>
              <a:ext cx="32" cy="31"/>
            </a:xfrm>
            <a:custGeom>
              <a:avLst/>
              <a:gdLst>
                <a:gd name="T0" fmla="*/ 15 w 65"/>
                <a:gd name="T1" fmla="*/ 6 h 64"/>
                <a:gd name="T2" fmla="*/ 14 w 65"/>
                <a:gd name="T3" fmla="*/ 9 h 64"/>
                <a:gd name="T4" fmla="*/ 12 w 65"/>
                <a:gd name="T5" fmla="*/ 10 h 64"/>
                <a:gd name="T6" fmla="*/ 9 w 65"/>
                <a:gd name="T7" fmla="*/ 11 h 64"/>
                <a:gd name="T8" fmla="*/ 7 w 65"/>
                <a:gd name="T9" fmla="*/ 11 h 64"/>
                <a:gd name="T10" fmla="*/ 5 w 65"/>
                <a:gd name="T11" fmla="*/ 10 h 64"/>
                <a:gd name="T12" fmla="*/ 4 w 65"/>
                <a:gd name="T13" fmla="*/ 8 h 64"/>
                <a:gd name="T14" fmla="*/ 3 w 65"/>
                <a:gd name="T15" fmla="*/ 5 h 64"/>
                <a:gd name="T16" fmla="*/ 4 w 65"/>
                <a:gd name="T17" fmla="*/ 2 h 64"/>
                <a:gd name="T18" fmla="*/ 4 w 65"/>
                <a:gd name="T19" fmla="*/ 2 h 64"/>
                <a:gd name="T20" fmla="*/ 5 w 65"/>
                <a:gd name="T21" fmla="*/ 1 h 64"/>
                <a:gd name="T22" fmla="*/ 5 w 65"/>
                <a:gd name="T23" fmla="*/ 0 h 64"/>
                <a:gd name="T24" fmla="*/ 5 w 65"/>
                <a:gd name="T25" fmla="*/ 0 h 64"/>
                <a:gd name="T26" fmla="*/ 4 w 65"/>
                <a:gd name="T27" fmla="*/ 1 h 64"/>
                <a:gd name="T28" fmla="*/ 2 w 65"/>
                <a:gd name="T29" fmla="*/ 2 h 64"/>
                <a:gd name="T30" fmla="*/ 1 w 65"/>
                <a:gd name="T31" fmla="*/ 3 h 64"/>
                <a:gd name="T32" fmla="*/ 0 w 65"/>
                <a:gd name="T33" fmla="*/ 5 h 64"/>
                <a:gd name="T34" fmla="*/ 0 w 65"/>
                <a:gd name="T35" fmla="*/ 8 h 64"/>
                <a:gd name="T36" fmla="*/ 0 w 65"/>
                <a:gd name="T37" fmla="*/ 10 h 64"/>
                <a:gd name="T38" fmla="*/ 2 w 65"/>
                <a:gd name="T39" fmla="*/ 13 h 64"/>
                <a:gd name="T40" fmla="*/ 5 w 65"/>
                <a:gd name="T41" fmla="*/ 15 h 64"/>
                <a:gd name="T42" fmla="*/ 6 w 65"/>
                <a:gd name="T43" fmla="*/ 15 h 64"/>
                <a:gd name="T44" fmla="*/ 8 w 65"/>
                <a:gd name="T45" fmla="*/ 15 h 64"/>
                <a:gd name="T46" fmla="*/ 10 w 65"/>
                <a:gd name="T47" fmla="*/ 15 h 64"/>
                <a:gd name="T48" fmla="*/ 11 w 65"/>
                <a:gd name="T49" fmla="*/ 14 h 64"/>
                <a:gd name="T50" fmla="*/ 12 w 65"/>
                <a:gd name="T51" fmla="*/ 14 h 64"/>
                <a:gd name="T52" fmla="*/ 14 w 65"/>
                <a:gd name="T53" fmla="*/ 13 h 64"/>
                <a:gd name="T54" fmla="*/ 14 w 65"/>
                <a:gd name="T55" fmla="*/ 12 h 64"/>
                <a:gd name="T56" fmla="*/ 15 w 65"/>
                <a:gd name="T57" fmla="*/ 10 h 64"/>
                <a:gd name="T58" fmla="*/ 16 w 65"/>
                <a:gd name="T59" fmla="*/ 9 h 64"/>
                <a:gd name="T60" fmla="*/ 16 w 65"/>
                <a:gd name="T61" fmla="*/ 8 h 64"/>
                <a:gd name="T62" fmla="*/ 16 w 65"/>
                <a:gd name="T63" fmla="*/ 6 h 64"/>
                <a:gd name="T64" fmla="*/ 15 w 65"/>
                <a:gd name="T65" fmla="*/ 5 h 64"/>
                <a:gd name="T66" fmla="*/ 15 w 65"/>
                <a:gd name="T67" fmla="*/ 5 h 64"/>
                <a:gd name="T68" fmla="*/ 15 w 65"/>
                <a:gd name="T69" fmla="*/ 6 h 64"/>
                <a:gd name="T70" fmla="*/ 15 w 65"/>
                <a:gd name="T71" fmla="*/ 6 h 64"/>
                <a:gd name="T72" fmla="*/ 15 w 65"/>
                <a:gd name="T73" fmla="*/ 6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5" h="64">
                  <a:moveTo>
                    <a:pt x="61" y="27"/>
                  </a:moveTo>
                  <a:lnTo>
                    <a:pt x="56" y="37"/>
                  </a:lnTo>
                  <a:lnTo>
                    <a:pt x="48" y="44"/>
                  </a:lnTo>
                  <a:lnTo>
                    <a:pt x="38" y="47"/>
                  </a:lnTo>
                  <a:lnTo>
                    <a:pt x="29" y="46"/>
                  </a:lnTo>
                  <a:lnTo>
                    <a:pt x="21" y="41"/>
                  </a:lnTo>
                  <a:lnTo>
                    <a:pt x="17" y="32"/>
                  </a:lnTo>
                  <a:lnTo>
                    <a:pt x="15" y="22"/>
                  </a:lnTo>
                  <a:lnTo>
                    <a:pt x="18" y="11"/>
                  </a:lnTo>
                  <a:lnTo>
                    <a:pt x="19" y="8"/>
                  </a:lnTo>
                  <a:lnTo>
                    <a:pt x="20" y="5"/>
                  </a:lnTo>
                  <a:lnTo>
                    <a:pt x="22" y="3"/>
                  </a:lnTo>
                  <a:lnTo>
                    <a:pt x="23" y="0"/>
                  </a:lnTo>
                  <a:lnTo>
                    <a:pt x="17" y="4"/>
                  </a:lnTo>
                  <a:lnTo>
                    <a:pt x="11" y="8"/>
                  </a:lnTo>
                  <a:lnTo>
                    <a:pt x="6" y="13"/>
                  </a:lnTo>
                  <a:lnTo>
                    <a:pt x="3" y="20"/>
                  </a:lnTo>
                  <a:lnTo>
                    <a:pt x="0" y="32"/>
                  </a:lnTo>
                  <a:lnTo>
                    <a:pt x="3" y="44"/>
                  </a:lnTo>
                  <a:lnTo>
                    <a:pt x="10" y="54"/>
                  </a:lnTo>
                  <a:lnTo>
                    <a:pt x="21" y="61"/>
                  </a:lnTo>
                  <a:lnTo>
                    <a:pt x="27" y="64"/>
                  </a:lnTo>
                  <a:lnTo>
                    <a:pt x="34" y="64"/>
                  </a:lnTo>
                  <a:lnTo>
                    <a:pt x="40" y="62"/>
                  </a:lnTo>
                  <a:lnTo>
                    <a:pt x="45" y="60"/>
                  </a:lnTo>
                  <a:lnTo>
                    <a:pt x="51" y="58"/>
                  </a:lnTo>
                  <a:lnTo>
                    <a:pt x="56" y="53"/>
                  </a:lnTo>
                  <a:lnTo>
                    <a:pt x="59" y="49"/>
                  </a:lnTo>
                  <a:lnTo>
                    <a:pt x="63" y="43"/>
                  </a:lnTo>
                  <a:lnTo>
                    <a:pt x="64" y="37"/>
                  </a:lnTo>
                  <a:lnTo>
                    <a:pt x="65" y="32"/>
                  </a:lnTo>
                  <a:lnTo>
                    <a:pt x="64" y="27"/>
                  </a:lnTo>
                  <a:lnTo>
                    <a:pt x="63" y="22"/>
                  </a:lnTo>
                  <a:lnTo>
                    <a:pt x="63" y="23"/>
                  </a:lnTo>
                  <a:lnTo>
                    <a:pt x="63" y="24"/>
                  </a:lnTo>
                  <a:lnTo>
                    <a:pt x="61" y="26"/>
                  </a:lnTo>
                  <a:lnTo>
                    <a:pt x="6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39" name="Freeform 57">
              <a:extLst>
                <a:ext uri="{FF2B5EF4-FFF2-40B4-BE49-F238E27FC236}">
                  <a16:creationId xmlns:a16="http://schemas.microsoft.com/office/drawing/2014/main" id="{79ACCEBB-E755-4DBE-9737-F96C67FA1703}"/>
                </a:ext>
              </a:extLst>
            </p:cNvPr>
            <p:cNvSpPr>
              <a:spLocks/>
            </p:cNvSpPr>
            <p:nvPr/>
          </p:nvSpPr>
          <p:spPr bwMode="auto">
            <a:xfrm>
              <a:off x="1280" y="3711"/>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3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6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5"/>
                  </a:moveTo>
                  <a:lnTo>
                    <a:pt x="55" y="35"/>
                  </a:lnTo>
                  <a:lnTo>
                    <a:pt x="47" y="42"/>
                  </a:lnTo>
                  <a:lnTo>
                    <a:pt x="38" y="46"/>
                  </a:lnTo>
                  <a:lnTo>
                    <a:pt x="29" y="45"/>
                  </a:lnTo>
                  <a:lnTo>
                    <a:pt x="21" y="39"/>
                  </a:lnTo>
                  <a:lnTo>
                    <a:pt x="16" y="31"/>
                  </a:lnTo>
                  <a:lnTo>
                    <a:pt x="15" y="20"/>
                  </a:lnTo>
                  <a:lnTo>
                    <a:pt x="17" y="9"/>
                  </a:lnTo>
                  <a:lnTo>
                    <a:pt x="18" y="7"/>
                  </a:lnTo>
                  <a:lnTo>
                    <a:pt x="19" y="4"/>
                  </a:lnTo>
                  <a:lnTo>
                    <a:pt x="22" y="2"/>
                  </a:lnTo>
                  <a:lnTo>
                    <a:pt x="23" y="0"/>
                  </a:lnTo>
                  <a:lnTo>
                    <a:pt x="16" y="2"/>
                  </a:lnTo>
                  <a:lnTo>
                    <a:pt x="10" y="7"/>
                  </a:lnTo>
                  <a:lnTo>
                    <a:pt x="6" y="11"/>
                  </a:lnTo>
                  <a:lnTo>
                    <a:pt x="2" y="18"/>
                  </a:lnTo>
                  <a:lnTo>
                    <a:pt x="0" y="31"/>
                  </a:lnTo>
                  <a:lnTo>
                    <a:pt x="2" y="42"/>
                  </a:lnTo>
                  <a:lnTo>
                    <a:pt x="9" y="53"/>
                  </a:lnTo>
                  <a:lnTo>
                    <a:pt x="21" y="60"/>
                  </a:lnTo>
                  <a:lnTo>
                    <a:pt x="26" y="62"/>
                  </a:lnTo>
                  <a:lnTo>
                    <a:pt x="33" y="62"/>
                  </a:lnTo>
                  <a:lnTo>
                    <a:pt x="39" y="61"/>
                  </a:lnTo>
                  <a:lnTo>
                    <a:pt x="45" y="58"/>
                  </a:lnTo>
                  <a:lnTo>
                    <a:pt x="50" y="56"/>
                  </a:lnTo>
                  <a:lnTo>
                    <a:pt x="55" y="52"/>
                  </a:lnTo>
                  <a:lnTo>
                    <a:pt x="59" y="47"/>
                  </a:lnTo>
                  <a:lnTo>
                    <a:pt x="62" y="41"/>
                  </a:lnTo>
                  <a:lnTo>
                    <a:pt x="63" y="35"/>
                  </a:lnTo>
                  <a:lnTo>
                    <a:pt x="64" y="31"/>
                  </a:lnTo>
                  <a:lnTo>
                    <a:pt x="63" y="25"/>
                  </a:lnTo>
                  <a:lnTo>
                    <a:pt x="62" y="20"/>
                  </a:lnTo>
                  <a:lnTo>
                    <a:pt x="62" y="22"/>
                  </a:lnTo>
                  <a:lnTo>
                    <a:pt x="62" y="23"/>
                  </a:lnTo>
                  <a:lnTo>
                    <a:pt x="61" y="24"/>
                  </a:lnTo>
                  <a:lnTo>
                    <a:pt x="6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0" name="Freeform 58">
              <a:extLst>
                <a:ext uri="{FF2B5EF4-FFF2-40B4-BE49-F238E27FC236}">
                  <a16:creationId xmlns:a16="http://schemas.microsoft.com/office/drawing/2014/main" id="{B3EF421A-5211-40BF-8521-6FB6E398FC30}"/>
                </a:ext>
              </a:extLst>
            </p:cNvPr>
            <p:cNvSpPr>
              <a:spLocks/>
            </p:cNvSpPr>
            <p:nvPr/>
          </p:nvSpPr>
          <p:spPr bwMode="auto">
            <a:xfrm>
              <a:off x="1174" y="3710"/>
              <a:ext cx="32" cy="31"/>
            </a:xfrm>
            <a:custGeom>
              <a:avLst/>
              <a:gdLst>
                <a:gd name="T0" fmla="*/ 16 w 64"/>
                <a:gd name="T1" fmla="*/ 7 h 62"/>
                <a:gd name="T2" fmla="*/ 14 w 64"/>
                <a:gd name="T3" fmla="*/ 9 h 62"/>
                <a:gd name="T4" fmla="*/ 12 w 64"/>
                <a:gd name="T5" fmla="*/ 11 h 62"/>
                <a:gd name="T6" fmla="*/ 10 w 64"/>
                <a:gd name="T7" fmla="*/ 12 h 62"/>
                <a:gd name="T8" fmla="*/ 8 w 64"/>
                <a:gd name="T9" fmla="*/ 12 h 62"/>
                <a:gd name="T10" fmla="*/ 6 w 64"/>
                <a:gd name="T11" fmla="*/ 10 h 62"/>
                <a:gd name="T12" fmla="*/ 5 w 64"/>
                <a:gd name="T13" fmla="*/ 8 h 62"/>
                <a:gd name="T14" fmla="*/ 4 w 64"/>
                <a:gd name="T15" fmla="*/ 5 h 62"/>
                <a:gd name="T16" fmla="*/ 5 w 64"/>
                <a:gd name="T17" fmla="*/ 3 h 62"/>
                <a:gd name="T18" fmla="*/ 5 w 64"/>
                <a:gd name="T19" fmla="*/ 2 h 62"/>
                <a:gd name="T20" fmla="*/ 6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6"/>
                  </a:lnTo>
                  <a:lnTo>
                    <a:pt x="47" y="42"/>
                  </a:lnTo>
                  <a:lnTo>
                    <a:pt x="38" y="46"/>
                  </a:lnTo>
                  <a:lnTo>
                    <a:pt x="29" y="45"/>
                  </a:lnTo>
                  <a:lnTo>
                    <a:pt x="22" y="39"/>
                  </a:lnTo>
                  <a:lnTo>
                    <a:pt x="17" y="31"/>
                  </a:lnTo>
                  <a:lnTo>
                    <a:pt x="16" y="20"/>
                  </a:lnTo>
                  <a:lnTo>
                    <a:pt x="18" y="9"/>
                  </a:lnTo>
                  <a:lnTo>
                    <a:pt x="19" y="6"/>
                  </a:lnTo>
                  <a:lnTo>
                    <a:pt x="21" y="4"/>
                  </a:lnTo>
                  <a:lnTo>
                    <a:pt x="22" y="2"/>
                  </a:lnTo>
                  <a:lnTo>
                    <a:pt x="23" y="0"/>
                  </a:lnTo>
                  <a:lnTo>
                    <a:pt x="16" y="2"/>
                  </a:lnTo>
                  <a:lnTo>
                    <a:pt x="11" y="6"/>
                  </a:lnTo>
                  <a:lnTo>
                    <a:pt x="6" y="12"/>
                  </a:lnTo>
                  <a:lnTo>
                    <a:pt x="2" y="19"/>
                  </a:lnTo>
                  <a:lnTo>
                    <a:pt x="0" y="32"/>
                  </a:lnTo>
                  <a:lnTo>
                    <a:pt x="3" y="43"/>
                  </a:lnTo>
                  <a:lnTo>
                    <a:pt x="10" y="53"/>
                  </a:lnTo>
                  <a:lnTo>
                    <a:pt x="21" y="59"/>
                  </a:lnTo>
                  <a:lnTo>
                    <a:pt x="27" y="62"/>
                  </a:lnTo>
                  <a:lnTo>
                    <a:pt x="33" y="62"/>
                  </a:lnTo>
                  <a:lnTo>
                    <a:pt x="40" y="62"/>
                  </a:lnTo>
                  <a:lnTo>
                    <a:pt x="46" y="59"/>
                  </a:lnTo>
                  <a:lnTo>
                    <a:pt x="51" y="56"/>
                  </a:lnTo>
                  <a:lnTo>
                    <a:pt x="55" y="53"/>
                  </a:lnTo>
                  <a:lnTo>
                    <a:pt x="60" y="48"/>
                  </a:lnTo>
                  <a:lnTo>
                    <a:pt x="62" y="42"/>
                  </a:lnTo>
                  <a:lnTo>
                    <a:pt x="64" y="36"/>
                  </a:lnTo>
                  <a:lnTo>
                    <a:pt x="64" y="31"/>
                  </a:lnTo>
                  <a:lnTo>
                    <a:pt x="64" y="26"/>
                  </a:lnTo>
                  <a:lnTo>
                    <a:pt x="63" y="20"/>
                  </a:lnTo>
                  <a:lnTo>
                    <a:pt x="62" y="21"/>
                  </a:lnTo>
                  <a:lnTo>
                    <a:pt x="62" y="23"/>
                  </a:lnTo>
                  <a:lnTo>
                    <a:pt x="62"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1" name="Freeform 59">
              <a:extLst>
                <a:ext uri="{FF2B5EF4-FFF2-40B4-BE49-F238E27FC236}">
                  <a16:creationId xmlns:a16="http://schemas.microsoft.com/office/drawing/2014/main" id="{3F23426D-7481-4DED-96DF-79C6FFDB6626}"/>
                </a:ext>
              </a:extLst>
            </p:cNvPr>
            <p:cNvSpPr>
              <a:spLocks/>
            </p:cNvSpPr>
            <p:nvPr/>
          </p:nvSpPr>
          <p:spPr bwMode="auto">
            <a:xfrm>
              <a:off x="1357" y="3109"/>
              <a:ext cx="32" cy="31"/>
            </a:xfrm>
            <a:custGeom>
              <a:avLst/>
              <a:gdLst>
                <a:gd name="T0" fmla="*/ 16 w 64"/>
                <a:gd name="T1" fmla="*/ 7 h 62"/>
                <a:gd name="T2" fmla="*/ 14 w 64"/>
                <a:gd name="T3" fmla="*/ 10 h 62"/>
                <a:gd name="T4" fmla="*/ 12 w 64"/>
                <a:gd name="T5" fmla="*/ 11 h 62"/>
                <a:gd name="T6" fmla="*/ 10 w 64"/>
                <a:gd name="T7" fmla="*/ 12 h 62"/>
                <a:gd name="T8" fmla="*/ 8 w 64"/>
                <a:gd name="T9" fmla="*/ 12 h 62"/>
                <a:gd name="T10" fmla="*/ 6 w 64"/>
                <a:gd name="T11" fmla="*/ 10 h 62"/>
                <a:gd name="T12" fmla="*/ 4 w 64"/>
                <a:gd name="T13" fmla="*/ 8 h 62"/>
                <a:gd name="T14" fmla="*/ 4 w 64"/>
                <a:gd name="T15" fmla="*/ 5 h 62"/>
                <a:gd name="T16" fmla="*/ 5 w 64"/>
                <a:gd name="T17" fmla="*/ 3 h 62"/>
                <a:gd name="T18" fmla="*/ 5 w 64"/>
                <a:gd name="T19" fmla="*/ 2 h 62"/>
                <a:gd name="T20" fmla="*/ 5 w 64"/>
                <a:gd name="T21" fmla="*/ 1 h 62"/>
                <a:gd name="T22" fmla="*/ 6 w 64"/>
                <a:gd name="T23" fmla="*/ 1 h 62"/>
                <a:gd name="T24" fmla="*/ 6 w 64"/>
                <a:gd name="T25" fmla="*/ 0 h 62"/>
                <a:gd name="T26" fmla="*/ 4 w 64"/>
                <a:gd name="T27" fmla="*/ 1 h 62"/>
                <a:gd name="T28" fmla="*/ 3 w 64"/>
                <a:gd name="T29" fmla="*/ 2 h 62"/>
                <a:gd name="T30" fmla="*/ 2 w 64"/>
                <a:gd name="T31" fmla="*/ 3 h 62"/>
                <a:gd name="T32" fmla="*/ 1 w 64"/>
                <a:gd name="T33" fmla="*/ 5 h 62"/>
                <a:gd name="T34" fmla="*/ 0 w 64"/>
                <a:gd name="T35" fmla="*/ 8 h 62"/>
                <a:gd name="T36" fmla="*/ 1 w 64"/>
                <a:gd name="T37" fmla="*/ 11 h 62"/>
                <a:gd name="T38" fmla="*/ 3 w 64"/>
                <a:gd name="T39" fmla="*/ 14 h 62"/>
                <a:gd name="T40" fmla="*/ 6 w 64"/>
                <a:gd name="T41" fmla="*/ 15 h 62"/>
                <a:gd name="T42" fmla="*/ 7 w 64"/>
                <a:gd name="T43" fmla="*/ 16 h 62"/>
                <a:gd name="T44" fmla="*/ 9 w 64"/>
                <a:gd name="T45" fmla="*/ 16 h 62"/>
                <a:gd name="T46" fmla="*/ 10 w 64"/>
                <a:gd name="T47" fmla="*/ 16 h 62"/>
                <a:gd name="T48" fmla="*/ 12 w 64"/>
                <a:gd name="T49" fmla="*/ 15 h 62"/>
                <a:gd name="T50" fmla="*/ 13 w 64"/>
                <a:gd name="T51" fmla="*/ 14 h 62"/>
                <a:gd name="T52" fmla="*/ 14 w 64"/>
                <a:gd name="T53" fmla="*/ 14 h 62"/>
                <a:gd name="T54" fmla="*/ 15 w 64"/>
                <a:gd name="T55" fmla="*/ 12 h 62"/>
                <a:gd name="T56" fmla="*/ 16 w 64"/>
                <a:gd name="T57" fmla="*/ 11 h 62"/>
                <a:gd name="T58" fmla="*/ 16 w 64"/>
                <a:gd name="T59" fmla="*/ 9 h 62"/>
                <a:gd name="T60" fmla="*/ 16 w 64"/>
                <a:gd name="T61" fmla="*/ 8 h 62"/>
                <a:gd name="T62" fmla="*/ 16 w 64"/>
                <a:gd name="T63" fmla="*/ 7 h 62"/>
                <a:gd name="T64" fmla="*/ 16 w 64"/>
                <a:gd name="T65" fmla="*/ 5 h 62"/>
                <a:gd name="T66" fmla="*/ 16 w 64"/>
                <a:gd name="T67" fmla="*/ 6 h 62"/>
                <a:gd name="T68" fmla="*/ 16 w 64"/>
                <a:gd name="T69" fmla="*/ 6 h 62"/>
                <a:gd name="T70" fmla="*/ 16 w 64"/>
                <a:gd name="T71" fmla="*/ 7 h 62"/>
                <a:gd name="T72" fmla="*/ 16 w 64"/>
                <a:gd name="T73" fmla="*/ 7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2">
                  <a:moveTo>
                    <a:pt x="61" y="26"/>
                  </a:moveTo>
                  <a:lnTo>
                    <a:pt x="55" y="37"/>
                  </a:lnTo>
                  <a:lnTo>
                    <a:pt x="47" y="42"/>
                  </a:lnTo>
                  <a:lnTo>
                    <a:pt x="38" y="46"/>
                  </a:lnTo>
                  <a:lnTo>
                    <a:pt x="29" y="45"/>
                  </a:lnTo>
                  <a:lnTo>
                    <a:pt x="21" y="39"/>
                  </a:lnTo>
                  <a:lnTo>
                    <a:pt x="16" y="31"/>
                  </a:lnTo>
                  <a:lnTo>
                    <a:pt x="15" y="20"/>
                  </a:lnTo>
                  <a:lnTo>
                    <a:pt x="17" y="9"/>
                  </a:lnTo>
                  <a:lnTo>
                    <a:pt x="19" y="7"/>
                  </a:lnTo>
                  <a:lnTo>
                    <a:pt x="20" y="4"/>
                  </a:lnTo>
                  <a:lnTo>
                    <a:pt x="22" y="2"/>
                  </a:lnTo>
                  <a:lnTo>
                    <a:pt x="23" y="0"/>
                  </a:lnTo>
                  <a:lnTo>
                    <a:pt x="16" y="2"/>
                  </a:lnTo>
                  <a:lnTo>
                    <a:pt x="11" y="7"/>
                  </a:lnTo>
                  <a:lnTo>
                    <a:pt x="6" y="11"/>
                  </a:lnTo>
                  <a:lnTo>
                    <a:pt x="2" y="18"/>
                  </a:lnTo>
                  <a:lnTo>
                    <a:pt x="0" y="31"/>
                  </a:lnTo>
                  <a:lnTo>
                    <a:pt x="2" y="43"/>
                  </a:lnTo>
                  <a:lnTo>
                    <a:pt x="9" y="53"/>
                  </a:lnTo>
                  <a:lnTo>
                    <a:pt x="21" y="60"/>
                  </a:lnTo>
                  <a:lnTo>
                    <a:pt x="27" y="62"/>
                  </a:lnTo>
                  <a:lnTo>
                    <a:pt x="34" y="62"/>
                  </a:lnTo>
                  <a:lnTo>
                    <a:pt x="39" y="62"/>
                  </a:lnTo>
                  <a:lnTo>
                    <a:pt x="45" y="60"/>
                  </a:lnTo>
                  <a:lnTo>
                    <a:pt x="50" y="56"/>
                  </a:lnTo>
                  <a:lnTo>
                    <a:pt x="54" y="53"/>
                  </a:lnTo>
                  <a:lnTo>
                    <a:pt x="59" y="47"/>
                  </a:lnTo>
                  <a:lnTo>
                    <a:pt x="61" y="41"/>
                  </a:lnTo>
                  <a:lnTo>
                    <a:pt x="64" y="35"/>
                  </a:lnTo>
                  <a:lnTo>
                    <a:pt x="64" y="31"/>
                  </a:lnTo>
                  <a:lnTo>
                    <a:pt x="64" y="25"/>
                  </a:lnTo>
                  <a:lnTo>
                    <a:pt x="62" y="20"/>
                  </a:lnTo>
                  <a:lnTo>
                    <a:pt x="62" y="22"/>
                  </a:lnTo>
                  <a:lnTo>
                    <a:pt x="62" y="23"/>
                  </a:lnTo>
                  <a:lnTo>
                    <a:pt x="61" y="25"/>
                  </a:lnTo>
                  <a:lnTo>
                    <a:pt x="6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2" name="Freeform 60">
              <a:extLst>
                <a:ext uri="{FF2B5EF4-FFF2-40B4-BE49-F238E27FC236}">
                  <a16:creationId xmlns:a16="http://schemas.microsoft.com/office/drawing/2014/main" id="{9F565241-D999-4210-9046-70C125BCA8C2}"/>
                </a:ext>
              </a:extLst>
            </p:cNvPr>
            <p:cNvSpPr>
              <a:spLocks/>
            </p:cNvSpPr>
            <p:nvPr/>
          </p:nvSpPr>
          <p:spPr bwMode="auto">
            <a:xfrm>
              <a:off x="1326" y="3182"/>
              <a:ext cx="46" cy="51"/>
            </a:xfrm>
            <a:custGeom>
              <a:avLst/>
              <a:gdLst>
                <a:gd name="T0" fmla="*/ 23 w 92"/>
                <a:gd name="T1" fmla="*/ 17 h 102"/>
                <a:gd name="T2" fmla="*/ 21 w 92"/>
                <a:gd name="T3" fmla="*/ 19 h 102"/>
                <a:gd name="T4" fmla="*/ 19 w 92"/>
                <a:gd name="T5" fmla="*/ 21 h 102"/>
                <a:gd name="T6" fmla="*/ 17 w 92"/>
                <a:gd name="T7" fmla="*/ 22 h 102"/>
                <a:gd name="T8" fmla="*/ 15 w 92"/>
                <a:gd name="T9" fmla="*/ 21 h 102"/>
                <a:gd name="T10" fmla="*/ 13 w 92"/>
                <a:gd name="T11" fmla="*/ 20 h 102"/>
                <a:gd name="T12" fmla="*/ 12 w 92"/>
                <a:gd name="T13" fmla="*/ 18 h 102"/>
                <a:gd name="T14" fmla="*/ 11 w 92"/>
                <a:gd name="T15" fmla="*/ 16 h 102"/>
                <a:gd name="T16" fmla="*/ 12 w 92"/>
                <a:gd name="T17" fmla="*/ 13 h 102"/>
                <a:gd name="T18" fmla="*/ 13 w 92"/>
                <a:gd name="T19" fmla="*/ 12 h 102"/>
                <a:gd name="T20" fmla="*/ 14 w 92"/>
                <a:gd name="T21" fmla="*/ 11 h 102"/>
                <a:gd name="T22" fmla="*/ 15 w 92"/>
                <a:gd name="T23" fmla="*/ 10 h 102"/>
                <a:gd name="T24" fmla="*/ 16 w 92"/>
                <a:gd name="T25" fmla="*/ 9 h 102"/>
                <a:gd name="T26" fmla="*/ 16 w 92"/>
                <a:gd name="T27" fmla="*/ 7 h 102"/>
                <a:gd name="T28" fmla="*/ 16 w 92"/>
                <a:gd name="T29" fmla="*/ 6 h 102"/>
                <a:gd name="T30" fmla="*/ 16 w 92"/>
                <a:gd name="T31" fmla="*/ 5 h 102"/>
                <a:gd name="T32" fmla="*/ 16 w 92"/>
                <a:gd name="T33" fmla="*/ 5 h 102"/>
                <a:gd name="T34" fmla="*/ 14 w 92"/>
                <a:gd name="T35" fmla="*/ 7 h 102"/>
                <a:gd name="T36" fmla="*/ 12 w 92"/>
                <a:gd name="T37" fmla="*/ 9 h 102"/>
                <a:gd name="T38" fmla="*/ 10 w 92"/>
                <a:gd name="T39" fmla="*/ 10 h 102"/>
                <a:gd name="T40" fmla="*/ 8 w 92"/>
                <a:gd name="T41" fmla="*/ 10 h 102"/>
                <a:gd name="T42" fmla="*/ 6 w 92"/>
                <a:gd name="T43" fmla="*/ 8 h 102"/>
                <a:gd name="T44" fmla="*/ 4 w 92"/>
                <a:gd name="T45" fmla="*/ 6 h 102"/>
                <a:gd name="T46" fmla="*/ 4 w 92"/>
                <a:gd name="T47" fmla="*/ 4 h 102"/>
                <a:gd name="T48" fmla="*/ 5 w 92"/>
                <a:gd name="T49" fmla="*/ 1 h 102"/>
                <a:gd name="T50" fmla="*/ 4 w 92"/>
                <a:gd name="T51" fmla="*/ 0 h 102"/>
                <a:gd name="T52" fmla="*/ 3 w 92"/>
                <a:gd name="T53" fmla="*/ 1 h 102"/>
                <a:gd name="T54" fmla="*/ 2 w 92"/>
                <a:gd name="T55" fmla="*/ 1 h 102"/>
                <a:gd name="T56" fmla="*/ 1 w 92"/>
                <a:gd name="T57" fmla="*/ 3 h 102"/>
                <a:gd name="T58" fmla="*/ 0 w 92"/>
                <a:gd name="T59" fmla="*/ 6 h 102"/>
                <a:gd name="T60" fmla="*/ 1 w 92"/>
                <a:gd name="T61" fmla="*/ 9 h 102"/>
                <a:gd name="T62" fmla="*/ 3 w 92"/>
                <a:gd name="T63" fmla="*/ 12 h 102"/>
                <a:gd name="T64" fmla="*/ 6 w 92"/>
                <a:gd name="T65" fmla="*/ 13 h 102"/>
                <a:gd name="T66" fmla="*/ 6 w 92"/>
                <a:gd name="T67" fmla="*/ 14 h 102"/>
                <a:gd name="T68" fmla="*/ 7 w 92"/>
                <a:gd name="T69" fmla="*/ 14 h 102"/>
                <a:gd name="T70" fmla="*/ 8 w 92"/>
                <a:gd name="T71" fmla="*/ 14 h 102"/>
                <a:gd name="T72" fmla="*/ 9 w 92"/>
                <a:gd name="T73" fmla="*/ 14 h 102"/>
                <a:gd name="T74" fmla="*/ 8 w 92"/>
                <a:gd name="T75" fmla="*/ 14 h 102"/>
                <a:gd name="T76" fmla="*/ 8 w 92"/>
                <a:gd name="T77" fmla="*/ 14 h 102"/>
                <a:gd name="T78" fmla="*/ 8 w 92"/>
                <a:gd name="T79" fmla="*/ 15 h 102"/>
                <a:gd name="T80" fmla="*/ 8 w 92"/>
                <a:gd name="T81" fmla="*/ 15 h 102"/>
                <a:gd name="T82" fmla="*/ 8 w 92"/>
                <a:gd name="T83" fmla="*/ 18 h 102"/>
                <a:gd name="T84" fmla="*/ 8 w 92"/>
                <a:gd name="T85" fmla="*/ 21 h 102"/>
                <a:gd name="T86" fmla="*/ 10 w 92"/>
                <a:gd name="T87" fmla="*/ 24 h 102"/>
                <a:gd name="T88" fmla="*/ 13 w 92"/>
                <a:gd name="T89" fmla="*/ 25 h 102"/>
                <a:gd name="T90" fmla="*/ 14 w 92"/>
                <a:gd name="T91" fmla="*/ 26 h 102"/>
                <a:gd name="T92" fmla="*/ 16 w 92"/>
                <a:gd name="T93" fmla="*/ 26 h 102"/>
                <a:gd name="T94" fmla="*/ 17 w 92"/>
                <a:gd name="T95" fmla="*/ 26 h 102"/>
                <a:gd name="T96" fmla="*/ 19 w 92"/>
                <a:gd name="T97" fmla="*/ 25 h 102"/>
                <a:gd name="T98" fmla="*/ 20 w 92"/>
                <a:gd name="T99" fmla="*/ 25 h 102"/>
                <a:gd name="T100" fmla="*/ 21 w 92"/>
                <a:gd name="T101" fmla="*/ 23 h 102"/>
                <a:gd name="T102" fmla="*/ 22 w 92"/>
                <a:gd name="T103" fmla="*/ 22 h 102"/>
                <a:gd name="T104" fmla="*/ 23 w 92"/>
                <a:gd name="T105" fmla="*/ 21 h 102"/>
                <a:gd name="T106" fmla="*/ 23 w 92"/>
                <a:gd name="T107" fmla="*/ 19 h 102"/>
                <a:gd name="T108" fmla="*/ 23 w 92"/>
                <a:gd name="T109" fmla="*/ 18 h 102"/>
                <a:gd name="T110" fmla="*/ 23 w 92"/>
                <a:gd name="T111" fmla="*/ 17 h 102"/>
                <a:gd name="T112" fmla="*/ 23 w 92"/>
                <a:gd name="T113" fmla="*/ 17 h 1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2" h="102">
                  <a:moveTo>
                    <a:pt x="90" y="66"/>
                  </a:moveTo>
                  <a:lnTo>
                    <a:pt x="84" y="76"/>
                  </a:lnTo>
                  <a:lnTo>
                    <a:pt x="76" y="82"/>
                  </a:lnTo>
                  <a:lnTo>
                    <a:pt x="67" y="85"/>
                  </a:lnTo>
                  <a:lnTo>
                    <a:pt x="58" y="84"/>
                  </a:lnTo>
                  <a:lnTo>
                    <a:pt x="51" y="79"/>
                  </a:lnTo>
                  <a:lnTo>
                    <a:pt x="45" y="71"/>
                  </a:lnTo>
                  <a:lnTo>
                    <a:pt x="44" y="61"/>
                  </a:lnTo>
                  <a:lnTo>
                    <a:pt x="45" y="51"/>
                  </a:lnTo>
                  <a:lnTo>
                    <a:pt x="51" y="48"/>
                  </a:lnTo>
                  <a:lnTo>
                    <a:pt x="55" y="44"/>
                  </a:lnTo>
                  <a:lnTo>
                    <a:pt x="59" y="39"/>
                  </a:lnTo>
                  <a:lnTo>
                    <a:pt x="62" y="33"/>
                  </a:lnTo>
                  <a:lnTo>
                    <a:pt x="63" y="27"/>
                  </a:lnTo>
                  <a:lnTo>
                    <a:pt x="63" y="22"/>
                  </a:lnTo>
                  <a:lnTo>
                    <a:pt x="62" y="18"/>
                  </a:lnTo>
                  <a:lnTo>
                    <a:pt x="61" y="17"/>
                  </a:lnTo>
                  <a:lnTo>
                    <a:pt x="55" y="27"/>
                  </a:lnTo>
                  <a:lnTo>
                    <a:pt x="47" y="34"/>
                  </a:lnTo>
                  <a:lnTo>
                    <a:pt x="38" y="38"/>
                  </a:lnTo>
                  <a:lnTo>
                    <a:pt x="29" y="37"/>
                  </a:lnTo>
                  <a:lnTo>
                    <a:pt x="22" y="31"/>
                  </a:lnTo>
                  <a:lnTo>
                    <a:pt x="16" y="23"/>
                  </a:lnTo>
                  <a:lnTo>
                    <a:pt x="15" y="13"/>
                  </a:lnTo>
                  <a:lnTo>
                    <a:pt x="17" y="1"/>
                  </a:lnTo>
                  <a:lnTo>
                    <a:pt x="16" y="0"/>
                  </a:lnTo>
                  <a:lnTo>
                    <a:pt x="11" y="1"/>
                  </a:lnTo>
                  <a:lnTo>
                    <a:pt x="6" y="4"/>
                  </a:lnTo>
                  <a:lnTo>
                    <a:pt x="2" y="10"/>
                  </a:lnTo>
                  <a:lnTo>
                    <a:pt x="0" y="23"/>
                  </a:lnTo>
                  <a:lnTo>
                    <a:pt x="3" y="34"/>
                  </a:lnTo>
                  <a:lnTo>
                    <a:pt x="10" y="45"/>
                  </a:lnTo>
                  <a:lnTo>
                    <a:pt x="21" y="52"/>
                  </a:lnTo>
                  <a:lnTo>
                    <a:pt x="23" y="53"/>
                  </a:lnTo>
                  <a:lnTo>
                    <a:pt x="26" y="53"/>
                  </a:lnTo>
                  <a:lnTo>
                    <a:pt x="30" y="54"/>
                  </a:lnTo>
                  <a:lnTo>
                    <a:pt x="33" y="54"/>
                  </a:lnTo>
                  <a:lnTo>
                    <a:pt x="32" y="55"/>
                  </a:lnTo>
                  <a:lnTo>
                    <a:pt x="32" y="56"/>
                  </a:lnTo>
                  <a:lnTo>
                    <a:pt x="31" y="57"/>
                  </a:lnTo>
                  <a:lnTo>
                    <a:pt x="31" y="59"/>
                  </a:lnTo>
                  <a:lnTo>
                    <a:pt x="29" y="71"/>
                  </a:lnTo>
                  <a:lnTo>
                    <a:pt x="31" y="83"/>
                  </a:lnTo>
                  <a:lnTo>
                    <a:pt x="38" y="93"/>
                  </a:lnTo>
                  <a:lnTo>
                    <a:pt x="50" y="100"/>
                  </a:lnTo>
                  <a:lnTo>
                    <a:pt x="55" y="101"/>
                  </a:lnTo>
                  <a:lnTo>
                    <a:pt x="62" y="102"/>
                  </a:lnTo>
                  <a:lnTo>
                    <a:pt x="68" y="101"/>
                  </a:lnTo>
                  <a:lnTo>
                    <a:pt x="74" y="99"/>
                  </a:lnTo>
                  <a:lnTo>
                    <a:pt x="79" y="97"/>
                  </a:lnTo>
                  <a:lnTo>
                    <a:pt x="84" y="92"/>
                  </a:lnTo>
                  <a:lnTo>
                    <a:pt x="88" y="87"/>
                  </a:lnTo>
                  <a:lnTo>
                    <a:pt x="91" y="82"/>
                  </a:lnTo>
                  <a:lnTo>
                    <a:pt x="92" y="76"/>
                  </a:lnTo>
                  <a:lnTo>
                    <a:pt x="91" y="70"/>
                  </a:lnTo>
                  <a:lnTo>
                    <a:pt x="90"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3" name="Freeform 61">
              <a:extLst>
                <a:ext uri="{FF2B5EF4-FFF2-40B4-BE49-F238E27FC236}">
                  <a16:creationId xmlns:a16="http://schemas.microsoft.com/office/drawing/2014/main" id="{7D5A203C-04C9-45E0-BE4C-BFDF832AF97D}"/>
                </a:ext>
              </a:extLst>
            </p:cNvPr>
            <p:cNvSpPr>
              <a:spLocks/>
            </p:cNvSpPr>
            <p:nvPr/>
          </p:nvSpPr>
          <p:spPr bwMode="auto">
            <a:xfrm>
              <a:off x="1283" y="3066"/>
              <a:ext cx="286" cy="837"/>
            </a:xfrm>
            <a:custGeom>
              <a:avLst/>
              <a:gdLst>
                <a:gd name="T0" fmla="*/ 77 w 572"/>
                <a:gd name="T1" fmla="*/ 354 h 1674"/>
                <a:gd name="T2" fmla="*/ 79 w 572"/>
                <a:gd name="T3" fmla="*/ 332 h 1674"/>
                <a:gd name="T4" fmla="*/ 76 w 572"/>
                <a:gd name="T5" fmla="*/ 320 h 1674"/>
                <a:gd name="T6" fmla="*/ 73 w 572"/>
                <a:gd name="T7" fmla="*/ 314 h 1674"/>
                <a:gd name="T8" fmla="*/ 70 w 572"/>
                <a:gd name="T9" fmla="*/ 310 h 1674"/>
                <a:gd name="T10" fmla="*/ 68 w 572"/>
                <a:gd name="T11" fmla="*/ 307 h 1674"/>
                <a:gd name="T12" fmla="*/ 115 w 572"/>
                <a:gd name="T13" fmla="*/ 127 h 1674"/>
                <a:gd name="T14" fmla="*/ 120 w 572"/>
                <a:gd name="T15" fmla="*/ 125 h 1674"/>
                <a:gd name="T16" fmla="*/ 124 w 572"/>
                <a:gd name="T17" fmla="*/ 124 h 1674"/>
                <a:gd name="T18" fmla="*/ 128 w 572"/>
                <a:gd name="T19" fmla="*/ 121 h 1674"/>
                <a:gd name="T20" fmla="*/ 134 w 572"/>
                <a:gd name="T21" fmla="*/ 114 h 1674"/>
                <a:gd name="T22" fmla="*/ 136 w 572"/>
                <a:gd name="T23" fmla="*/ 110 h 1674"/>
                <a:gd name="T24" fmla="*/ 141 w 572"/>
                <a:gd name="T25" fmla="*/ 99 h 1674"/>
                <a:gd name="T26" fmla="*/ 143 w 572"/>
                <a:gd name="T27" fmla="*/ 83 h 1674"/>
                <a:gd name="T28" fmla="*/ 141 w 572"/>
                <a:gd name="T29" fmla="*/ 65 h 1674"/>
                <a:gd name="T30" fmla="*/ 131 w 572"/>
                <a:gd name="T31" fmla="*/ 48 h 1674"/>
                <a:gd name="T32" fmla="*/ 119 w 572"/>
                <a:gd name="T33" fmla="*/ 30 h 1674"/>
                <a:gd name="T34" fmla="*/ 109 w 572"/>
                <a:gd name="T35" fmla="*/ 15 h 1674"/>
                <a:gd name="T36" fmla="*/ 104 w 572"/>
                <a:gd name="T37" fmla="*/ 8 h 1674"/>
                <a:gd name="T38" fmla="*/ 99 w 572"/>
                <a:gd name="T39" fmla="*/ 1 h 1674"/>
                <a:gd name="T40" fmla="*/ 98 w 572"/>
                <a:gd name="T41" fmla="*/ 4 h 1674"/>
                <a:gd name="T42" fmla="*/ 97 w 572"/>
                <a:gd name="T43" fmla="*/ 11 h 1674"/>
                <a:gd name="T44" fmla="*/ 98 w 572"/>
                <a:gd name="T45" fmla="*/ 14 h 1674"/>
                <a:gd name="T46" fmla="*/ 102 w 572"/>
                <a:gd name="T47" fmla="*/ 19 h 1674"/>
                <a:gd name="T48" fmla="*/ 108 w 572"/>
                <a:gd name="T49" fmla="*/ 26 h 1674"/>
                <a:gd name="T50" fmla="*/ 114 w 572"/>
                <a:gd name="T51" fmla="*/ 34 h 1674"/>
                <a:gd name="T52" fmla="*/ 119 w 572"/>
                <a:gd name="T53" fmla="*/ 42 h 1674"/>
                <a:gd name="T54" fmla="*/ 124 w 572"/>
                <a:gd name="T55" fmla="*/ 51 h 1674"/>
                <a:gd name="T56" fmla="*/ 129 w 572"/>
                <a:gd name="T57" fmla="*/ 59 h 1674"/>
                <a:gd name="T58" fmla="*/ 133 w 572"/>
                <a:gd name="T59" fmla="*/ 68 h 1674"/>
                <a:gd name="T60" fmla="*/ 134 w 572"/>
                <a:gd name="T61" fmla="*/ 84 h 1674"/>
                <a:gd name="T62" fmla="*/ 128 w 572"/>
                <a:gd name="T63" fmla="*/ 104 h 1674"/>
                <a:gd name="T64" fmla="*/ 121 w 572"/>
                <a:gd name="T65" fmla="*/ 114 h 1674"/>
                <a:gd name="T66" fmla="*/ 113 w 572"/>
                <a:gd name="T67" fmla="*/ 120 h 1674"/>
                <a:gd name="T68" fmla="*/ 107 w 572"/>
                <a:gd name="T69" fmla="*/ 123 h 1674"/>
                <a:gd name="T70" fmla="*/ 105 w 572"/>
                <a:gd name="T71" fmla="*/ 124 h 1674"/>
                <a:gd name="T72" fmla="*/ 58 w 572"/>
                <a:gd name="T73" fmla="*/ 305 h 1674"/>
                <a:gd name="T74" fmla="*/ 61 w 572"/>
                <a:gd name="T75" fmla="*/ 309 h 1674"/>
                <a:gd name="T76" fmla="*/ 65 w 572"/>
                <a:gd name="T77" fmla="*/ 316 h 1674"/>
                <a:gd name="T78" fmla="*/ 68 w 572"/>
                <a:gd name="T79" fmla="*/ 324 h 1674"/>
                <a:gd name="T80" fmla="*/ 68 w 572"/>
                <a:gd name="T81" fmla="*/ 331 h 1674"/>
                <a:gd name="T82" fmla="*/ 66 w 572"/>
                <a:gd name="T83" fmla="*/ 350 h 1674"/>
                <a:gd name="T84" fmla="*/ 63 w 572"/>
                <a:gd name="T85" fmla="*/ 365 h 1674"/>
                <a:gd name="T86" fmla="*/ 58 w 572"/>
                <a:gd name="T87" fmla="*/ 378 h 1674"/>
                <a:gd name="T88" fmla="*/ 54 w 572"/>
                <a:gd name="T89" fmla="*/ 390 h 1674"/>
                <a:gd name="T90" fmla="*/ 50 w 572"/>
                <a:gd name="T91" fmla="*/ 397 h 1674"/>
                <a:gd name="T92" fmla="*/ 44 w 572"/>
                <a:gd name="T93" fmla="*/ 404 h 1674"/>
                <a:gd name="T94" fmla="*/ 30 w 572"/>
                <a:gd name="T95" fmla="*/ 407 h 1674"/>
                <a:gd name="T96" fmla="*/ 16 w 572"/>
                <a:gd name="T97" fmla="*/ 405 h 1674"/>
                <a:gd name="T98" fmla="*/ 7 w 572"/>
                <a:gd name="T99" fmla="*/ 402 h 1674"/>
                <a:gd name="T100" fmla="*/ 4 w 572"/>
                <a:gd name="T101" fmla="*/ 401 h 1674"/>
                <a:gd name="T102" fmla="*/ 1 w 572"/>
                <a:gd name="T103" fmla="*/ 401 h 1674"/>
                <a:gd name="T104" fmla="*/ 1 w 572"/>
                <a:gd name="T105" fmla="*/ 404 h 1674"/>
                <a:gd name="T106" fmla="*/ 5 w 572"/>
                <a:gd name="T107" fmla="*/ 409 h 1674"/>
                <a:gd name="T108" fmla="*/ 14 w 572"/>
                <a:gd name="T109" fmla="*/ 414 h 1674"/>
                <a:gd name="T110" fmla="*/ 22 w 572"/>
                <a:gd name="T111" fmla="*/ 417 h 1674"/>
                <a:gd name="T112" fmla="*/ 31 w 572"/>
                <a:gd name="T113" fmla="*/ 419 h 1674"/>
                <a:gd name="T114" fmla="*/ 41 w 572"/>
                <a:gd name="T115" fmla="*/ 418 h 1674"/>
                <a:gd name="T116" fmla="*/ 52 w 572"/>
                <a:gd name="T117" fmla="*/ 413 h 1674"/>
                <a:gd name="T118" fmla="*/ 61 w 572"/>
                <a:gd name="T119" fmla="*/ 402 h 1674"/>
                <a:gd name="T120" fmla="*/ 68 w 572"/>
                <a:gd name="T121" fmla="*/ 387 h 1674"/>
                <a:gd name="T122" fmla="*/ 73 w 572"/>
                <a:gd name="T123" fmla="*/ 371 h 16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2" h="1674">
                  <a:moveTo>
                    <a:pt x="296" y="1458"/>
                  </a:moveTo>
                  <a:lnTo>
                    <a:pt x="305" y="1414"/>
                  </a:lnTo>
                  <a:lnTo>
                    <a:pt x="313" y="1369"/>
                  </a:lnTo>
                  <a:lnTo>
                    <a:pt x="314" y="1326"/>
                  </a:lnTo>
                  <a:lnTo>
                    <a:pt x="309" y="1292"/>
                  </a:lnTo>
                  <a:lnTo>
                    <a:pt x="304" y="1278"/>
                  </a:lnTo>
                  <a:lnTo>
                    <a:pt x="298" y="1265"/>
                  </a:lnTo>
                  <a:lnTo>
                    <a:pt x="291" y="1255"/>
                  </a:lnTo>
                  <a:lnTo>
                    <a:pt x="284" y="1246"/>
                  </a:lnTo>
                  <a:lnTo>
                    <a:pt x="277" y="1238"/>
                  </a:lnTo>
                  <a:lnTo>
                    <a:pt x="273" y="1232"/>
                  </a:lnTo>
                  <a:lnTo>
                    <a:pt x="269" y="1228"/>
                  </a:lnTo>
                  <a:lnTo>
                    <a:pt x="268" y="1227"/>
                  </a:lnTo>
                  <a:lnTo>
                    <a:pt x="459" y="507"/>
                  </a:lnTo>
                  <a:lnTo>
                    <a:pt x="470" y="504"/>
                  </a:lnTo>
                  <a:lnTo>
                    <a:pt x="479" y="500"/>
                  </a:lnTo>
                  <a:lnTo>
                    <a:pt x="487" y="497"/>
                  </a:lnTo>
                  <a:lnTo>
                    <a:pt x="495" y="493"/>
                  </a:lnTo>
                  <a:lnTo>
                    <a:pt x="503" y="488"/>
                  </a:lnTo>
                  <a:lnTo>
                    <a:pt x="512" y="481"/>
                  </a:lnTo>
                  <a:lnTo>
                    <a:pt x="523" y="470"/>
                  </a:lnTo>
                  <a:lnTo>
                    <a:pt x="535" y="456"/>
                  </a:lnTo>
                  <a:lnTo>
                    <a:pt x="539" y="452"/>
                  </a:lnTo>
                  <a:lnTo>
                    <a:pt x="544" y="439"/>
                  </a:lnTo>
                  <a:lnTo>
                    <a:pt x="554" y="420"/>
                  </a:lnTo>
                  <a:lnTo>
                    <a:pt x="562" y="394"/>
                  </a:lnTo>
                  <a:lnTo>
                    <a:pt x="569" y="364"/>
                  </a:lnTo>
                  <a:lnTo>
                    <a:pt x="572" y="331"/>
                  </a:lnTo>
                  <a:lnTo>
                    <a:pt x="570" y="295"/>
                  </a:lnTo>
                  <a:lnTo>
                    <a:pt x="561" y="258"/>
                  </a:lnTo>
                  <a:lnTo>
                    <a:pt x="544" y="227"/>
                  </a:lnTo>
                  <a:lnTo>
                    <a:pt x="523" y="191"/>
                  </a:lnTo>
                  <a:lnTo>
                    <a:pt x="500" y="154"/>
                  </a:lnTo>
                  <a:lnTo>
                    <a:pt x="475" y="119"/>
                  </a:lnTo>
                  <a:lnTo>
                    <a:pt x="452" y="86"/>
                  </a:lnTo>
                  <a:lnTo>
                    <a:pt x="434" y="59"/>
                  </a:lnTo>
                  <a:lnTo>
                    <a:pt x="420" y="39"/>
                  </a:lnTo>
                  <a:lnTo>
                    <a:pt x="415" y="29"/>
                  </a:lnTo>
                  <a:lnTo>
                    <a:pt x="422" y="0"/>
                  </a:lnTo>
                  <a:lnTo>
                    <a:pt x="395" y="1"/>
                  </a:lnTo>
                  <a:lnTo>
                    <a:pt x="392" y="6"/>
                  </a:lnTo>
                  <a:lnTo>
                    <a:pt x="389" y="16"/>
                  </a:lnTo>
                  <a:lnTo>
                    <a:pt x="386" y="30"/>
                  </a:lnTo>
                  <a:lnTo>
                    <a:pt x="386" y="43"/>
                  </a:lnTo>
                  <a:lnTo>
                    <a:pt x="388" y="48"/>
                  </a:lnTo>
                  <a:lnTo>
                    <a:pt x="392" y="55"/>
                  </a:lnTo>
                  <a:lnTo>
                    <a:pt x="399" y="65"/>
                  </a:lnTo>
                  <a:lnTo>
                    <a:pt x="407" y="76"/>
                  </a:lnTo>
                  <a:lnTo>
                    <a:pt x="418" y="89"/>
                  </a:lnTo>
                  <a:lnTo>
                    <a:pt x="429" y="103"/>
                  </a:lnTo>
                  <a:lnTo>
                    <a:pt x="441" y="119"/>
                  </a:lnTo>
                  <a:lnTo>
                    <a:pt x="453" y="136"/>
                  </a:lnTo>
                  <a:lnTo>
                    <a:pt x="464" y="152"/>
                  </a:lnTo>
                  <a:lnTo>
                    <a:pt x="474" y="168"/>
                  </a:lnTo>
                  <a:lnTo>
                    <a:pt x="485" y="186"/>
                  </a:lnTo>
                  <a:lnTo>
                    <a:pt x="495" y="202"/>
                  </a:lnTo>
                  <a:lnTo>
                    <a:pt x="504" y="219"/>
                  </a:lnTo>
                  <a:lnTo>
                    <a:pt x="513" y="236"/>
                  </a:lnTo>
                  <a:lnTo>
                    <a:pt x="523" y="254"/>
                  </a:lnTo>
                  <a:lnTo>
                    <a:pt x="530" y="271"/>
                  </a:lnTo>
                  <a:lnTo>
                    <a:pt x="535" y="302"/>
                  </a:lnTo>
                  <a:lnTo>
                    <a:pt x="533" y="335"/>
                  </a:lnTo>
                  <a:lnTo>
                    <a:pt x="525" y="371"/>
                  </a:lnTo>
                  <a:lnTo>
                    <a:pt x="512" y="413"/>
                  </a:lnTo>
                  <a:lnTo>
                    <a:pt x="497" y="436"/>
                  </a:lnTo>
                  <a:lnTo>
                    <a:pt x="481" y="455"/>
                  </a:lnTo>
                  <a:lnTo>
                    <a:pt x="466" y="469"/>
                  </a:lnTo>
                  <a:lnTo>
                    <a:pt x="451" y="479"/>
                  </a:lnTo>
                  <a:lnTo>
                    <a:pt x="438" y="488"/>
                  </a:lnTo>
                  <a:lnTo>
                    <a:pt x="428" y="492"/>
                  </a:lnTo>
                  <a:lnTo>
                    <a:pt x="421" y="494"/>
                  </a:lnTo>
                  <a:lnTo>
                    <a:pt x="419" y="496"/>
                  </a:lnTo>
                  <a:lnTo>
                    <a:pt x="229" y="1216"/>
                  </a:lnTo>
                  <a:lnTo>
                    <a:pt x="231" y="1218"/>
                  </a:lnTo>
                  <a:lnTo>
                    <a:pt x="236" y="1225"/>
                  </a:lnTo>
                  <a:lnTo>
                    <a:pt x="243" y="1235"/>
                  </a:lnTo>
                  <a:lnTo>
                    <a:pt x="251" y="1248"/>
                  </a:lnTo>
                  <a:lnTo>
                    <a:pt x="259" y="1263"/>
                  </a:lnTo>
                  <a:lnTo>
                    <a:pt x="266" y="1279"/>
                  </a:lnTo>
                  <a:lnTo>
                    <a:pt x="271" y="1295"/>
                  </a:lnTo>
                  <a:lnTo>
                    <a:pt x="273" y="1311"/>
                  </a:lnTo>
                  <a:lnTo>
                    <a:pt x="271" y="1324"/>
                  </a:lnTo>
                  <a:lnTo>
                    <a:pt x="268" y="1355"/>
                  </a:lnTo>
                  <a:lnTo>
                    <a:pt x="263" y="1397"/>
                  </a:lnTo>
                  <a:lnTo>
                    <a:pt x="255" y="1438"/>
                  </a:lnTo>
                  <a:lnTo>
                    <a:pt x="250" y="1460"/>
                  </a:lnTo>
                  <a:lnTo>
                    <a:pt x="241" y="1484"/>
                  </a:lnTo>
                  <a:lnTo>
                    <a:pt x="231" y="1510"/>
                  </a:lnTo>
                  <a:lnTo>
                    <a:pt x="222" y="1534"/>
                  </a:lnTo>
                  <a:lnTo>
                    <a:pt x="213" y="1557"/>
                  </a:lnTo>
                  <a:lnTo>
                    <a:pt x="205" y="1575"/>
                  </a:lnTo>
                  <a:lnTo>
                    <a:pt x="200" y="1587"/>
                  </a:lnTo>
                  <a:lnTo>
                    <a:pt x="198" y="1591"/>
                  </a:lnTo>
                  <a:lnTo>
                    <a:pt x="176" y="1613"/>
                  </a:lnTo>
                  <a:lnTo>
                    <a:pt x="148" y="1626"/>
                  </a:lnTo>
                  <a:lnTo>
                    <a:pt x="119" y="1628"/>
                  </a:lnTo>
                  <a:lnTo>
                    <a:pt x="91" y="1626"/>
                  </a:lnTo>
                  <a:lnTo>
                    <a:pt x="64" y="1620"/>
                  </a:lnTo>
                  <a:lnTo>
                    <a:pt x="42" y="1613"/>
                  </a:lnTo>
                  <a:lnTo>
                    <a:pt x="28" y="1606"/>
                  </a:lnTo>
                  <a:lnTo>
                    <a:pt x="23" y="1604"/>
                  </a:lnTo>
                  <a:lnTo>
                    <a:pt x="13" y="1602"/>
                  </a:lnTo>
                  <a:lnTo>
                    <a:pt x="6" y="1602"/>
                  </a:lnTo>
                  <a:lnTo>
                    <a:pt x="2" y="1604"/>
                  </a:lnTo>
                  <a:lnTo>
                    <a:pt x="0" y="1609"/>
                  </a:lnTo>
                  <a:lnTo>
                    <a:pt x="2" y="1616"/>
                  </a:lnTo>
                  <a:lnTo>
                    <a:pt x="8" y="1624"/>
                  </a:lnTo>
                  <a:lnTo>
                    <a:pt x="17" y="1633"/>
                  </a:lnTo>
                  <a:lnTo>
                    <a:pt x="32" y="1644"/>
                  </a:lnTo>
                  <a:lnTo>
                    <a:pt x="53" y="1654"/>
                  </a:lnTo>
                  <a:lnTo>
                    <a:pt x="71" y="1662"/>
                  </a:lnTo>
                  <a:lnTo>
                    <a:pt x="88" y="1668"/>
                  </a:lnTo>
                  <a:lnTo>
                    <a:pt x="107" y="1672"/>
                  </a:lnTo>
                  <a:lnTo>
                    <a:pt x="124" y="1674"/>
                  </a:lnTo>
                  <a:lnTo>
                    <a:pt x="144" y="1674"/>
                  </a:lnTo>
                  <a:lnTo>
                    <a:pt x="164" y="1671"/>
                  </a:lnTo>
                  <a:lnTo>
                    <a:pt x="187" y="1664"/>
                  </a:lnTo>
                  <a:lnTo>
                    <a:pt x="208" y="1651"/>
                  </a:lnTo>
                  <a:lnTo>
                    <a:pt x="227" y="1632"/>
                  </a:lnTo>
                  <a:lnTo>
                    <a:pt x="243" y="1606"/>
                  </a:lnTo>
                  <a:lnTo>
                    <a:pt x="256" y="1578"/>
                  </a:lnTo>
                  <a:lnTo>
                    <a:pt x="269" y="1545"/>
                  </a:lnTo>
                  <a:lnTo>
                    <a:pt x="280" y="1514"/>
                  </a:lnTo>
                  <a:lnTo>
                    <a:pt x="289" y="1484"/>
                  </a:lnTo>
                  <a:lnTo>
                    <a:pt x="296" y="14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4" name="Freeform 62">
              <a:extLst>
                <a:ext uri="{FF2B5EF4-FFF2-40B4-BE49-F238E27FC236}">
                  <a16:creationId xmlns:a16="http://schemas.microsoft.com/office/drawing/2014/main" id="{26EC7B31-0128-4092-9A64-8A7DAEC464FD}"/>
                </a:ext>
              </a:extLst>
            </p:cNvPr>
            <p:cNvSpPr>
              <a:spLocks/>
            </p:cNvSpPr>
            <p:nvPr/>
          </p:nvSpPr>
          <p:spPr bwMode="auto">
            <a:xfrm>
              <a:off x="1341" y="2881"/>
              <a:ext cx="181" cy="124"/>
            </a:xfrm>
            <a:custGeom>
              <a:avLst/>
              <a:gdLst>
                <a:gd name="T0" fmla="*/ 82 w 362"/>
                <a:gd name="T1" fmla="*/ 16 h 249"/>
                <a:gd name="T2" fmla="*/ 80 w 362"/>
                <a:gd name="T3" fmla="*/ 15 h 249"/>
                <a:gd name="T4" fmla="*/ 77 w 362"/>
                <a:gd name="T5" fmla="*/ 13 h 249"/>
                <a:gd name="T6" fmla="*/ 74 w 362"/>
                <a:gd name="T7" fmla="*/ 12 h 249"/>
                <a:gd name="T8" fmla="*/ 70 w 362"/>
                <a:gd name="T9" fmla="*/ 10 h 249"/>
                <a:gd name="T10" fmla="*/ 66 w 362"/>
                <a:gd name="T11" fmla="*/ 9 h 249"/>
                <a:gd name="T12" fmla="*/ 63 w 362"/>
                <a:gd name="T13" fmla="*/ 7 h 249"/>
                <a:gd name="T14" fmla="*/ 58 w 362"/>
                <a:gd name="T15" fmla="*/ 6 h 249"/>
                <a:gd name="T16" fmla="*/ 54 w 362"/>
                <a:gd name="T17" fmla="*/ 5 h 249"/>
                <a:gd name="T18" fmla="*/ 50 w 362"/>
                <a:gd name="T19" fmla="*/ 4 h 249"/>
                <a:gd name="T20" fmla="*/ 46 w 362"/>
                <a:gd name="T21" fmla="*/ 3 h 249"/>
                <a:gd name="T22" fmla="*/ 42 w 362"/>
                <a:gd name="T23" fmla="*/ 2 h 249"/>
                <a:gd name="T24" fmla="*/ 38 w 362"/>
                <a:gd name="T25" fmla="*/ 1 h 249"/>
                <a:gd name="T26" fmla="*/ 34 w 362"/>
                <a:gd name="T27" fmla="*/ 1 h 249"/>
                <a:gd name="T28" fmla="*/ 31 w 362"/>
                <a:gd name="T29" fmla="*/ 1 h 249"/>
                <a:gd name="T30" fmla="*/ 28 w 362"/>
                <a:gd name="T31" fmla="*/ 0 h 249"/>
                <a:gd name="T32" fmla="*/ 25 w 362"/>
                <a:gd name="T33" fmla="*/ 0 h 249"/>
                <a:gd name="T34" fmla="*/ 22 w 362"/>
                <a:gd name="T35" fmla="*/ 0 h 249"/>
                <a:gd name="T36" fmla="*/ 19 w 362"/>
                <a:gd name="T37" fmla="*/ 0 h 249"/>
                <a:gd name="T38" fmla="*/ 17 w 362"/>
                <a:gd name="T39" fmla="*/ 0 h 249"/>
                <a:gd name="T40" fmla="*/ 15 w 362"/>
                <a:gd name="T41" fmla="*/ 0 h 249"/>
                <a:gd name="T42" fmla="*/ 14 w 362"/>
                <a:gd name="T43" fmla="*/ 0 h 249"/>
                <a:gd name="T44" fmla="*/ 12 w 362"/>
                <a:gd name="T45" fmla="*/ 0 h 249"/>
                <a:gd name="T46" fmla="*/ 12 w 362"/>
                <a:gd name="T47" fmla="*/ 0 h 249"/>
                <a:gd name="T48" fmla="*/ 12 w 362"/>
                <a:gd name="T49" fmla="*/ 0 h 249"/>
                <a:gd name="T50" fmla="*/ 0 w 362"/>
                <a:gd name="T51" fmla="*/ 40 h 249"/>
                <a:gd name="T52" fmla="*/ 7 w 362"/>
                <a:gd name="T53" fmla="*/ 43 h 249"/>
                <a:gd name="T54" fmla="*/ 17 w 362"/>
                <a:gd name="T55" fmla="*/ 7 h 249"/>
                <a:gd name="T56" fmla="*/ 20 w 362"/>
                <a:gd name="T57" fmla="*/ 7 h 249"/>
                <a:gd name="T58" fmla="*/ 24 w 362"/>
                <a:gd name="T59" fmla="*/ 7 h 249"/>
                <a:gd name="T60" fmla="*/ 28 w 362"/>
                <a:gd name="T61" fmla="*/ 7 h 249"/>
                <a:gd name="T62" fmla="*/ 32 w 362"/>
                <a:gd name="T63" fmla="*/ 7 h 249"/>
                <a:gd name="T64" fmla="*/ 36 w 362"/>
                <a:gd name="T65" fmla="*/ 8 h 249"/>
                <a:gd name="T66" fmla="*/ 41 w 362"/>
                <a:gd name="T67" fmla="*/ 9 h 249"/>
                <a:gd name="T68" fmla="*/ 46 w 362"/>
                <a:gd name="T69" fmla="*/ 10 h 249"/>
                <a:gd name="T70" fmla="*/ 51 w 362"/>
                <a:gd name="T71" fmla="*/ 11 h 249"/>
                <a:gd name="T72" fmla="*/ 56 w 362"/>
                <a:gd name="T73" fmla="*/ 12 h 249"/>
                <a:gd name="T74" fmla="*/ 61 w 362"/>
                <a:gd name="T75" fmla="*/ 14 h 249"/>
                <a:gd name="T76" fmla="*/ 65 w 362"/>
                <a:gd name="T77" fmla="*/ 16 h 249"/>
                <a:gd name="T78" fmla="*/ 69 w 362"/>
                <a:gd name="T79" fmla="*/ 17 h 249"/>
                <a:gd name="T80" fmla="*/ 73 w 362"/>
                <a:gd name="T81" fmla="*/ 19 h 249"/>
                <a:gd name="T82" fmla="*/ 77 w 362"/>
                <a:gd name="T83" fmla="*/ 21 h 249"/>
                <a:gd name="T84" fmla="*/ 80 w 362"/>
                <a:gd name="T85" fmla="*/ 22 h 249"/>
                <a:gd name="T86" fmla="*/ 82 w 362"/>
                <a:gd name="T87" fmla="*/ 24 h 249"/>
                <a:gd name="T88" fmla="*/ 73 w 362"/>
                <a:gd name="T89" fmla="*/ 62 h 249"/>
                <a:gd name="T90" fmla="*/ 80 w 362"/>
                <a:gd name="T91" fmla="*/ 61 h 249"/>
                <a:gd name="T92" fmla="*/ 91 w 362"/>
                <a:gd name="T93" fmla="*/ 22 h 249"/>
                <a:gd name="T94" fmla="*/ 91 w 362"/>
                <a:gd name="T95" fmla="*/ 22 h 249"/>
                <a:gd name="T96" fmla="*/ 90 w 362"/>
                <a:gd name="T97" fmla="*/ 21 h 249"/>
                <a:gd name="T98" fmla="*/ 90 w 362"/>
                <a:gd name="T99" fmla="*/ 21 h 249"/>
                <a:gd name="T100" fmla="*/ 88 w 362"/>
                <a:gd name="T101" fmla="*/ 20 h 249"/>
                <a:gd name="T102" fmla="*/ 87 w 362"/>
                <a:gd name="T103" fmla="*/ 19 h 249"/>
                <a:gd name="T104" fmla="*/ 86 w 362"/>
                <a:gd name="T105" fmla="*/ 18 h 249"/>
                <a:gd name="T106" fmla="*/ 84 w 362"/>
                <a:gd name="T107" fmla="*/ 17 h 249"/>
                <a:gd name="T108" fmla="*/ 82 w 362"/>
                <a:gd name="T109" fmla="*/ 16 h 2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62" h="249">
                  <a:moveTo>
                    <a:pt x="327" y="66"/>
                  </a:moveTo>
                  <a:lnTo>
                    <a:pt x="317" y="60"/>
                  </a:lnTo>
                  <a:lnTo>
                    <a:pt x="305" y="54"/>
                  </a:lnTo>
                  <a:lnTo>
                    <a:pt x="293" y="49"/>
                  </a:lnTo>
                  <a:lnTo>
                    <a:pt x="279" y="43"/>
                  </a:lnTo>
                  <a:lnTo>
                    <a:pt x="264" y="37"/>
                  </a:lnTo>
                  <a:lnTo>
                    <a:pt x="249" y="31"/>
                  </a:lnTo>
                  <a:lnTo>
                    <a:pt x="231" y="26"/>
                  </a:lnTo>
                  <a:lnTo>
                    <a:pt x="214" y="21"/>
                  </a:lnTo>
                  <a:lnTo>
                    <a:pt x="198" y="16"/>
                  </a:lnTo>
                  <a:lnTo>
                    <a:pt x="182" y="13"/>
                  </a:lnTo>
                  <a:lnTo>
                    <a:pt x="166" y="11"/>
                  </a:lnTo>
                  <a:lnTo>
                    <a:pt x="151" y="7"/>
                  </a:lnTo>
                  <a:lnTo>
                    <a:pt x="136" y="6"/>
                  </a:lnTo>
                  <a:lnTo>
                    <a:pt x="122" y="4"/>
                  </a:lnTo>
                  <a:lnTo>
                    <a:pt x="109" y="2"/>
                  </a:lnTo>
                  <a:lnTo>
                    <a:pt x="97" y="1"/>
                  </a:lnTo>
                  <a:lnTo>
                    <a:pt x="85" y="0"/>
                  </a:lnTo>
                  <a:lnTo>
                    <a:pt x="75" y="0"/>
                  </a:lnTo>
                  <a:lnTo>
                    <a:pt x="66" y="0"/>
                  </a:lnTo>
                  <a:lnTo>
                    <a:pt x="59" y="0"/>
                  </a:lnTo>
                  <a:lnTo>
                    <a:pt x="53" y="0"/>
                  </a:lnTo>
                  <a:lnTo>
                    <a:pt x="48" y="0"/>
                  </a:lnTo>
                  <a:lnTo>
                    <a:pt x="46" y="0"/>
                  </a:lnTo>
                  <a:lnTo>
                    <a:pt x="45" y="0"/>
                  </a:lnTo>
                  <a:lnTo>
                    <a:pt x="0" y="161"/>
                  </a:lnTo>
                  <a:lnTo>
                    <a:pt x="28" y="175"/>
                  </a:lnTo>
                  <a:lnTo>
                    <a:pt x="67" y="28"/>
                  </a:lnTo>
                  <a:lnTo>
                    <a:pt x="79" y="28"/>
                  </a:lnTo>
                  <a:lnTo>
                    <a:pt x="93" y="28"/>
                  </a:lnTo>
                  <a:lnTo>
                    <a:pt x="109" y="29"/>
                  </a:lnTo>
                  <a:lnTo>
                    <a:pt x="127" y="30"/>
                  </a:lnTo>
                  <a:lnTo>
                    <a:pt x="144" y="32"/>
                  </a:lnTo>
                  <a:lnTo>
                    <a:pt x="164" y="36"/>
                  </a:lnTo>
                  <a:lnTo>
                    <a:pt x="183" y="40"/>
                  </a:lnTo>
                  <a:lnTo>
                    <a:pt x="203" y="45"/>
                  </a:lnTo>
                  <a:lnTo>
                    <a:pt x="222" y="51"/>
                  </a:lnTo>
                  <a:lnTo>
                    <a:pt x="242" y="57"/>
                  </a:lnTo>
                  <a:lnTo>
                    <a:pt x="259" y="64"/>
                  </a:lnTo>
                  <a:lnTo>
                    <a:pt x="276" y="70"/>
                  </a:lnTo>
                  <a:lnTo>
                    <a:pt x="291" y="77"/>
                  </a:lnTo>
                  <a:lnTo>
                    <a:pt x="305" y="84"/>
                  </a:lnTo>
                  <a:lnTo>
                    <a:pt x="318" y="91"/>
                  </a:lnTo>
                  <a:lnTo>
                    <a:pt x="328" y="98"/>
                  </a:lnTo>
                  <a:lnTo>
                    <a:pt x="289" y="249"/>
                  </a:lnTo>
                  <a:lnTo>
                    <a:pt x="320" y="247"/>
                  </a:lnTo>
                  <a:lnTo>
                    <a:pt x="362" y="88"/>
                  </a:lnTo>
                  <a:lnTo>
                    <a:pt x="361" y="88"/>
                  </a:lnTo>
                  <a:lnTo>
                    <a:pt x="359" y="87"/>
                  </a:lnTo>
                  <a:lnTo>
                    <a:pt x="357" y="84"/>
                  </a:lnTo>
                  <a:lnTo>
                    <a:pt x="352" y="82"/>
                  </a:lnTo>
                  <a:lnTo>
                    <a:pt x="348" y="79"/>
                  </a:lnTo>
                  <a:lnTo>
                    <a:pt x="342" y="75"/>
                  </a:lnTo>
                  <a:lnTo>
                    <a:pt x="335" y="70"/>
                  </a:lnTo>
                  <a:lnTo>
                    <a:pt x="32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5" name="Freeform 63">
              <a:extLst>
                <a:ext uri="{FF2B5EF4-FFF2-40B4-BE49-F238E27FC236}">
                  <a16:creationId xmlns:a16="http://schemas.microsoft.com/office/drawing/2014/main" id="{4BF15CED-3A4E-4DBA-9B68-F7CE34DD77AA}"/>
                </a:ext>
              </a:extLst>
            </p:cNvPr>
            <p:cNvSpPr>
              <a:spLocks/>
            </p:cNvSpPr>
            <p:nvPr/>
          </p:nvSpPr>
          <p:spPr bwMode="auto">
            <a:xfrm>
              <a:off x="1384" y="2902"/>
              <a:ext cx="111" cy="36"/>
            </a:xfrm>
            <a:custGeom>
              <a:avLst/>
              <a:gdLst>
                <a:gd name="T0" fmla="*/ 52 w 223"/>
                <a:gd name="T1" fmla="*/ 14 h 70"/>
                <a:gd name="T2" fmla="*/ 50 w 223"/>
                <a:gd name="T3" fmla="*/ 14 h 70"/>
                <a:gd name="T4" fmla="*/ 48 w 223"/>
                <a:gd name="T5" fmla="*/ 14 h 70"/>
                <a:gd name="T6" fmla="*/ 45 w 223"/>
                <a:gd name="T7" fmla="*/ 13 h 70"/>
                <a:gd name="T8" fmla="*/ 42 w 223"/>
                <a:gd name="T9" fmla="*/ 13 h 70"/>
                <a:gd name="T10" fmla="*/ 38 w 223"/>
                <a:gd name="T11" fmla="*/ 12 h 70"/>
                <a:gd name="T12" fmla="*/ 35 w 223"/>
                <a:gd name="T13" fmla="*/ 12 h 70"/>
                <a:gd name="T14" fmla="*/ 31 w 223"/>
                <a:gd name="T15" fmla="*/ 11 h 70"/>
                <a:gd name="T16" fmla="*/ 26 w 223"/>
                <a:gd name="T17" fmla="*/ 10 h 70"/>
                <a:gd name="T18" fmla="*/ 22 w 223"/>
                <a:gd name="T19" fmla="*/ 8 h 70"/>
                <a:gd name="T20" fmla="*/ 19 w 223"/>
                <a:gd name="T21" fmla="*/ 7 h 70"/>
                <a:gd name="T22" fmla="*/ 15 w 223"/>
                <a:gd name="T23" fmla="*/ 6 h 70"/>
                <a:gd name="T24" fmla="*/ 12 w 223"/>
                <a:gd name="T25" fmla="*/ 5 h 70"/>
                <a:gd name="T26" fmla="*/ 9 w 223"/>
                <a:gd name="T27" fmla="*/ 4 h 70"/>
                <a:gd name="T28" fmla="*/ 7 w 223"/>
                <a:gd name="T29" fmla="*/ 3 h 70"/>
                <a:gd name="T30" fmla="*/ 4 w 223"/>
                <a:gd name="T31" fmla="*/ 2 h 70"/>
                <a:gd name="T32" fmla="*/ 3 w 223"/>
                <a:gd name="T33" fmla="*/ 0 h 70"/>
                <a:gd name="T34" fmla="*/ 1 w 223"/>
                <a:gd name="T35" fmla="*/ 1 h 70"/>
                <a:gd name="T36" fmla="*/ 1 w 223"/>
                <a:gd name="T37" fmla="*/ 1 h 70"/>
                <a:gd name="T38" fmla="*/ 0 w 223"/>
                <a:gd name="T39" fmla="*/ 1 h 70"/>
                <a:gd name="T40" fmla="*/ 0 w 223"/>
                <a:gd name="T41" fmla="*/ 2 h 70"/>
                <a:gd name="T42" fmla="*/ 0 w 223"/>
                <a:gd name="T43" fmla="*/ 3 h 70"/>
                <a:gd name="T44" fmla="*/ 1 w 223"/>
                <a:gd name="T45" fmla="*/ 4 h 70"/>
                <a:gd name="T46" fmla="*/ 4 w 223"/>
                <a:gd name="T47" fmla="*/ 6 h 70"/>
                <a:gd name="T48" fmla="*/ 7 w 223"/>
                <a:gd name="T49" fmla="*/ 7 h 70"/>
                <a:gd name="T50" fmla="*/ 11 w 223"/>
                <a:gd name="T51" fmla="*/ 9 h 70"/>
                <a:gd name="T52" fmla="*/ 16 w 223"/>
                <a:gd name="T53" fmla="*/ 11 h 70"/>
                <a:gd name="T54" fmla="*/ 21 w 223"/>
                <a:gd name="T55" fmla="*/ 13 h 70"/>
                <a:gd name="T56" fmla="*/ 26 w 223"/>
                <a:gd name="T57" fmla="*/ 14 h 70"/>
                <a:gd name="T58" fmla="*/ 32 w 223"/>
                <a:gd name="T59" fmla="*/ 16 h 70"/>
                <a:gd name="T60" fmla="*/ 37 w 223"/>
                <a:gd name="T61" fmla="*/ 17 h 70"/>
                <a:gd name="T62" fmla="*/ 42 w 223"/>
                <a:gd name="T63" fmla="*/ 17 h 70"/>
                <a:gd name="T64" fmla="*/ 46 w 223"/>
                <a:gd name="T65" fmla="*/ 18 h 70"/>
                <a:gd name="T66" fmla="*/ 50 w 223"/>
                <a:gd name="T67" fmla="*/ 19 h 70"/>
                <a:gd name="T68" fmla="*/ 52 w 223"/>
                <a:gd name="T69" fmla="*/ 18 h 70"/>
                <a:gd name="T70" fmla="*/ 54 w 223"/>
                <a:gd name="T71" fmla="*/ 18 h 70"/>
                <a:gd name="T72" fmla="*/ 55 w 223"/>
                <a:gd name="T73" fmla="*/ 17 h 70"/>
                <a:gd name="T74" fmla="*/ 55 w 223"/>
                <a:gd name="T75" fmla="*/ 16 h 70"/>
                <a:gd name="T76" fmla="*/ 55 w 223"/>
                <a:gd name="T77" fmla="*/ 15 h 70"/>
                <a:gd name="T78" fmla="*/ 54 w 223"/>
                <a:gd name="T79" fmla="*/ 14 h 70"/>
                <a:gd name="T80" fmla="*/ 52 w 223"/>
                <a:gd name="T81" fmla="*/ 14 h 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3" h="70">
                  <a:moveTo>
                    <a:pt x="211" y="52"/>
                  </a:moveTo>
                  <a:lnTo>
                    <a:pt x="203" y="52"/>
                  </a:lnTo>
                  <a:lnTo>
                    <a:pt x="194" y="52"/>
                  </a:lnTo>
                  <a:lnTo>
                    <a:pt x="182" y="51"/>
                  </a:lnTo>
                  <a:lnTo>
                    <a:pt x="170" y="49"/>
                  </a:lnTo>
                  <a:lnTo>
                    <a:pt x="155" y="47"/>
                  </a:lnTo>
                  <a:lnTo>
                    <a:pt x="140" y="45"/>
                  </a:lnTo>
                  <a:lnTo>
                    <a:pt x="124" y="41"/>
                  </a:lnTo>
                  <a:lnTo>
                    <a:pt x="107" y="37"/>
                  </a:lnTo>
                  <a:lnTo>
                    <a:pt x="91" y="32"/>
                  </a:lnTo>
                  <a:lnTo>
                    <a:pt x="78" y="28"/>
                  </a:lnTo>
                  <a:lnTo>
                    <a:pt x="63" y="23"/>
                  </a:lnTo>
                  <a:lnTo>
                    <a:pt x="50" y="18"/>
                  </a:lnTo>
                  <a:lnTo>
                    <a:pt x="38" y="14"/>
                  </a:lnTo>
                  <a:lnTo>
                    <a:pt x="28" y="9"/>
                  </a:lnTo>
                  <a:lnTo>
                    <a:pt x="19" y="5"/>
                  </a:lnTo>
                  <a:lnTo>
                    <a:pt x="12" y="0"/>
                  </a:lnTo>
                  <a:lnTo>
                    <a:pt x="7" y="1"/>
                  </a:lnTo>
                  <a:lnTo>
                    <a:pt x="4" y="2"/>
                  </a:lnTo>
                  <a:lnTo>
                    <a:pt x="1" y="3"/>
                  </a:lnTo>
                  <a:lnTo>
                    <a:pt x="0" y="6"/>
                  </a:lnTo>
                  <a:lnTo>
                    <a:pt x="1" y="10"/>
                  </a:lnTo>
                  <a:lnTo>
                    <a:pt x="7" y="15"/>
                  </a:lnTo>
                  <a:lnTo>
                    <a:pt x="16" y="22"/>
                  </a:lnTo>
                  <a:lnTo>
                    <a:pt x="29" y="28"/>
                  </a:lnTo>
                  <a:lnTo>
                    <a:pt x="45" y="35"/>
                  </a:lnTo>
                  <a:lnTo>
                    <a:pt x="64" y="41"/>
                  </a:lnTo>
                  <a:lnTo>
                    <a:pt x="84" y="48"/>
                  </a:lnTo>
                  <a:lnTo>
                    <a:pt x="106" y="54"/>
                  </a:lnTo>
                  <a:lnTo>
                    <a:pt x="128" y="60"/>
                  </a:lnTo>
                  <a:lnTo>
                    <a:pt x="150" y="64"/>
                  </a:lnTo>
                  <a:lnTo>
                    <a:pt x="169" y="67"/>
                  </a:lnTo>
                  <a:lnTo>
                    <a:pt x="186" y="69"/>
                  </a:lnTo>
                  <a:lnTo>
                    <a:pt x="201" y="70"/>
                  </a:lnTo>
                  <a:lnTo>
                    <a:pt x="211" y="69"/>
                  </a:lnTo>
                  <a:lnTo>
                    <a:pt x="219" y="68"/>
                  </a:lnTo>
                  <a:lnTo>
                    <a:pt x="223" y="64"/>
                  </a:lnTo>
                  <a:lnTo>
                    <a:pt x="223" y="62"/>
                  </a:lnTo>
                  <a:lnTo>
                    <a:pt x="220" y="59"/>
                  </a:lnTo>
                  <a:lnTo>
                    <a:pt x="217" y="55"/>
                  </a:lnTo>
                  <a:lnTo>
                    <a:pt x="211"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6" name="Freeform 64">
              <a:extLst>
                <a:ext uri="{FF2B5EF4-FFF2-40B4-BE49-F238E27FC236}">
                  <a16:creationId xmlns:a16="http://schemas.microsoft.com/office/drawing/2014/main" id="{0EDF3537-5372-4053-9AE1-D51182256BA0}"/>
                </a:ext>
              </a:extLst>
            </p:cNvPr>
            <p:cNvSpPr>
              <a:spLocks/>
            </p:cNvSpPr>
            <p:nvPr/>
          </p:nvSpPr>
          <p:spPr bwMode="auto">
            <a:xfrm>
              <a:off x="1365" y="2917"/>
              <a:ext cx="18" cy="49"/>
            </a:xfrm>
            <a:custGeom>
              <a:avLst/>
              <a:gdLst>
                <a:gd name="T0" fmla="*/ 2 w 36"/>
                <a:gd name="T1" fmla="*/ 25 h 98"/>
                <a:gd name="T2" fmla="*/ 2 w 36"/>
                <a:gd name="T3" fmla="*/ 25 h 98"/>
                <a:gd name="T4" fmla="*/ 3 w 36"/>
                <a:gd name="T5" fmla="*/ 25 h 98"/>
                <a:gd name="T6" fmla="*/ 4 w 36"/>
                <a:gd name="T7" fmla="*/ 24 h 98"/>
                <a:gd name="T8" fmla="*/ 4 w 36"/>
                <a:gd name="T9" fmla="*/ 23 h 98"/>
                <a:gd name="T10" fmla="*/ 9 w 36"/>
                <a:gd name="T11" fmla="*/ 3 h 98"/>
                <a:gd name="T12" fmla="*/ 9 w 36"/>
                <a:gd name="T13" fmla="*/ 2 h 98"/>
                <a:gd name="T14" fmla="*/ 9 w 36"/>
                <a:gd name="T15" fmla="*/ 1 h 98"/>
                <a:gd name="T16" fmla="*/ 9 w 36"/>
                <a:gd name="T17" fmla="*/ 1 h 98"/>
                <a:gd name="T18" fmla="*/ 8 w 36"/>
                <a:gd name="T19" fmla="*/ 0 h 98"/>
                <a:gd name="T20" fmla="*/ 8 w 36"/>
                <a:gd name="T21" fmla="*/ 0 h 98"/>
                <a:gd name="T22" fmla="*/ 7 w 36"/>
                <a:gd name="T23" fmla="*/ 0 h 98"/>
                <a:gd name="T24" fmla="*/ 7 w 36"/>
                <a:gd name="T25" fmla="*/ 1 h 98"/>
                <a:gd name="T26" fmla="*/ 6 w 36"/>
                <a:gd name="T27" fmla="*/ 1 h 98"/>
                <a:gd name="T28" fmla="*/ 6 w 36"/>
                <a:gd name="T29" fmla="*/ 2 h 98"/>
                <a:gd name="T30" fmla="*/ 0 w 36"/>
                <a:gd name="T31" fmla="*/ 22 h 98"/>
                <a:gd name="T32" fmla="*/ 0 w 36"/>
                <a:gd name="T33" fmla="*/ 23 h 98"/>
                <a:gd name="T34" fmla="*/ 1 w 36"/>
                <a:gd name="T35" fmla="*/ 24 h 98"/>
                <a:gd name="T36" fmla="*/ 1 w 36"/>
                <a:gd name="T37" fmla="*/ 25 h 98"/>
                <a:gd name="T38" fmla="*/ 2 w 36"/>
                <a:gd name="T39" fmla="*/ 25 h 98"/>
                <a:gd name="T40" fmla="*/ 2 w 36"/>
                <a:gd name="T41" fmla="*/ 25 h 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8">
                  <a:moveTo>
                    <a:pt x="5" y="98"/>
                  </a:moveTo>
                  <a:lnTo>
                    <a:pt x="7" y="98"/>
                  </a:lnTo>
                  <a:lnTo>
                    <a:pt x="11" y="97"/>
                  </a:lnTo>
                  <a:lnTo>
                    <a:pt x="13" y="95"/>
                  </a:lnTo>
                  <a:lnTo>
                    <a:pt x="14" y="92"/>
                  </a:lnTo>
                  <a:lnTo>
                    <a:pt x="36" y="9"/>
                  </a:lnTo>
                  <a:lnTo>
                    <a:pt x="36" y="6"/>
                  </a:lnTo>
                  <a:lnTo>
                    <a:pt x="36" y="3"/>
                  </a:lnTo>
                  <a:lnTo>
                    <a:pt x="34" y="1"/>
                  </a:lnTo>
                  <a:lnTo>
                    <a:pt x="31" y="0"/>
                  </a:lnTo>
                  <a:lnTo>
                    <a:pt x="28" y="0"/>
                  </a:lnTo>
                  <a:lnTo>
                    <a:pt x="26" y="1"/>
                  </a:lnTo>
                  <a:lnTo>
                    <a:pt x="23" y="2"/>
                  </a:lnTo>
                  <a:lnTo>
                    <a:pt x="22" y="6"/>
                  </a:lnTo>
                  <a:lnTo>
                    <a:pt x="0" y="88"/>
                  </a:lnTo>
                  <a:lnTo>
                    <a:pt x="0" y="92"/>
                  </a:lnTo>
                  <a:lnTo>
                    <a:pt x="1" y="94"/>
                  </a:lnTo>
                  <a:lnTo>
                    <a:pt x="3" y="97"/>
                  </a:lnTo>
                  <a:lnTo>
                    <a:pt x="5"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7" name="Freeform 65">
              <a:extLst>
                <a:ext uri="{FF2B5EF4-FFF2-40B4-BE49-F238E27FC236}">
                  <a16:creationId xmlns:a16="http://schemas.microsoft.com/office/drawing/2014/main" id="{C79E3991-DBD5-493E-B94C-1DC30A94AE91}"/>
                </a:ext>
              </a:extLst>
            </p:cNvPr>
            <p:cNvSpPr>
              <a:spLocks/>
            </p:cNvSpPr>
            <p:nvPr/>
          </p:nvSpPr>
          <p:spPr bwMode="auto">
            <a:xfrm>
              <a:off x="1470" y="2950"/>
              <a:ext cx="18" cy="48"/>
            </a:xfrm>
            <a:custGeom>
              <a:avLst/>
              <a:gdLst>
                <a:gd name="T0" fmla="*/ 2 w 36"/>
                <a:gd name="T1" fmla="*/ 24 h 97"/>
                <a:gd name="T2" fmla="*/ 2 w 36"/>
                <a:gd name="T3" fmla="*/ 24 h 97"/>
                <a:gd name="T4" fmla="*/ 3 w 36"/>
                <a:gd name="T5" fmla="*/ 24 h 97"/>
                <a:gd name="T6" fmla="*/ 4 w 36"/>
                <a:gd name="T7" fmla="*/ 23 h 97"/>
                <a:gd name="T8" fmla="*/ 4 w 36"/>
                <a:gd name="T9" fmla="*/ 23 h 97"/>
                <a:gd name="T10" fmla="*/ 9 w 36"/>
                <a:gd name="T11" fmla="*/ 2 h 97"/>
                <a:gd name="T12" fmla="*/ 9 w 36"/>
                <a:gd name="T13" fmla="*/ 1 h 97"/>
                <a:gd name="T14" fmla="*/ 9 w 36"/>
                <a:gd name="T15" fmla="*/ 1 h 97"/>
                <a:gd name="T16" fmla="*/ 9 w 36"/>
                <a:gd name="T17" fmla="*/ 0 h 97"/>
                <a:gd name="T18" fmla="*/ 8 w 36"/>
                <a:gd name="T19" fmla="*/ 0 h 97"/>
                <a:gd name="T20" fmla="*/ 8 w 36"/>
                <a:gd name="T21" fmla="*/ 0 h 97"/>
                <a:gd name="T22" fmla="*/ 7 w 36"/>
                <a:gd name="T23" fmla="*/ 0 h 97"/>
                <a:gd name="T24" fmla="*/ 7 w 36"/>
                <a:gd name="T25" fmla="*/ 0 h 97"/>
                <a:gd name="T26" fmla="*/ 6 w 36"/>
                <a:gd name="T27" fmla="*/ 0 h 97"/>
                <a:gd name="T28" fmla="*/ 6 w 36"/>
                <a:gd name="T29" fmla="*/ 1 h 97"/>
                <a:gd name="T30" fmla="*/ 0 w 36"/>
                <a:gd name="T31" fmla="*/ 22 h 97"/>
                <a:gd name="T32" fmla="*/ 0 w 36"/>
                <a:gd name="T33" fmla="*/ 22 h 97"/>
                <a:gd name="T34" fmla="*/ 1 w 36"/>
                <a:gd name="T35" fmla="*/ 23 h 97"/>
                <a:gd name="T36" fmla="*/ 1 w 36"/>
                <a:gd name="T37" fmla="*/ 24 h 97"/>
                <a:gd name="T38" fmla="*/ 2 w 36"/>
                <a:gd name="T39" fmla="*/ 24 h 97"/>
                <a:gd name="T40" fmla="*/ 2 w 36"/>
                <a:gd name="T41" fmla="*/ 24 h 9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97">
                  <a:moveTo>
                    <a:pt x="5" y="97"/>
                  </a:moveTo>
                  <a:lnTo>
                    <a:pt x="7" y="97"/>
                  </a:lnTo>
                  <a:lnTo>
                    <a:pt x="10" y="96"/>
                  </a:lnTo>
                  <a:lnTo>
                    <a:pt x="13" y="95"/>
                  </a:lnTo>
                  <a:lnTo>
                    <a:pt x="14" y="93"/>
                  </a:lnTo>
                  <a:lnTo>
                    <a:pt x="36" y="9"/>
                  </a:lnTo>
                  <a:lnTo>
                    <a:pt x="36" y="6"/>
                  </a:lnTo>
                  <a:lnTo>
                    <a:pt x="36" y="4"/>
                  </a:lnTo>
                  <a:lnTo>
                    <a:pt x="33" y="2"/>
                  </a:lnTo>
                  <a:lnTo>
                    <a:pt x="31" y="0"/>
                  </a:lnTo>
                  <a:lnTo>
                    <a:pt x="28" y="0"/>
                  </a:lnTo>
                  <a:lnTo>
                    <a:pt x="25" y="0"/>
                  </a:lnTo>
                  <a:lnTo>
                    <a:pt x="23" y="3"/>
                  </a:lnTo>
                  <a:lnTo>
                    <a:pt x="22" y="5"/>
                  </a:lnTo>
                  <a:lnTo>
                    <a:pt x="0" y="89"/>
                  </a:lnTo>
                  <a:lnTo>
                    <a:pt x="0" y="91"/>
                  </a:lnTo>
                  <a:lnTo>
                    <a:pt x="1" y="94"/>
                  </a:lnTo>
                  <a:lnTo>
                    <a:pt x="2" y="96"/>
                  </a:lnTo>
                  <a:lnTo>
                    <a:pt x="5"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8" name="Freeform 66">
              <a:extLst>
                <a:ext uri="{FF2B5EF4-FFF2-40B4-BE49-F238E27FC236}">
                  <a16:creationId xmlns:a16="http://schemas.microsoft.com/office/drawing/2014/main" id="{04E6C322-6188-4F83-8A9B-00F3FB6F1B85}"/>
                </a:ext>
              </a:extLst>
            </p:cNvPr>
            <p:cNvSpPr>
              <a:spLocks/>
            </p:cNvSpPr>
            <p:nvPr/>
          </p:nvSpPr>
          <p:spPr bwMode="auto">
            <a:xfrm>
              <a:off x="1377" y="2927"/>
              <a:ext cx="19" cy="52"/>
            </a:xfrm>
            <a:custGeom>
              <a:avLst/>
              <a:gdLst>
                <a:gd name="T0" fmla="*/ 2 w 37"/>
                <a:gd name="T1" fmla="*/ 26 h 104"/>
                <a:gd name="T2" fmla="*/ 2 w 37"/>
                <a:gd name="T3" fmla="*/ 26 h 104"/>
                <a:gd name="T4" fmla="*/ 3 w 37"/>
                <a:gd name="T5" fmla="*/ 26 h 104"/>
                <a:gd name="T6" fmla="*/ 3 w 37"/>
                <a:gd name="T7" fmla="*/ 26 h 104"/>
                <a:gd name="T8" fmla="*/ 4 w 37"/>
                <a:gd name="T9" fmla="*/ 25 h 104"/>
                <a:gd name="T10" fmla="*/ 10 w 37"/>
                <a:gd name="T11" fmla="*/ 2 h 104"/>
                <a:gd name="T12" fmla="*/ 10 w 37"/>
                <a:gd name="T13" fmla="*/ 2 h 104"/>
                <a:gd name="T14" fmla="*/ 10 w 37"/>
                <a:gd name="T15" fmla="*/ 1 h 104"/>
                <a:gd name="T16" fmla="*/ 9 w 37"/>
                <a:gd name="T17" fmla="*/ 1 h 104"/>
                <a:gd name="T18" fmla="*/ 9 w 37"/>
                <a:gd name="T19" fmla="*/ 0 h 104"/>
                <a:gd name="T20" fmla="*/ 9 w 37"/>
                <a:gd name="T21" fmla="*/ 0 h 104"/>
                <a:gd name="T22" fmla="*/ 8 w 37"/>
                <a:gd name="T23" fmla="*/ 0 h 104"/>
                <a:gd name="T24" fmla="*/ 7 w 37"/>
                <a:gd name="T25" fmla="*/ 0 h 104"/>
                <a:gd name="T26" fmla="*/ 7 w 37"/>
                <a:gd name="T27" fmla="*/ 1 h 104"/>
                <a:gd name="T28" fmla="*/ 7 w 37"/>
                <a:gd name="T29" fmla="*/ 2 h 104"/>
                <a:gd name="T30" fmla="*/ 0 w 37"/>
                <a:gd name="T31" fmla="*/ 24 h 104"/>
                <a:gd name="T32" fmla="*/ 0 w 37"/>
                <a:gd name="T33" fmla="*/ 25 h 104"/>
                <a:gd name="T34" fmla="*/ 1 w 37"/>
                <a:gd name="T35" fmla="*/ 26 h 104"/>
                <a:gd name="T36" fmla="*/ 1 w 37"/>
                <a:gd name="T37" fmla="*/ 26 h 104"/>
                <a:gd name="T38" fmla="*/ 2 w 37"/>
                <a:gd name="T39" fmla="*/ 26 h 104"/>
                <a:gd name="T40" fmla="*/ 2 w 37"/>
                <a:gd name="T41" fmla="*/ 2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104">
                  <a:moveTo>
                    <a:pt x="5" y="104"/>
                  </a:moveTo>
                  <a:lnTo>
                    <a:pt x="7" y="104"/>
                  </a:lnTo>
                  <a:lnTo>
                    <a:pt x="11" y="103"/>
                  </a:lnTo>
                  <a:lnTo>
                    <a:pt x="12" y="101"/>
                  </a:lnTo>
                  <a:lnTo>
                    <a:pt x="13" y="98"/>
                  </a:lnTo>
                  <a:lnTo>
                    <a:pt x="37" y="8"/>
                  </a:lnTo>
                  <a:lnTo>
                    <a:pt x="37" y="6"/>
                  </a:lnTo>
                  <a:lnTo>
                    <a:pt x="37" y="3"/>
                  </a:lnTo>
                  <a:lnTo>
                    <a:pt x="35" y="1"/>
                  </a:lnTo>
                  <a:lnTo>
                    <a:pt x="33" y="0"/>
                  </a:lnTo>
                  <a:lnTo>
                    <a:pt x="30" y="0"/>
                  </a:lnTo>
                  <a:lnTo>
                    <a:pt x="28" y="0"/>
                  </a:lnTo>
                  <a:lnTo>
                    <a:pt x="26" y="3"/>
                  </a:lnTo>
                  <a:lnTo>
                    <a:pt x="25" y="5"/>
                  </a:lnTo>
                  <a:lnTo>
                    <a:pt x="0" y="95"/>
                  </a:lnTo>
                  <a:lnTo>
                    <a:pt x="0" y="98"/>
                  </a:lnTo>
                  <a:lnTo>
                    <a:pt x="2" y="101"/>
                  </a:lnTo>
                  <a:lnTo>
                    <a:pt x="3" y="103"/>
                  </a:lnTo>
                  <a:lnTo>
                    <a:pt x="5"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49" name="Freeform 67">
              <a:extLst>
                <a:ext uri="{FF2B5EF4-FFF2-40B4-BE49-F238E27FC236}">
                  <a16:creationId xmlns:a16="http://schemas.microsoft.com/office/drawing/2014/main" id="{6C85550C-E07F-4FA5-AFD3-E924DB2A1B7D}"/>
                </a:ext>
              </a:extLst>
            </p:cNvPr>
            <p:cNvSpPr>
              <a:spLocks/>
            </p:cNvSpPr>
            <p:nvPr/>
          </p:nvSpPr>
          <p:spPr bwMode="auto">
            <a:xfrm>
              <a:off x="1175" y="3343"/>
              <a:ext cx="241" cy="247"/>
            </a:xfrm>
            <a:custGeom>
              <a:avLst/>
              <a:gdLst>
                <a:gd name="T0" fmla="*/ 101 w 483"/>
                <a:gd name="T1" fmla="*/ 98 h 493"/>
                <a:gd name="T2" fmla="*/ 96 w 483"/>
                <a:gd name="T3" fmla="*/ 104 h 493"/>
                <a:gd name="T4" fmla="*/ 89 w 483"/>
                <a:gd name="T5" fmla="*/ 109 h 493"/>
                <a:gd name="T6" fmla="*/ 82 w 483"/>
                <a:gd name="T7" fmla="*/ 113 h 493"/>
                <a:gd name="T8" fmla="*/ 75 w 483"/>
                <a:gd name="T9" fmla="*/ 115 h 493"/>
                <a:gd name="T10" fmla="*/ 67 w 483"/>
                <a:gd name="T11" fmla="*/ 117 h 493"/>
                <a:gd name="T12" fmla="*/ 58 w 483"/>
                <a:gd name="T13" fmla="*/ 118 h 493"/>
                <a:gd name="T14" fmla="*/ 50 w 483"/>
                <a:gd name="T15" fmla="*/ 117 h 493"/>
                <a:gd name="T16" fmla="*/ 41 w 483"/>
                <a:gd name="T17" fmla="*/ 114 h 493"/>
                <a:gd name="T18" fmla="*/ 31 w 483"/>
                <a:gd name="T19" fmla="*/ 109 h 493"/>
                <a:gd name="T20" fmla="*/ 23 w 483"/>
                <a:gd name="T21" fmla="*/ 103 h 493"/>
                <a:gd name="T22" fmla="*/ 16 w 483"/>
                <a:gd name="T23" fmla="*/ 94 h 493"/>
                <a:gd name="T24" fmla="*/ 11 w 483"/>
                <a:gd name="T25" fmla="*/ 85 h 493"/>
                <a:gd name="T26" fmla="*/ 7 w 483"/>
                <a:gd name="T27" fmla="*/ 75 h 493"/>
                <a:gd name="T28" fmla="*/ 6 w 483"/>
                <a:gd name="T29" fmla="*/ 64 h 493"/>
                <a:gd name="T30" fmla="*/ 6 w 483"/>
                <a:gd name="T31" fmla="*/ 53 h 493"/>
                <a:gd name="T32" fmla="*/ 9 w 483"/>
                <a:gd name="T33" fmla="*/ 42 h 493"/>
                <a:gd name="T34" fmla="*/ 14 w 483"/>
                <a:gd name="T35" fmla="*/ 33 h 493"/>
                <a:gd name="T36" fmla="*/ 21 w 483"/>
                <a:gd name="T37" fmla="*/ 24 h 493"/>
                <a:gd name="T38" fmla="*/ 29 w 483"/>
                <a:gd name="T39" fmla="*/ 17 h 493"/>
                <a:gd name="T40" fmla="*/ 38 w 483"/>
                <a:gd name="T41" fmla="*/ 11 h 493"/>
                <a:gd name="T42" fmla="*/ 48 w 483"/>
                <a:gd name="T43" fmla="*/ 8 h 493"/>
                <a:gd name="T44" fmla="*/ 58 w 483"/>
                <a:gd name="T45" fmla="*/ 6 h 493"/>
                <a:gd name="T46" fmla="*/ 69 w 483"/>
                <a:gd name="T47" fmla="*/ 7 h 493"/>
                <a:gd name="T48" fmla="*/ 83 w 483"/>
                <a:gd name="T49" fmla="*/ 11 h 493"/>
                <a:gd name="T50" fmla="*/ 96 w 483"/>
                <a:gd name="T51" fmla="*/ 20 h 493"/>
                <a:gd name="T52" fmla="*/ 107 w 483"/>
                <a:gd name="T53" fmla="*/ 32 h 493"/>
                <a:gd name="T54" fmla="*/ 113 w 483"/>
                <a:gd name="T55" fmla="*/ 47 h 493"/>
                <a:gd name="T56" fmla="*/ 120 w 483"/>
                <a:gd name="T57" fmla="*/ 53 h 493"/>
                <a:gd name="T58" fmla="*/ 115 w 483"/>
                <a:gd name="T59" fmla="*/ 36 h 493"/>
                <a:gd name="T60" fmla="*/ 106 w 483"/>
                <a:gd name="T61" fmla="*/ 21 h 493"/>
                <a:gd name="T62" fmla="*/ 93 w 483"/>
                <a:gd name="T63" fmla="*/ 9 h 493"/>
                <a:gd name="T64" fmla="*/ 76 w 483"/>
                <a:gd name="T65" fmla="*/ 2 h 493"/>
                <a:gd name="T66" fmla="*/ 64 w 483"/>
                <a:gd name="T67" fmla="*/ 0 h 493"/>
                <a:gd name="T68" fmla="*/ 52 w 483"/>
                <a:gd name="T69" fmla="*/ 1 h 493"/>
                <a:gd name="T70" fmla="*/ 41 w 483"/>
                <a:gd name="T71" fmla="*/ 4 h 493"/>
                <a:gd name="T72" fmla="*/ 30 w 483"/>
                <a:gd name="T73" fmla="*/ 9 h 493"/>
                <a:gd name="T74" fmla="*/ 20 w 483"/>
                <a:gd name="T75" fmla="*/ 16 h 493"/>
                <a:gd name="T76" fmla="*/ 12 w 483"/>
                <a:gd name="T77" fmla="*/ 24 h 493"/>
                <a:gd name="T78" fmla="*/ 6 w 483"/>
                <a:gd name="T79" fmla="*/ 35 h 493"/>
                <a:gd name="T80" fmla="*/ 2 w 483"/>
                <a:gd name="T81" fmla="*/ 46 h 493"/>
                <a:gd name="T82" fmla="*/ 0 w 483"/>
                <a:gd name="T83" fmla="*/ 59 h 493"/>
                <a:gd name="T84" fmla="*/ 0 w 483"/>
                <a:gd name="T85" fmla="*/ 71 h 493"/>
                <a:gd name="T86" fmla="*/ 3 w 483"/>
                <a:gd name="T87" fmla="*/ 82 h 493"/>
                <a:gd name="T88" fmla="*/ 8 w 483"/>
                <a:gd name="T89" fmla="*/ 93 h 493"/>
                <a:gd name="T90" fmla="*/ 14 w 483"/>
                <a:gd name="T91" fmla="*/ 103 h 493"/>
                <a:gd name="T92" fmla="*/ 23 w 483"/>
                <a:gd name="T93" fmla="*/ 111 h 493"/>
                <a:gd name="T94" fmla="*/ 33 w 483"/>
                <a:gd name="T95" fmla="*/ 117 h 493"/>
                <a:gd name="T96" fmla="*/ 44 w 483"/>
                <a:gd name="T97" fmla="*/ 122 h 493"/>
                <a:gd name="T98" fmla="*/ 53 w 483"/>
                <a:gd name="T99" fmla="*/ 123 h 493"/>
                <a:gd name="T100" fmla="*/ 62 w 483"/>
                <a:gd name="T101" fmla="*/ 124 h 493"/>
                <a:gd name="T102" fmla="*/ 71 w 483"/>
                <a:gd name="T103" fmla="*/ 122 h 493"/>
                <a:gd name="T104" fmla="*/ 79 w 483"/>
                <a:gd name="T105" fmla="*/ 120 h 493"/>
                <a:gd name="T106" fmla="*/ 88 w 483"/>
                <a:gd name="T107" fmla="*/ 117 h 493"/>
                <a:gd name="T108" fmla="*/ 95 w 483"/>
                <a:gd name="T109" fmla="*/ 112 h 493"/>
                <a:gd name="T110" fmla="*/ 102 w 483"/>
                <a:gd name="T111" fmla="*/ 107 h 493"/>
                <a:gd name="T112" fmla="*/ 108 w 483"/>
                <a:gd name="T113" fmla="*/ 100 h 4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83" h="493">
                  <a:moveTo>
                    <a:pt x="417" y="377"/>
                  </a:moveTo>
                  <a:lnTo>
                    <a:pt x="407" y="390"/>
                  </a:lnTo>
                  <a:lnTo>
                    <a:pt x="396" y="403"/>
                  </a:lnTo>
                  <a:lnTo>
                    <a:pt x="384" y="413"/>
                  </a:lnTo>
                  <a:lnTo>
                    <a:pt x="371" y="424"/>
                  </a:lnTo>
                  <a:lnTo>
                    <a:pt x="358" y="433"/>
                  </a:lnTo>
                  <a:lnTo>
                    <a:pt x="345" y="442"/>
                  </a:lnTo>
                  <a:lnTo>
                    <a:pt x="330" y="449"/>
                  </a:lnTo>
                  <a:lnTo>
                    <a:pt x="316" y="455"/>
                  </a:lnTo>
                  <a:lnTo>
                    <a:pt x="300" y="460"/>
                  </a:lnTo>
                  <a:lnTo>
                    <a:pt x="285" y="464"/>
                  </a:lnTo>
                  <a:lnTo>
                    <a:pt x="269" y="466"/>
                  </a:lnTo>
                  <a:lnTo>
                    <a:pt x="252" y="469"/>
                  </a:lnTo>
                  <a:lnTo>
                    <a:pt x="235" y="469"/>
                  </a:lnTo>
                  <a:lnTo>
                    <a:pt x="219" y="467"/>
                  </a:lnTo>
                  <a:lnTo>
                    <a:pt x="202" y="465"/>
                  </a:lnTo>
                  <a:lnTo>
                    <a:pt x="186" y="462"/>
                  </a:lnTo>
                  <a:lnTo>
                    <a:pt x="165" y="455"/>
                  </a:lnTo>
                  <a:lnTo>
                    <a:pt x="144" y="445"/>
                  </a:lnTo>
                  <a:lnTo>
                    <a:pt x="126" y="435"/>
                  </a:lnTo>
                  <a:lnTo>
                    <a:pt x="108" y="422"/>
                  </a:lnTo>
                  <a:lnTo>
                    <a:pt x="92" y="409"/>
                  </a:lnTo>
                  <a:lnTo>
                    <a:pt x="77" y="394"/>
                  </a:lnTo>
                  <a:lnTo>
                    <a:pt x="65" y="376"/>
                  </a:lnTo>
                  <a:lnTo>
                    <a:pt x="53" y="358"/>
                  </a:lnTo>
                  <a:lnTo>
                    <a:pt x="44" y="339"/>
                  </a:lnTo>
                  <a:lnTo>
                    <a:pt x="36" y="320"/>
                  </a:lnTo>
                  <a:lnTo>
                    <a:pt x="30" y="299"/>
                  </a:lnTo>
                  <a:lnTo>
                    <a:pt x="25" y="278"/>
                  </a:lnTo>
                  <a:lnTo>
                    <a:pt x="24" y="256"/>
                  </a:lnTo>
                  <a:lnTo>
                    <a:pt x="24" y="235"/>
                  </a:lnTo>
                  <a:lnTo>
                    <a:pt x="27" y="212"/>
                  </a:lnTo>
                  <a:lnTo>
                    <a:pt x="31" y="190"/>
                  </a:lnTo>
                  <a:lnTo>
                    <a:pt x="38" y="168"/>
                  </a:lnTo>
                  <a:lnTo>
                    <a:pt x="47" y="147"/>
                  </a:lnTo>
                  <a:lnTo>
                    <a:pt x="58" y="129"/>
                  </a:lnTo>
                  <a:lnTo>
                    <a:pt x="70" y="110"/>
                  </a:lnTo>
                  <a:lnTo>
                    <a:pt x="84" y="94"/>
                  </a:lnTo>
                  <a:lnTo>
                    <a:pt x="99" y="79"/>
                  </a:lnTo>
                  <a:lnTo>
                    <a:pt x="116" y="65"/>
                  </a:lnTo>
                  <a:lnTo>
                    <a:pt x="134" y="54"/>
                  </a:lnTo>
                  <a:lnTo>
                    <a:pt x="152" y="44"/>
                  </a:lnTo>
                  <a:lnTo>
                    <a:pt x="172" y="36"/>
                  </a:lnTo>
                  <a:lnTo>
                    <a:pt x="193" y="29"/>
                  </a:lnTo>
                  <a:lnTo>
                    <a:pt x="213" y="26"/>
                  </a:lnTo>
                  <a:lnTo>
                    <a:pt x="234" y="24"/>
                  </a:lnTo>
                  <a:lnTo>
                    <a:pt x="256" y="24"/>
                  </a:lnTo>
                  <a:lnTo>
                    <a:pt x="278" y="26"/>
                  </a:lnTo>
                  <a:lnTo>
                    <a:pt x="300" y="31"/>
                  </a:lnTo>
                  <a:lnTo>
                    <a:pt x="332" y="42"/>
                  </a:lnTo>
                  <a:lnTo>
                    <a:pt x="361" y="58"/>
                  </a:lnTo>
                  <a:lnTo>
                    <a:pt x="387" y="78"/>
                  </a:lnTo>
                  <a:lnTo>
                    <a:pt x="409" y="101"/>
                  </a:lnTo>
                  <a:lnTo>
                    <a:pt x="429" y="127"/>
                  </a:lnTo>
                  <a:lnTo>
                    <a:pt x="444" y="156"/>
                  </a:lnTo>
                  <a:lnTo>
                    <a:pt x="454" y="187"/>
                  </a:lnTo>
                  <a:lnTo>
                    <a:pt x="460" y="220"/>
                  </a:lnTo>
                  <a:lnTo>
                    <a:pt x="483" y="210"/>
                  </a:lnTo>
                  <a:lnTo>
                    <a:pt x="476" y="176"/>
                  </a:lnTo>
                  <a:lnTo>
                    <a:pt x="463" y="142"/>
                  </a:lnTo>
                  <a:lnTo>
                    <a:pt x="447" y="111"/>
                  </a:lnTo>
                  <a:lnTo>
                    <a:pt x="426" y="82"/>
                  </a:lnTo>
                  <a:lnTo>
                    <a:pt x="401" y="57"/>
                  </a:lnTo>
                  <a:lnTo>
                    <a:pt x="372" y="36"/>
                  </a:lnTo>
                  <a:lnTo>
                    <a:pt x="341" y="19"/>
                  </a:lnTo>
                  <a:lnTo>
                    <a:pt x="305" y="6"/>
                  </a:lnTo>
                  <a:lnTo>
                    <a:pt x="281" y="2"/>
                  </a:lnTo>
                  <a:lnTo>
                    <a:pt x="257" y="0"/>
                  </a:lnTo>
                  <a:lnTo>
                    <a:pt x="233" y="0"/>
                  </a:lnTo>
                  <a:lnTo>
                    <a:pt x="210" y="2"/>
                  </a:lnTo>
                  <a:lnTo>
                    <a:pt x="187" y="6"/>
                  </a:lnTo>
                  <a:lnTo>
                    <a:pt x="164" y="13"/>
                  </a:lnTo>
                  <a:lnTo>
                    <a:pt x="142" y="21"/>
                  </a:lnTo>
                  <a:lnTo>
                    <a:pt x="121" y="33"/>
                  </a:lnTo>
                  <a:lnTo>
                    <a:pt x="102" y="46"/>
                  </a:lnTo>
                  <a:lnTo>
                    <a:pt x="83" y="61"/>
                  </a:lnTo>
                  <a:lnTo>
                    <a:pt x="67" y="77"/>
                  </a:lnTo>
                  <a:lnTo>
                    <a:pt x="51" y="95"/>
                  </a:lnTo>
                  <a:lnTo>
                    <a:pt x="37" y="116"/>
                  </a:lnTo>
                  <a:lnTo>
                    <a:pt x="25" y="137"/>
                  </a:lnTo>
                  <a:lnTo>
                    <a:pt x="16" y="160"/>
                  </a:lnTo>
                  <a:lnTo>
                    <a:pt x="8" y="184"/>
                  </a:lnTo>
                  <a:lnTo>
                    <a:pt x="2" y="208"/>
                  </a:lnTo>
                  <a:lnTo>
                    <a:pt x="0" y="233"/>
                  </a:lnTo>
                  <a:lnTo>
                    <a:pt x="0" y="258"/>
                  </a:lnTo>
                  <a:lnTo>
                    <a:pt x="2" y="282"/>
                  </a:lnTo>
                  <a:lnTo>
                    <a:pt x="6" y="305"/>
                  </a:lnTo>
                  <a:lnTo>
                    <a:pt x="13" y="328"/>
                  </a:lnTo>
                  <a:lnTo>
                    <a:pt x="22" y="350"/>
                  </a:lnTo>
                  <a:lnTo>
                    <a:pt x="32" y="371"/>
                  </a:lnTo>
                  <a:lnTo>
                    <a:pt x="45" y="390"/>
                  </a:lnTo>
                  <a:lnTo>
                    <a:pt x="59" y="409"/>
                  </a:lnTo>
                  <a:lnTo>
                    <a:pt x="75" y="426"/>
                  </a:lnTo>
                  <a:lnTo>
                    <a:pt x="92" y="442"/>
                  </a:lnTo>
                  <a:lnTo>
                    <a:pt x="112" y="456"/>
                  </a:lnTo>
                  <a:lnTo>
                    <a:pt x="133" y="467"/>
                  </a:lnTo>
                  <a:lnTo>
                    <a:pt x="156" y="477"/>
                  </a:lnTo>
                  <a:lnTo>
                    <a:pt x="179" y="485"/>
                  </a:lnTo>
                  <a:lnTo>
                    <a:pt x="197" y="488"/>
                  </a:lnTo>
                  <a:lnTo>
                    <a:pt x="214" y="492"/>
                  </a:lnTo>
                  <a:lnTo>
                    <a:pt x="233" y="493"/>
                  </a:lnTo>
                  <a:lnTo>
                    <a:pt x="251" y="493"/>
                  </a:lnTo>
                  <a:lnTo>
                    <a:pt x="269" y="490"/>
                  </a:lnTo>
                  <a:lnTo>
                    <a:pt x="286" y="488"/>
                  </a:lnTo>
                  <a:lnTo>
                    <a:pt x="303" y="485"/>
                  </a:lnTo>
                  <a:lnTo>
                    <a:pt x="319" y="479"/>
                  </a:lnTo>
                  <a:lnTo>
                    <a:pt x="335" y="473"/>
                  </a:lnTo>
                  <a:lnTo>
                    <a:pt x="352" y="465"/>
                  </a:lnTo>
                  <a:lnTo>
                    <a:pt x="366" y="457"/>
                  </a:lnTo>
                  <a:lnTo>
                    <a:pt x="381" y="448"/>
                  </a:lnTo>
                  <a:lnTo>
                    <a:pt x="395" y="436"/>
                  </a:lnTo>
                  <a:lnTo>
                    <a:pt x="408" y="425"/>
                  </a:lnTo>
                  <a:lnTo>
                    <a:pt x="421" y="413"/>
                  </a:lnTo>
                  <a:lnTo>
                    <a:pt x="432" y="399"/>
                  </a:lnTo>
                  <a:lnTo>
                    <a:pt x="417" y="3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0" name="Freeform 68">
              <a:extLst>
                <a:ext uri="{FF2B5EF4-FFF2-40B4-BE49-F238E27FC236}">
                  <a16:creationId xmlns:a16="http://schemas.microsoft.com/office/drawing/2014/main" id="{0F5EDA1C-8055-4FC9-9D38-FD014E98ADE6}"/>
                </a:ext>
              </a:extLst>
            </p:cNvPr>
            <p:cNvSpPr>
              <a:spLocks/>
            </p:cNvSpPr>
            <p:nvPr/>
          </p:nvSpPr>
          <p:spPr bwMode="auto">
            <a:xfrm>
              <a:off x="1207" y="3374"/>
              <a:ext cx="180" cy="185"/>
            </a:xfrm>
            <a:custGeom>
              <a:avLst/>
              <a:gdLst>
                <a:gd name="T0" fmla="*/ 5 w 361"/>
                <a:gd name="T1" fmla="*/ 57 h 371"/>
                <a:gd name="T2" fmla="*/ 10 w 361"/>
                <a:gd name="T3" fmla="*/ 68 h 371"/>
                <a:gd name="T4" fmla="*/ 18 w 361"/>
                <a:gd name="T5" fmla="*/ 78 h 371"/>
                <a:gd name="T6" fmla="*/ 28 w 361"/>
                <a:gd name="T7" fmla="*/ 84 h 371"/>
                <a:gd name="T8" fmla="*/ 38 w 361"/>
                <a:gd name="T9" fmla="*/ 87 h 371"/>
                <a:gd name="T10" fmla="*/ 46 w 361"/>
                <a:gd name="T11" fmla="*/ 88 h 371"/>
                <a:gd name="T12" fmla="*/ 54 w 361"/>
                <a:gd name="T13" fmla="*/ 86 h 371"/>
                <a:gd name="T14" fmla="*/ 62 w 361"/>
                <a:gd name="T15" fmla="*/ 84 h 371"/>
                <a:gd name="T16" fmla="*/ 68 w 361"/>
                <a:gd name="T17" fmla="*/ 80 h 371"/>
                <a:gd name="T18" fmla="*/ 74 w 361"/>
                <a:gd name="T19" fmla="*/ 74 h 371"/>
                <a:gd name="T20" fmla="*/ 79 w 361"/>
                <a:gd name="T21" fmla="*/ 68 h 371"/>
                <a:gd name="T22" fmla="*/ 83 w 361"/>
                <a:gd name="T23" fmla="*/ 60 h 371"/>
                <a:gd name="T24" fmla="*/ 86 w 361"/>
                <a:gd name="T25" fmla="*/ 48 h 371"/>
                <a:gd name="T26" fmla="*/ 84 w 361"/>
                <a:gd name="T27" fmla="*/ 32 h 371"/>
                <a:gd name="T28" fmla="*/ 76 w 361"/>
                <a:gd name="T29" fmla="*/ 18 h 371"/>
                <a:gd name="T30" fmla="*/ 63 w 361"/>
                <a:gd name="T31" fmla="*/ 8 h 371"/>
                <a:gd name="T32" fmla="*/ 49 w 361"/>
                <a:gd name="T33" fmla="*/ 4 h 371"/>
                <a:gd name="T34" fmla="*/ 37 w 361"/>
                <a:gd name="T35" fmla="*/ 5 h 371"/>
                <a:gd name="T36" fmla="*/ 25 w 361"/>
                <a:gd name="T37" fmla="*/ 9 h 371"/>
                <a:gd name="T38" fmla="*/ 16 w 361"/>
                <a:gd name="T39" fmla="*/ 17 h 371"/>
                <a:gd name="T40" fmla="*/ 9 w 361"/>
                <a:gd name="T41" fmla="*/ 18 h 371"/>
                <a:gd name="T42" fmla="*/ 13 w 361"/>
                <a:gd name="T43" fmla="*/ 12 h 371"/>
                <a:gd name="T44" fmla="*/ 18 w 361"/>
                <a:gd name="T45" fmla="*/ 8 h 371"/>
                <a:gd name="T46" fmla="*/ 24 w 361"/>
                <a:gd name="T47" fmla="*/ 5 h 371"/>
                <a:gd name="T48" fmla="*/ 30 w 361"/>
                <a:gd name="T49" fmla="*/ 2 h 371"/>
                <a:gd name="T50" fmla="*/ 36 w 361"/>
                <a:gd name="T51" fmla="*/ 0 h 371"/>
                <a:gd name="T52" fmla="*/ 43 w 361"/>
                <a:gd name="T53" fmla="*/ 0 h 371"/>
                <a:gd name="T54" fmla="*/ 50 w 361"/>
                <a:gd name="T55" fmla="*/ 0 h 371"/>
                <a:gd name="T56" fmla="*/ 56 w 361"/>
                <a:gd name="T57" fmla="*/ 1 h 371"/>
                <a:gd name="T58" fmla="*/ 73 w 361"/>
                <a:gd name="T59" fmla="*/ 9 h 371"/>
                <a:gd name="T60" fmla="*/ 84 w 361"/>
                <a:gd name="T61" fmla="*/ 22 h 371"/>
                <a:gd name="T62" fmla="*/ 90 w 361"/>
                <a:gd name="T63" fmla="*/ 39 h 371"/>
                <a:gd name="T64" fmla="*/ 88 w 361"/>
                <a:gd name="T65" fmla="*/ 57 h 371"/>
                <a:gd name="T66" fmla="*/ 85 w 361"/>
                <a:gd name="T67" fmla="*/ 66 h 371"/>
                <a:gd name="T68" fmla="*/ 80 w 361"/>
                <a:gd name="T69" fmla="*/ 74 h 371"/>
                <a:gd name="T70" fmla="*/ 74 w 361"/>
                <a:gd name="T71" fmla="*/ 80 h 371"/>
                <a:gd name="T72" fmla="*/ 67 w 361"/>
                <a:gd name="T73" fmla="*/ 86 h 371"/>
                <a:gd name="T74" fmla="*/ 59 w 361"/>
                <a:gd name="T75" fmla="*/ 90 h 371"/>
                <a:gd name="T76" fmla="*/ 51 w 361"/>
                <a:gd name="T77" fmla="*/ 92 h 371"/>
                <a:gd name="T78" fmla="*/ 42 w 361"/>
                <a:gd name="T79" fmla="*/ 92 h 371"/>
                <a:gd name="T80" fmla="*/ 33 w 361"/>
                <a:gd name="T81" fmla="*/ 91 h 371"/>
                <a:gd name="T82" fmla="*/ 20 w 361"/>
                <a:gd name="T83" fmla="*/ 85 h 371"/>
                <a:gd name="T84" fmla="*/ 10 w 361"/>
                <a:gd name="T85" fmla="*/ 77 h 371"/>
                <a:gd name="T86" fmla="*/ 3 w 361"/>
                <a:gd name="T87" fmla="*/ 66 h 371"/>
                <a:gd name="T88" fmla="*/ 0 w 361"/>
                <a:gd name="T89" fmla="*/ 53 h 3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71">
                  <a:moveTo>
                    <a:pt x="18" y="206"/>
                  </a:moveTo>
                  <a:lnTo>
                    <a:pt x="22" y="230"/>
                  </a:lnTo>
                  <a:lnTo>
                    <a:pt x="30" y="253"/>
                  </a:lnTo>
                  <a:lnTo>
                    <a:pt x="41" y="275"/>
                  </a:lnTo>
                  <a:lnTo>
                    <a:pt x="56" y="295"/>
                  </a:lnTo>
                  <a:lnTo>
                    <a:pt x="72" y="312"/>
                  </a:lnTo>
                  <a:lnTo>
                    <a:pt x="91" y="327"/>
                  </a:lnTo>
                  <a:lnTo>
                    <a:pt x="113" y="338"/>
                  </a:lnTo>
                  <a:lnTo>
                    <a:pt x="138" y="346"/>
                  </a:lnTo>
                  <a:lnTo>
                    <a:pt x="154" y="350"/>
                  </a:lnTo>
                  <a:lnTo>
                    <a:pt x="170" y="351"/>
                  </a:lnTo>
                  <a:lnTo>
                    <a:pt x="187" y="352"/>
                  </a:lnTo>
                  <a:lnTo>
                    <a:pt x="202" y="350"/>
                  </a:lnTo>
                  <a:lnTo>
                    <a:pt x="218" y="346"/>
                  </a:lnTo>
                  <a:lnTo>
                    <a:pt x="233" y="342"/>
                  </a:lnTo>
                  <a:lnTo>
                    <a:pt x="248" y="336"/>
                  </a:lnTo>
                  <a:lnTo>
                    <a:pt x="262" y="329"/>
                  </a:lnTo>
                  <a:lnTo>
                    <a:pt x="275" y="320"/>
                  </a:lnTo>
                  <a:lnTo>
                    <a:pt x="287" y="310"/>
                  </a:lnTo>
                  <a:lnTo>
                    <a:pt x="299" y="299"/>
                  </a:lnTo>
                  <a:lnTo>
                    <a:pt x="309" y="287"/>
                  </a:lnTo>
                  <a:lnTo>
                    <a:pt x="318" y="273"/>
                  </a:lnTo>
                  <a:lnTo>
                    <a:pt x="327" y="259"/>
                  </a:lnTo>
                  <a:lnTo>
                    <a:pt x="333" y="243"/>
                  </a:lnTo>
                  <a:lnTo>
                    <a:pt x="338" y="227"/>
                  </a:lnTo>
                  <a:lnTo>
                    <a:pt x="344" y="193"/>
                  </a:lnTo>
                  <a:lnTo>
                    <a:pt x="343" y="161"/>
                  </a:lnTo>
                  <a:lnTo>
                    <a:pt x="336" y="130"/>
                  </a:lnTo>
                  <a:lnTo>
                    <a:pt x="322" y="101"/>
                  </a:lnTo>
                  <a:lnTo>
                    <a:pt x="305" y="74"/>
                  </a:lnTo>
                  <a:lnTo>
                    <a:pt x="282" y="53"/>
                  </a:lnTo>
                  <a:lnTo>
                    <a:pt x="254" y="35"/>
                  </a:lnTo>
                  <a:lnTo>
                    <a:pt x="223" y="24"/>
                  </a:lnTo>
                  <a:lnTo>
                    <a:pt x="197" y="19"/>
                  </a:lnTo>
                  <a:lnTo>
                    <a:pt x="173" y="18"/>
                  </a:lnTo>
                  <a:lnTo>
                    <a:pt x="148" y="21"/>
                  </a:lnTo>
                  <a:lnTo>
                    <a:pt x="125" y="28"/>
                  </a:lnTo>
                  <a:lnTo>
                    <a:pt x="103" y="39"/>
                  </a:lnTo>
                  <a:lnTo>
                    <a:pt x="82" y="51"/>
                  </a:lnTo>
                  <a:lnTo>
                    <a:pt x="65" y="68"/>
                  </a:lnTo>
                  <a:lnTo>
                    <a:pt x="49" y="87"/>
                  </a:lnTo>
                  <a:lnTo>
                    <a:pt x="36" y="72"/>
                  </a:lnTo>
                  <a:lnTo>
                    <a:pt x="44" y="62"/>
                  </a:lnTo>
                  <a:lnTo>
                    <a:pt x="53" y="51"/>
                  </a:lnTo>
                  <a:lnTo>
                    <a:pt x="64" y="43"/>
                  </a:lnTo>
                  <a:lnTo>
                    <a:pt x="74" y="35"/>
                  </a:lnTo>
                  <a:lnTo>
                    <a:pt x="86" y="27"/>
                  </a:lnTo>
                  <a:lnTo>
                    <a:pt x="97" y="20"/>
                  </a:lnTo>
                  <a:lnTo>
                    <a:pt x="109" y="15"/>
                  </a:lnTo>
                  <a:lnTo>
                    <a:pt x="121" y="10"/>
                  </a:lnTo>
                  <a:lnTo>
                    <a:pt x="134" y="6"/>
                  </a:lnTo>
                  <a:lnTo>
                    <a:pt x="147" y="3"/>
                  </a:lnTo>
                  <a:lnTo>
                    <a:pt x="159" y="1"/>
                  </a:lnTo>
                  <a:lnTo>
                    <a:pt x="173" y="0"/>
                  </a:lnTo>
                  <a:lnTo>
                    <a:pt x="187" y="0"/>
                  </a:lnTo>
                  <a:lnTo>
                    <a:pt x="200" y="1"/>
                  </a:lnTo>
                  <a:lnTo>
                    <a:pt x="214" y="2"/>
                  </a:lnTo>
                  <a:lnTo>
                    <a:pt x="227" y="5"/>
                  </a:lnTo>
                  <a:lnTo>
                    <a:pt x="262" y="18"/>
                  </a:lnTo>
                  <a:lnTo>
                    <a:pt x="292" y="38"/>
                  </a:lnTo>
                  <a:lnTo>
                    <a:pt x="317" y="62"/>
                  </a:lnTo>
                  <a:lnTo>
                    <a:pt x="338" y="91"/>
                  </a:lnTo>
                  <a:lnTo>
                    <a:pt x="352" y="123"/>
                  </a:lnTo>
                  <a:lnTo>
                    <a:pt x="360" y="157"/>
                  </a:lnTo>
                  <a:lnTo>
                    <a:pt x="361" y="194"/>
                  </a:lnTo>
                  <a:lnTo>
                    <a:pt x="355" y="231"/>
                  </a:lnTo>
                  <a:lnTo>
                    <a:pt x="350" y="250"/>
                  </a:lnTo>
                  <a:lnTo>
                    <a:pt x="343" y="267"/>
                  </a:lnTo>
                  <a:lnTo>
                    <a:pt x="333" y="283"/>
                  </a:lnTo>
                  <a:lnTo>
                    <a:pt x="323" y="297"/>
                  </a:lnTo>
                  <a:lnTo>
                    <a:pt x="312" y="311"/>
                  </a:lnTo>
                  <a:lnTo>
                    <a:pt x="299" y="323"/>
                  </a:lnTo>
                  <a:lnTo>
                    <a:pt x="285" y="335"/>
                  </a:lnTo>
                  <a:lnTo>
                    <a:pt x="271" y="344"/>
                  </a:lnTo>
                  <a:lnTo>
                    <a:pt x="255" y="353"/>
                  </a:lnTo>
                  <a:lnTo>
                    <a:pt x="239" y="360"/>
                  </a:lnTo>
                  <a:lnTo>
                    <a:pt x="223" y="365"/>
                  </a:lnTo>
                  <a:lnTo>
                    <a:pt x="206" y="368"/>
                  </a:lnTo>
                  <a:lnTo>
                    <a:pt x="187" y="371"/>
                  </a:lnTo>
                  <a:lnTo>
                    <a:pt x="170" y="371"/>
                  </a:lnTo>
                  <a:lnTo>
                    <a:pt x="151" y="368"/>
                  </a:lnTo>
                  <a:lnTo>
                    <a:pt x="133" y="365"/>
                  </a:lnTo>
                  <a:lnTo>
                    <a:pt x="106" y="356"/>
                  </a:lnTo>
                  <a:lnTo>
                    <a:pt x="83" y="343"/>
                  </a:lnTo>
                  <a:lnTo>
                    <a:pt x="62" y="327"/>
                  </a:lnTo>
                  <a:lnTo>
                    <a:pt x="43" y="308"/>
                  </a:lnTo>
                  <a:lnTo>
                    <a:pt x="28" y="288"/>
                  </a:lnTo>
                  <a:lnTo>
                    <a:pt x="15" y="265"/>
                  </a:lnTo>
                  <a:lnTo>
                    <a:pt x="6" y="239"/>
                  </a:lnTo>
                  <a:lnTo>
                    <a:pt x="0" y="214"/>
                  </a:lnTo>
                  <a:lnTo>
                    <a:pt x="18" y="2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26651" name="Freeform 69">
              <a:extLst>
                <a:ext uri="{FF2B5EF4-FFF2-40B4-BE49-F238E27FC236}">
                  <a16:creationId xmlns:a16="http://schemas.microsoft.com/office/drawing/2014/main" id="{1D03CFC3-DEF3-4002-AE38-54699A33266F}"/>
                </a:ext>
              </a:extLst>
            </p:cNvPr>
            <p:cNvSpPr>
              <a:spLocks/>
            </p:cNvSpPr>
            <p:nvPr/>
          </p:nvSpPr>
          <p:spPr bwMode="auto">
            <a:xfrm>
              <a:off x="1001" y="2965"/>
              <a:ext cx="509" cy="924"/>
            </a:xfrm>
            <a:custGeom>
              <a:avLst/>
              <a:gdLst>
                <a:gd name="T0" fmla="*/ 235 w 1020"/>
                <a:gd name="T1" fmla="*/ 23 h 1847"/>
                <a:gd name="T2" fmla="*/ 200 w 1020"/>
                <a:gd name="T3" fmla="*/ 16 h 1847"/>
                <a:gd name="T4" fmla="*/ 171 w 1020"/>
                <a:gd name="T5" fmla="*/ 5 h 1847"/>
                <a:gd name="T6" fmla="*/ 159 w 1020"/>
                <a:gd name="T7" fmla="*/ 5 h 1847"/>
                <a:gd name="T8" fmla="*/ 156 w 1020"/>
                <a:gd name="T9" fmla="*/ 16 h 1847"/>
                <a:gd name="T10" fmla="*/ 158 w 1020"/>
                <a:gd name="T11" fmla="*/ 36 h 1847"/>
                <a:gd name="T12" fmla="*/ 150 w 1020"/>
                <a:gd name="T13" fmla="*/ 40 h 1847"/>
                <a:gd name="T14" fmla="*/ 131 w 1020"/>
                <a:gd name="T15" fmla="*/ 49 h 1847"/>
                <a:gd name="T16" fmla="*/ 102 w 1020"/>
                <a:gd name="T17" fmla="*/ 65 h 1847"/>
                <a:gd name="T18" fmla="*/ 82 w 1020"/>
                <a:gd name="T19" fmla="*/ 96 h 1847"/>
                <a:gd name="T20" fmla="*/ 83 w 1020"/>
                <a:gd name="T21" fmla="*/ 121 h 1847"/>
                <a:gd name="T22" fmla="*/ 41 w 1020"/>
                <a:gd name="T23" fmla="*/ 314 h 1847"/>
                <a:gd name="T24" fmla="*/ 30 w 1020"/>
                <a:gd name="T25" fmla="*/ 319 h 1847"/>
                <a:gd name="T26" fmla="*/ 16 w 1020"/>
                <a:gd name="T27" fmla="*/ 334 h 1847"/>
                <a:gd name="T28" fmla="*/ 7 w 1020"/>
                <a:gd name="T29" fmla="*/ 361 h 1847"/>
                <a:gd name="T30" fmla="*/ 0 w 1020"/>
                <a:gd name="T31" fmla="*/ 400 h 1847"/>
                <a:gd name="T32" fmla="*/ 13 w 1020"/>
                <a:gd name="T33" fmla="*/ 428 h 1847"/>
                <a:gd name="T34" fmla="*/ 32 w 1020"/>
                <a:gd name="T35" fmla="*/ 435 h 1847"/>
                <a:gd name="T36" fmla="*/ 55 w 1020"/>
                <a:gd name="T37" fmla="*/ 428 h 1847"/>
                <a:gd name="T38" fmla="*/ 60 w 1020"/>
                <a:gd name="T39" fmla="*/ 428 h 1847"/>
                <a:gd name="T40" fmla="*/ 70 w 1020"/>
                <a:gd name="T41" fmla="*/ 454 h 1847"/>
                <a:gd name="T42" fmla="*/ 107 w 1020"/>
                <a:gd name="T43" fmla="*/ 462 h 1847"/>
                <a:gd name="T44" fmla="*/ 125 w 1020"/>
                <a:gd name="T45" fmla="*/ 445 h 1847"/>
                <a:gd name="T46" fmla="*/ 115 w 1020"/>
                <a:gd name="T47" fmla="*/ 447 h 1847"/>
                <a:gd name="T48" fmla="*/ 83 w 1020"/>
                <a:gd name="T49" fmla="*/ 446 h 1847"/>
                <a:gd name="T50" fmla="*/ 68 w 1020"/>
                <a:gd name="T51" fmla="*/ 427 h 1847"/>
                <a:gd name="T52" fmla="*/ 66 w 1020"/>
                <a:gd name="T53" fmla="*/ 415 h 1847"/>
                <a:gd name="T54" fmla="*/ 58 w 1020"/>
                <a:gd name="T55" fmla="*/ 417 h 1847"/>
                <a:gd name="T56" fmla="*/ 48 w 1020"/>
                <a:gd name="T57" fmla="*/ 425 h 1847"/>
                <a:gd name="T58" fmla="*/ 28 w 1020"/>
                <a:gd name="T59" fmla="*/ 422 h 1847"/>
                <a:gd name="T60" fmla="*/ 11 w 1020"/>
                <a:gd name="T61" fmla="*/ 403 h 1847"/>
                <a:gd name="T62" fmla="*/ 18 w 1020"/>
                <a:gd name="T63" fmla="*/ 362 h 1847"/>
                <a:gd name="T64" fmla="*/ 27 w 1020"/>
                <a:gd name="T65" fmla="*/ 338 h 1847"/>
                <a:gd name="T66" fmla="*/ 35 w 1020"/>
                <a:gd name="T67" fmla="*/ 326 h 1847"/>
                <a:gd name="T68" fmla="*/ 50 w 1020"/>
                <a:gd name="T69" fmla="*/ 317 h 1847"/>
                <a:gd name="T70" fmla="*/ 95 w 1020"/>
                <a:gd name="T71" fmla="*/ 132 h 1847"/>
                <a:gd name="T72" fmla="*/ 90 w 1020"/>
                <a:gd name="T73" fmla="*/ 104 h 1847"/>
                <a:gd name="T74" fmla="*/ 96 w 1020"/>
                <a:gd name="T75" fmla="*/ 83 h 1847"/>
                <a:gd name="T76" fmla="*/ 113 w 1020"/>
                <a:gd name="T77" fmla="*/ 67 h 1847"/>
                <a:gd name="T78" fmla="*/ 140 w 1020"/>
                <a:gd name="T79" fmla="*/ 52 h 1847"/>
                <a:gd name="T80" fmla="*/ 153 w 1020"/>
                <a:gd name="T81" fmla="*/ 45 h 1847"/>
                <a:gd name="T82" fmla="*/ 159 w 1020"/>
                <a:gd name="T83" fmla="*/ 43 h 1847"/>
                <a:gd name="T84" fmla="*/ 166 w 1020"/>
                <a:gd name="T85" fmla="*/ 35 h 1847"/>
                <a:gd name="T86" fmla="*/ 178 w 1020"/>
                <a:gd name="T87" fmla="*/ 31 h 1847"/>
                <a:gd name="T88" fmla="*/ 202 w 1020"/>
                <a:gd name="T89" fmla="*/ 39 h 1847"/>
                <a:gd name="T90" fmla="*/ 224 w 1020"/>
                <a:gd name="T91" fmla="*/ 43 h 1847"/>
                <a:gd name="T92" fmla="*/ 242 w 1020"/>
                <a:gd name="T93" fmla="*/ 44 h 1847"/>
                <a:gd name="T94" fmla="*/ 250 w 1020"/>
                <a:gd name="T95" fmla="*/ 42 h 1847"/>
                <a:gd name="T96" fmla="*/ 249 w 1020"/>
                <a:gd name="T97" fmla="*/ 37 h 1847"/>
                <a:gd name="T98" fmla="*/ 225 w 1020"/>
                <a:gd name="T99" fmla="*/ 36 h 1847"/>
                <a:gd name="T100" fmla="*/ 189 w 1020"/>
                <a:gd name="T101" fmla="*/ 28 h 1847"/>
                <a:gd name="T102" fmla="*/ 164 w 1020"/>
                <a:gd name="T103" fmla="*/ 16 h 1847"/>
                <a:gd name="T104" fmla="*/ 164 w 1020"/>
                <a:gd name="T105" fmla="*/ 7 h 1847"/>
                <a:gd name="T106" fmla="*/ 185 w 1020"/>
                <a:gd name="T107" fmla="*/ 18 h 1847"/>
                <a:gd name="T108" fmla="*/ 215 w 1020"/>
                <a:gd name="T109" fmla="*/ 27 h 1847"/>
                <a:gd name="T110" fmla="*/ 236 w 1020"/>
                <a:gd name="T111" fmla="*/ 30 h 1847"/>
                <a:gd name="T112" fmla="*/ 250 w 1020"/>
                <a:gd name="T113" fmla="*/ 30 h 1847"/>
                <a:gd name="T114" fmla="*/ 254 w 1020"/>
                <a:gd name="T115" fmla="*/ 26 h 18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20" h="1847">
                  <a:moveTo>
                    <a:pt x="1012" y="89"/>
                  </a:moveTo>
                  <a:lnTo>
                    <a:pt x="999" y="93"/>
                  </a:lnTo>
                  <a:lnTo>
                    <a:pt x="983" y="94"/>
                  </a:lnTo>
                  <a:lnTo>
                    <a:pt x="963" y="94"/>
                  </a:lnTo>
                  <a:lnTo>
                    <a:pt x="941" y="92"/>
                  </a:lnTo>
                  <a:lnTo>
                    <a:pt x="916" y="88"/>
                  </a:lnTo>
                  <a:lnTo>
                    <a:pt x="888" y="84"/>
                  </a:lnTo>
                  <a:lnTo>
                    <a:pt x="859" y="78"/>
                  </a:lnTo>
                  <a:lnTo>
                    <a:pt x="830" y="71"/>
                  </a:lnTo>
                  <a:lnTo>
                    <a:pt x="801" y="63"/>
                  </a:lnTo>
                  <a:lnTo>
                    <a:pt x="774" y="54"/>
                  </a:lnTo>
                  <a:lnTo>
                    <a:pt x="749" y="44"/>
                  </a:lnTo>
                  <a:lnTo>
                    <a:pt x="726" y="35"/>
                  </a:lnTo>
                  <a:lnTo>
                    <a:pt x="705" y="26"/>
                  </a:lnTo>
                  <a:lnTo>
                    <a:pt x="688" y="17"/>
                  </a:lnTo>
                  <a:lnTo>
                    <a:pt x="674" y="8"/>
                  </a:lnTo>
                  <a:lnTo>
                    <a:pt x="664" y="0"/>
                  </a:lnTo>
                  <a:lnTo>
                    <a:pt x="653" y="2"/>
                  </a:lnTo>
                  <a:lnTo>
                    <a:pt x="644" y="8"/>
                  </a:lnTo>
                  <a:lnTo>
                    <a:pt x="638" y="18"/>
                  </a:lnTo>
                  <a:lnTo>
                    <a:pt x="634" y="30"/>
                  </a:lnTo>
                  <a:lnTo>
                    <a:pt x="630" y="41"/>
                  </a:lnTo>
                  <a:lnTo>
                    <a:pt x="629" y="50"/>
                  </a:lnTo>
                  <a:lnTo>
                    <a:pt x="628" y="58"/>
                  </a:lnTo>
                  <a:lnTo>
                    <a:pt x="628" y="61"/>
                  </a:lnTo>
                  <a:lnTo>
                    <a:pt x="631" y="68"/>
                  </a:lnTo>
                  <a:lnTo>
                    <a:pt x="636" y="74"/>
                  </a:lnTo>
                  <a:lnTo>
                    <a:pt x="642" y="80"/>
                  </a:lnTo>
                  <a:lnTo>
                    <a:pt x="648" y="84"/>
                  </a:lnTo>
                  <a:lnTo>
                    <a:pt x="633" y="141"/>
                  </a:lnTo>
                  <a:lnTo>
                    <a:pt x="630" y="142"/>
                  </a:lnTo>
                  <a:lnTo>
                    <a:pt x="624" y="145"/>
                  </a:lnTo>
                  <a:lnTo>
                    <a:pt x="619" y="148"/>
                  </a:lnTo>
                  <a:lnTo>
                    <a:pt x="611" y="153"/>
                  </a:lnTo>
                  <a:lnTo>
                    <a:pt x="601" y="157"/>
                  </a:lnTo>
                  <a:lnTo>
                    <a:pt x="592" y="162"/>
                  </a:lnTo>
                  <a:lnTo>
                    <a:pt x="582" y="167"/>
                  </a:lnTo>
                  <a:lnTo>
                    <a:pt x="573" y="171"/>
                  </a:lnTo>
                  <a:lnTo>
                    <a:pt x="551" y="182"/>
                  </a:lnTo>
                  <a:lnTo>
                    <a:pt x="528" y="193"/>
                  </a:lnTo>
                  <a:lnTo>
                    <a:pt x="502" y="206"/>
                  </a:lnTo>
                  <a:lnTo>
                    <a:pt x="477" y="219"/>
                  </a:lnTo>
                  <a:lnTo>
                    <a:pt x="453" y="231"/>
                  </a:lnTo>
                  <a:lnTo>
                    <a:pt x="430" y="245"/>
                  </a:lnTo>
                  <a:lnTo>
                    <a:pt x="409" y="257"/>
                  </a:lnTo>
                  <a:lnTo>
                    <a:pt x="392" y="268"/>
                  </a:lnTo>
                  <a:lnTo>
                    <a:pt x="366" y="296"/>
                  </a:lnTo>
                  <a:lnTo>
                    <a:pt x="349" y="325"/>
                  </a:lnTo>
                  <a:lnTo>
                    <a:pt x="336" y="354"/>
                  </a:lnTo>
                  <a:lnTo>
                    <a:pt x="328" y="383"/>
                  </a:lnTo>
                  <a:lnTo>
                    <a:pt x="325" y="409"/>
                  </a:lnTo>
                  <a:lnTo>
                    <a:pt x="324" y="428"/>
                  </a:lnTo>
                  <a:lnTo>
                    <a:pt x="324" y="442"/>
                  </a:lnTo>
                  <a:lnTo>
                    <a:pt x="324" y="448"/>
                  </a:lnTo>
                  <a:lnTo>
                    <a:pt x="332" y="481"/>
                  </a:lnTo>
                  <a:lnTo>
                    <a:pt x="338" y="502"/>
                  </a:lnTo>
                  <a:lnTo>
                    <a:pt x="345" y="518"/>
                  </a:lnTo>
                  <a:lnTo>
                    <a:pt x="357" y="534"/>
                  </a:lnTo>
                  <a:lnTo>
                    <a:pt x="166" y="1254"/>
                  </a:lnTo>
                  <a:lnTo>
                    <a:pt x="164" y="1254"/>
                  </a:lnTo>
                  <a:lnTo>
                    <a:pt x="159" y="1257"/>
                  </a:lnTo>
                  <a:lnTo>
                    <a:pt x="152" y="1259"/>
                  </a:lnTo>
                  <a:lnTo>
                    <a:pt x="143" y="1263"/>
                  </a:lnTo>
                  <a:lnTo>
                    <a:pt x="133" y="1267"/>
                  </a:lnTo>
                  <a:lnTo>
                    <a:pt x="121" y="1273"/>
                  </a:lnTo>
                  <a:lnTo>
                    <a:pt x="109" y="1281"/>
                  </a:lnTo>
                  <a:lnTo>
                    <a:pt x="98" y="1290"/>
                  </a:lnTo>
                  <a:lnTo>
                    <a:pt x="86" y="1303"/>
                  </a:lnTo>
                  <a:lnTo>
                    <a:pt x="76" y="1318"/>
                  </a:lnTo>
                  <a:lnTo>
                    <a:pt x="66" y="1336"/>
                  </a:lnTo>
                  <a:lnTo>
                    <a:pt x="56" y="1356"/>
                  </a:lnTo>
                  <a:lnTo>
                    <a:pt x="47" y="1377"/>
                  </a:lnTo>
                  <a:lnTo>
                    <a:pt x="40" y="1399"/>
                  </a:lnTo>
                  <a:lnTo>
                    <a:pt x="33" y="1420"/>
                  </a:lnTo>
                  <a:lnTo>
                    <a:pt x="28" y="1441"/>
                  </a:lnTo>
                  <a:lnTo>
                    <a:pt x="21" y="1468"/>
                  </a:lnTo>
                  <a:lnTo>
                    <a:pt x="14" y="1499"/>
                  </a:lnTo>
                  <a:lnTo>
                    <a:pt x="7" y="1531"/>
                  </a:lnTo>
                  <a:lnTo>
                    <a:pt x="2" y="1566"/>
                  </a:lnTo>
                  <a:lnTo>
                    <a:pt x="0" y="1599"/>
                  </a:lnTo>
                  <a:lnTo>
                    <a:pt x="2" y="1630"/>
                  </a:lnTo>
                  <a:lnTo>
                    <a:pt x="9" y="1657"/>
                  </a:lnTo>
                  <a:lnTo>
                    <a:pt x="22" y="1679"/>
                  </a:lnTo>
                  <a:lnTo>
                    <a:pt x="37" y="1695"/>
                  </a:lnTo>
                  <a:lnTo>
                    <a:pt x="53" y="1709"/>
                  </a:lnTo>
                  <a:lnTo>
                    <a:pt x="68" y="1719"/>
                  </a:lnTo>
                  <a:lnTo>
                    <a:pt x="84" y="1728"/>
                  </a:lnTo>
                  <a:lnTo>
                    <a:pt x="99" y="1734"/>
                  </a:lnTo>
                  <a:lnTo>
                    <a:pt x="113" y="1737"/>
                  </a:lnTo>
                  <a:lnTo>
                    <a:pt x="128" y="1740"/>
                  </a:lnTo>
                  <a:lnTo>
                    <a:pt x="142" y="1740"/>
                  </a:lnTo>
                  <a:lnTo>
                    <a:pt x="165" y="1737"/>
                  </a:lnTo>
                  <a:lnTo>
                    <a:pt x="186" y="1730"/>
                  </a:lnTo>
                  <a:lnTo>
                    <a:pt x="204" y="1721"/>
                  </a:lnTo>
                  <a:lnTo>
                    <a:pt x="220" y="1710"/>
                  </a:lnTo>
                  <a:lnTo>
                    <a:pt x="233" y="1698"/>
                  </a:lnTo>
                  <a:lnTo>
                    <a:pt x="243" y="1689"/>
                  </a:lnTo>
                  <a:lnTo>
                    <a:pt x="250" y="1682"/>
                  </a:lnTo>
                  <a:lnTo>
                    <a:pt x="252" y="1679"/>
                  </a:lnTo>
                  <a:lnTo>
                    <a:pt x="243" y="1710"/>
                  </a:lnTo>
                  <a:lnTo>
                    <a:pt x="239" y="1737"/>
                  </a:lnTo>
                  <a:lnTo>
                    <a:pt x="240" y="1762"/>
                  </a:lnTo>
                  <a:lnTo>
                    <a:pt x="247" y="1781"/>
                  </a:lnTo>
                  <a:lnTo>
                    <a:pt x="260" y="1798"/>
                  </a:lnTo>
                  <a:lnTo>
                    <a:pt x="281" y="1813"/>
                  </a:lnTo>
                  <a:lnTo>
                    <a:pt x="309" y="1826"/>
                  </a:lnTo>
                  <a:lnTo>
                    <a:pt x="346" y="1836"/>
                  </a:lnTo>
                  <a:lnTo>
                    <a:pt x="377" y="1844"/>
                  </a:lnTo>
                  <a:lnTo>
                    <a:pt x="406" y="1847"/>
                  </a:lnTo>
                  <a:lnTo>
                    <a:pt x="430" y="1847"/>
                  </a:lnTo>
                  <a:lnTo>
                    <a:pt x="451" y="1841"/>
                  </a:lnTo>
                  <a:lnTo>
                    <a:pt x="469" y="1832"/>
                  </a:lnTo>
                  <a:lnTo>
                    <a:pt x="483" y="1819"/>
                  </a:lnTo>
                  <a:lnTo>
                    <a:pt x="493" y="1801"/>
                  </a:lnTo>
                  <a:lnTo>
                    <a:pt x="500" y="1778"/>
                  </a:lnTo>
                  <a:lnTo>
                    <a:pt x="506" y="1747"/>
                  </a:lnTo>
                  <a:lnTo>
                    <a:pt x="498" y="1755"/>
                  </a:lnTo>
                  <a:lnTo>
                    <a:pt x="487" y="1764"/>
                  </a:lnTo>
                  <a:lnTo>
                    <a:pt x="476" y="1774"/>
                  </a:lnTo>
                  <a:lnTo>
                    <a:pt x="461" y="1785"/>
                  </a:lnTo>
                  <a:lnTo>
                    <a:pt x="442" y="1793"/>
                  </a:lnTo>
                  <a:lnTo>
                    <a:pt x="419" y="1797"/>
                  </a:lnTo>
                  <a:lnTo>
                    <a:pt x="393" y="1797"/>
                  </a:lnTo>
                  <a:lnTo>
                    <a:pt x="362" y="1791"/>
                  </a:lnTo>
                  <a:lnTo>
                    <a:pt x="332" y="1781"/>
                  </a:lnTo>
                  <a:lnTo>
                    <a:pt x="310" y="1768"/>
                  </a:lnTo>
                  <a:lnTo>
                    <a:pt x="295" y="1755"/>
                  </a:lnTo>
                  <a:lnTo>
                    <a:pt x="285" y="1738"/>
                  </a:lnTo>
                  <a:lnTo>
                    <a:pt x="279" y="1722"/>
                  </a:lnTo>
                  <a:lnTo>
                    <a:pt x="275" y="1705"/>
                  </a:lnTo>
                  <a:lnTo>
                    <a:pt x="272" y="1688"/>
                  </a:lnTo>
                  <a:lnTo>
                    <a:pt x="268" y="1672"/>
                  </a:lnTo>
                  <a:lnTo>
                    <a:pt x="268" y="1670"/>
                  </a:lnTo>
                  <a:lnTo>
                    <a:pt x="267" y="1666"/>
                  </a:lnTo>
                  <a:lnTo>
                    <a:pt x="265" y="1660"/>
                  </a:lnTo>
                  <a:lnTo>
                    <a:pt x="262" y="1656"/>
                  </a:lnTo>
                  <a:lnTo>
                    <a:pt x="257" y="1652"/>
                  </a:lnTo>
                  <a:lnTo>
                    <a:pt x="250" y="1652"/>
                  </a:lnTo>
                  <a:lnTo>
                    <a:pt x="243" y="1656"/>
                  </a:lnTo>
                  <a:lnTo>
                    <a:pt x="233" y="1666"/>
                  </a:lnTo>
                  <a:lnTo>
                    <a:pt x="226" y="1673"/>
                  </a:lnTo>
                  <a:lnTo>
                    <a:pt x="219" y="1680"/>
                  </a:lnTo>
                  <a:lnTo>
                    <a:pt x="212" y="1687"/>
                  </a:lnTo>
                  <a:lnTo>
                    <a:pt x="204" y="1692"/>
                  </a:lnTo>
                  <a:lnTo>
                    <a:pt x="195" y="1698"/>
                  </a:lnTo>
                  <a:lnTo>
                    <a:pt x="187" y="1702"/>
                  </a:lnTo>
                  <a:lnTo>
                    <a:pt x="177" y="1704"/>
                  </a:lnTo>
                  <a:lnTo>
                    <a:pt x="168" y="1705"/>
                  </a:lnTo>
                  <a:lnTo>
                    <a:pt x="138" y="1697"/>
                  </a:lnTo>
                  <a:lnTo>
                    <a:pt x="112" y="1688"/>
                  </a:lnTo>
                  <a:lnTo>
                    <a:pt x="90" y="1677"/>
                  </a:lnTo>
                  <a:lnTo>
                    <a:pt x="73" y="1665"/>
                  </a:lnTo>
                  <a:lnTo>
                    <a:pt x="59" y="1651"/>
                  </a:lnTo>
                  <a:lnTo>
                    <a:pt x="50" y="1634"/>
                  </a:lnTo>
                  <a:lnTo>
                    <a:pt x="44" y="1612"/>
                  </a:lnTo>
                  <a:lnTo>
                    <a:pt x="43" y="1588"/>
                  </a:lnTo>
                  <a:lnTo>
                    <a:pt x="45" y="1573"/>
                  </a:lnTo>
                  <a:lnTo>
                    <a:pt x="52" y="1535"/>
                  </a:lnTo>
                  <a:lnTo>
                    <a:pt x="61" y="1488"/>
                  </a:lnTo>
                  <a:lnTo>
                    <a:pt x="73" y="1445"/>
                  </a:lnTo>
                  <a:lnTo>
                    <a:pt x="78" y="1425"/>
                  </a:lnTo>
                  <a:lnTo>
                    <a:pt x="86" y="1404"/>
                  </a:lnTo>
                  <a:lnTo>
                    <a:pt x="95" y="1385"/>
                  </a:lnTo>
                  <a:lnTo>
                    <a:pt x="101" y="1366"/>
                  </a:lnTo>
                  <a:lnTo>
                    <a:pt x="108" y="1350"/>
                  </a:lnTo>
                  <a:lnTo>
                    <a:pt x="114" y="1337"/>
                  </a:lnTo>
                  <a:lnTo>
                    <a:pt x="119" y="1329"/>
                  </a:lnTo>
                  <a:lnTo>
                    <a:pt x="120" y="1326"/>
                  </a:lnTo>
                  <a:lnTo>
                    <a:pt x="130" y="1313"/>
                  </a:lnTo>
                  <a:lnTo>
                    <a:pt x="143" y="1302"/>
                  </a:lnTo>
                  <a:lnTo>
                    <a:pt x="157" y="1291"/>
                  </a:lnTo>
                  <a:lnTo>
                    <a:pt x="172" y="1282"/>
                  </a:lnTo>
                  <a:lnTo>
                    <a:pt x="184" y="1275"/>
                  </a:lnTo>
                  <a:lnTo>
                    <a:pt x="195" y="1269"/>
                  </a:lnTo>
                  <a:lnTo>
                    <a:pt x="203" y="1266"/>
                  </a:lnTo>
                  <a:lnTo>
                    <a:pt x="205" y="1265"/>
                  </a:lnTo>
                  <a:lnTo>
                    <a:pt x="396" y="545"/>
                  </a:lnTo>
                  <a:lnTo>
                    <a:pt x="394" y="542"/>
                  </a:lnTo>
                  <a:lnTo>
                    <a:pt x="388" y="537"/>
                  </a:lnTo>
                  <a:lnTo>
                    <a:pt x="381" y="526"/>
                  </a:lnTo>
                  <a:lnTo>
                    <a:pt x="373" y="512"/>
                  </a:lnTo>
                  <a:lnTo>
                    <a:pt x="365" y="494"/>
                  </a:lnTo>
                  <a:lnTo>
                    <a:pt x="359" y="472"/>
                  </a:lnTo>
                  <a:lnTo>
                    <a:pt x="358" y="446"/>
                  </a:lnTo>
                  <a:lnTo>
                    <a:pt x="361" y="416"/>
                  </a:lnTo>
                  <a:lnTo>
                    <a:pt x="365" y="395"/>
                  </a:lnTo>
                  <a:lnTo>
                    <a:pt x="370" y="376"/>
                  </a:lnTo>
                  <a:lnTo>
                    <a:pt x="374" y="359"/>
                  </a:lnTo>
                  <a:lnTo>
                    <a:pt x="379" y="344"/>
                  </a:lnTo>
                  <a:lnTo>
                    <a:pt x="385" y="330"/>
                  </a:lnTo>
                  <a:lnTo>
                    <a:pt x="392" y="318"/>
                  </a:lnTo>
                  <a:lnTo>
                    <a:pt x="401" y="306"/>
                  </a:lnTo>
                  <a:lnTo>
                    <a:pt x="412" y="295"/>
                  </a:lnTo>
                  <a:lnTo>
                    <a:pt x="432" y="281"/>
                  </a:lnTo>
                  <a:lnTo>
                    <a:pt x="453" y="267"/>
                  </a:lnTo>
                  <a:lnTo>
                    <a:pt x="475" y="253"/>
                  </a:lnTo>
                  <a:lnTo>
                    <a:pt x="497" y="239"/>
                  </a:lnTo>
                  <a:lnTo>
                    <a:pt x="518" y="227"/>
                  </a:lnTo>
                  <a:lnTo>
                    <a:pt x="542" y="215"/>
                  </a:lnTo>
                  <a:lnTo>
                    <a:pt x="562" y="205"/>
                  </a:lnTo>
                  <a:lnTo>
                    <a:pt x="583" y="194"/>
                  </a:lnTo>
                  <a:lnTo>
                    <a:pt x="590" y="191"/>
                  </a:lnTo>
                  <a:lnTo>
                    <a:pt x="598" y="187"/>
                  </a:lnTo>
                  <a:lnTo>
                    <a:pt x="605" y="184"/>
                  </a:lnTo>
                  <a:lnTo>
                    <a:pt x="613" y="180"/>
                  </a:lnTo>
                  <a:lnTo>
                    <a:pt x="620" y="178"/>
                  </a:lnTo>
                  <a:lnTo>
                    <a:pt x="626" y="175"/>
                  </a:lnTo>
                  <a:lnTo>
                    <a:pt x="631" y="172"/>
                  </a:lnTo>
                  <a:lnTo>
                    <a:pt x="636" y="170"/>
                  </a:lnTo>
                  <a:lnTo>
                    <a:pt x="639" y="169"/>
                  </a:lnTo>
                  <a:lnTo>
                    <a:pt x="645" y="165"/>
                  </a:lnTo>
                  <a:lnTo>
                    <a:pt x="651" y="163"/>
                  </a:lnTo>
                  <a:lnTo>
                    <a:pt x="654" y="162"/>
                  </a:lnTo>
                  <a:lnTo>
                    <a:pt x="660" y="153"/>
                  </a:lnTo>
                  <a:lnTo>
                    <a:pt x="666" y="138"/>
                  </a:lnTo>
                  <a:lnTo>
                    <a:pt x="669" y="119"/>
                  </a:lnTo>
                  <a:lnTo>
                    <a:pt x="673" y="101"/>
                  </a:lnTo>
                  <a:lnTo>
                    <a:pt x="686" y="108"/>
                  </a:lnTo>
                  <a:lnTo>
                    <a:pt x="699" y="115"/>
                  </a:lnTo>
                  <a:lnTo>
                    <a:pt x="715" y="121"/>
                  </a:lnTo>
                  <a:lnTo>
                    <a:pt x="732" y="127"/>
                  </a:lnTo>
                  <a:lnTo>
                    <a:pt x="750" y="134"/>
                  </a:lnTo>
                  <a:lnTo>
                    <a:pt x="770" y="141"/>
                  </a:lnTo>
                  <a:lnTo>
                    <a:pt x="790" y="147"/>
                  </a:lnTo>
                  <a:lnTo>
                    <a:pt x="811" y="153"/>
                  </a:lnTo>
                  <a:lnTo>
                    <a:pt x="830" y="157"/>
                  </a:lnTo>
                  <a:lnTo>
                    <a:pt x="848" y="162"/>
                  </a:lnTo>
                  <a:lnTo>
                    <a:pt x="866" y="165"/>
                  </a:lnTo>
                  <a:lnTo>
                    <a:pt x="884" y="169"/>
                  </a:lnTo>
                  <a:lnTo>
                    <a:pt x="900" y="171"/>
                  </a:lnTo>
                  <a:lnTo>
                    <a:pt x="916" y="174"/>
                  </a:lnTo>
                  <a:lnTo>
                    <a:pt x="931" y="175"/>
                  </a:lnTo>
                  <a:lnTo>
                    <a:pt x="945" y="176"/>
                  </a:lnTo>
                  <a:lnTo>
                    <a:pt x="957" y="176"/>
                  </a:lnTo>
                  <a:lnTo>
                    <a:pt x="969" y="176"/>
                  </a:lnTo>
                  <a:lnTo>
                    <a:pt x="978" y="175"/>
                  </a:lnTo>
                  <a:lnTo>
                    <a:pt x="987" y="174"/>
                  </a:lnTo>
                  <a:lnTo>
                    <a:pt x="994" y="171"/>
                  </a:lnTo>
                  <a:lnTo>
                    <a:pt x="1000" y="169"/>
                  </a:lnTo>
                  <a:lnTo>
                    <a:pt x="1003" y="165"/>
                  </a:lnTo>
                  <a:lnTo>
                    <a:pt x="1006" y="162"/>
                  </a:lnTo>
                  <a:lnTo>
                    <a:pt x="1006" y="159"/>
                  </a:lnTo>
                  <a:lnTo>
                    <a:pt x="1005" y="154"/>
                  </a:lnTo>
                  <a:lnTo>
                    <a:pt x="1001" y="149"/>
                  </a:lnTo>
                  <a:lnTo>
                    <a:pt x="997" y="145"/>
                  </a:lnTo>
                  <a:lnTo>
                    <a:pt x="984" y="148"/>
                  </a:lnTo>
                  <a:lnTo>
                    <a:pt x="968" y="149"/>
                  </a:lnTo>
                  <a:lnTo>
                    <a:pt x="948" y="149"/>
                  </a:lnTo>
                  <a:lnTo>
                    <a:pt x="926" y="147"/>
                  </a:lnTo>
                  <a:lnTo>
                    <a:pt x="901" y="144"/>
                  </a:lnTo>
                  <a:lnTo>
                    <a:pt x="873" y="139"/>
                  </a:lnTo>
                  <a:lnTo>
                    <a:pt x="845" y="133"/>
                  </a:lnTo>
                  <a:lnTo>
                    <a:pt x="815" y="126"/>
                  </a:lnTo>
                  <a:lnTo>
                    <a:pt x="786" y="118"/>
                  </a:lnTo>
                  <a:lnTo>
                    <a:pt x="759" y="109"/>
                  </a:lnTo>
                  <a:lnTo>
                    <a:pt x="734" y="100"/>
                  </a:lnTo>
                  <a:lnTo>
                    <a:pt x="711" y="91"/>
                  </a:lnTo>
                  <a:lnTo>
                    <a:pt x="690" y="81"/>
                  </a:lnTo>
                  <a:lnTo>
                    <a:pt x="673" y="72"/>
                  </a:lnTo>
                  <a:lnTo>
                    <a:pt x="659" y="63"/>
                  </a:lnTo>
                  <a:lnTo>
                    <a:pt x="649" y="55"/>
                  </a:lnTo>
                  <a:lnTo>
                    <a:pt x="648" y="51"/>
                  </a:lnTo>
                  <a:lnTo>
                    <a:pt x="649" y="43"/>
                  </a:lnTo>
                  <a:lnTo>
                    <a:pt x="652" y="33"/>
                  </a:lnTo>
                  <a:lnTo>
                    <a:pt x="659" y="25"/>
                  </a:lnTo>
                  <a:lnTo>
                    <a:pt x="669" y="33"/>
                  </a:lnTo>
                  <a:lnTo>
                    <a:pt x="683" y="42"/>
                  </a:lnTo>
                  <a:lnTo>
                    <a:pt x="701" y="51"/>
                  </a:lnTo>
                  <a:lnTo>
                    <a:pt x="720" y="61"/>
                  </a:lnTo>
                  <a:lnTo>
                    <a:pt x="743" y="71"/>
                  </a:lnTo>
                  <a:lnTo>
                    <a:pt x="768" y="80"/>
                  </a:lnTo>
                  <a:lnTo>
                    <a:pt x="796" y="89"/>
                  </a:lnTo>
                  <a:lnTo>
                    <a:pt x="826" y="98"/>
                  </a:lnTo>
                  <a:lnTo>
                    <a:pt x="845" y="102"/>
                  </a:lnTo>
                  <a:lnTo>
                    <a:pt x="863" y="107"/>
                  </a:lnTo>
                  <a:lnTo>
                    <a:pt x="881" y="110"/>
                  </a:lnTo>
                  <a:lnTo>
                    <a:pt x="899" y="114"/>
                  </a:lnTo>
                  <a:lnTo>
                    <a:pt x="915" y="116"/>
                  </a:lnTo>
                  <a:lnTo>
                    <a:pt x="931" y="118"/>
                  </a:lnTo>
                  <a:lnTo>
                    <a:pt x="945" y="119"/>
                  </a:lnTo>
                  <a:lnTo>
                    <a:pt x="959" y="121"/>
                  </a:lnTo>
                  <a:lnTo>
                    <a:pt x="971" y="121"/>
                  </a:lnTo>
                  <a:lnTo>
                    <a:pt x="983" y="121"/>
                  </a:lnTo>
                  <a:lnTo>
                    <a:pt x="993" y="119"/>
                  </a:lnTo>
                  <a:lnTo>
                    <a:pt x="1001" y="118"/>
                  </a:lnTo>
                  <a:lnTo>
                    <a:pt x="1008" y="116"/>
                  </a:lnTo>
                  <a:lnTo>
                    <a:pt x="1014" y="114"/>
                  </a:lnTo>
                  <a:lnTo>
                    <a:pt x="1017" y="110"/>
                  </a:lnTo>
                  <a:lnTo>
                    <a:pt x="1020" y="107"/>
                  </a:lnTo>
                  <a:lnTo>
                    <a:pt x="1020" y="103"/>
                  </a:lnTo>
                  <a:lnTo>
                    <a:pt x="1018" y="99"/>
                  </a:lnTo>
                  <a:lnTo>
                    <a:pt x="1016" y="94"/>
                  </a:lnTo>
                  <a:lnTo>
                    <a:pt x="1012"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8674" name="AutoShape 2">
            <a:extLst>
              <a:ext uri="{FF2B5EF4-FFF2-40B4-BE49-F238E27FC236}">
                <a16:creationId xmlns:a16="http://schemas.microsoft.com/office/drawing/2014/main" id="{603F1211-1F94-4A25-A99B-3CAAB9F9FE6D}"/>
              </a:ext>
            </a:extLst>
          </p:cNvPr>
          <p:cNvSpPr>
            <a:spLocks noGrp="1" noChangeArrowheads="1"/>
          </p:cNvSpPr>
          <p:nvPr>
            <p:ph type="title"/>
          </p:nvPr>
        </p:nvSpPr>
        <p:spPr>
          <a:xfrm>
            <a:off x="685800" y="0"/>
            <a:ext cx="7772400" cy="1143000"/>
          </a:xfrm>
        </p:spPr>
        <p:txBody>
          <a:bodyPr/>
          <a:lstStyle/>
          <a:p>
            <a:pPr eaLnBrk="1" hangingPunct="1"/>
            <a:r>
              <a:rPr lang="en-US" altLang="en-US" sz="4000" b="0"/>
              <a:t>What do you think?</a:t>
            </a:r>
          </a:p>
        </p:txBody>
      </p:sp>
      <p:sp>
        <p:nvSpPr>
          <p:cNvPr id="28675" name="Rectangle 3">
            <a:extLst>
              <a:ext uri="{FF2B5EF4-FFF2-40B4-BE49-F238E27FC236}">
                <a16:creationId xmlns:a16="http://schemas.microsoft.com/office/drawing/2014/main" id="{FE327833-5ABE-409A-9614-3CC1FEC53DD5}"/>
              </a:ext>
            </a:extLst>
          </p:cNvPr>
          <p:cNvSpPr>
            <a:spLocks noGrp="1" noChangeArrowheads="1"/>
          </p:cNvSpPr>
          <p:nvPr>
            <p:ph type="body" idx="1"/>
          </p:nvPr>
        </p:nvSpPr>
        <p:spPr>
          <a:xfrm>
            <a:off x="304800" y="1143000"/>
            <a:ext cx="8839200" cy="3200400"/>
          </a:xfrm>
        </p:spPr>
        <p:txBody>
          <a:bodyPr/>
          <a:lstStyle/>
          <a:p>
            <a:pPr eaLnBrk="1" hangingPunct="1">
              <a:lnSpc>
                <a:spcPct val="90000"/>
              </a:lnSpc>
              <a:buFont typeface="Wingdings" panose="05000000000000000000" pitchFamily="2" charset="2"/>
              <a:buNone/>
            </a:pPr>
            <a:r>
              <a:rPr lang="en-US" altLang="en-US" sz="3200"/>
              <a:t>Terry loves birds and wants to see as many as she can in her yard.  She wants to know whether she is wasting money buying an expensive mixed seed, when a cheaper brand just arrived at her local store.  She wonders… will the expensive seed attract more birds to her back yard?</a:t>
            </a:r>
          </a:p>
          <a:p>
            <a:pPr eaLnBrk="1" hangingPunct="1">
              <a:lnSpc>
                <a:spcPct val="90000"/>
              </a:lnSpc>
              <a:buFont typeface="Wingdings" panose="05000000000000000000" pitchFamily="2" charset="2"/>
              <a:buNone/>
            </a:pPr>
            <a:endParaRPr lang="en-US" altLang="en-US" sz="3200"/>
          </a:p>
        </p:txBody>
      </p:sp>
      <p:pic>
        <p:nvPicPr>
          <p:cNvPr id="28676" name="Picture 5" descr="MCj04118820000[1]">
            <a:extLst>
              <a:ext uri="{FF2B5EF4-FFF2-40B4-BE49-F238E27FC236}">
                <a16:creationId xmlns:a16="http://schemas.microsoft.com/office/drawing/2014/main" id="{651FC470-38A0-4485-AD06-2D27D5624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657600"/>
            <a:ext cx="2947988"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 Box 6">
            <a:extLst>
              <a:ext uri="{FF2B5EF4-FFF2-40B4-BE49-F238E27FC236}">
                <a16:creationId xmlns:a16="http://schemas.microsoft.com/office/drawing/2014/main" id="{C67C0D01-3626-4E4D-9DF6-750C1F6C2312}"/>
              </a:ext>
            </a:extLst>
          </p:cNvPr>
          <p:cNvSpPr txBox="1">
            <a:spLocks noChangeArrowheads="1"/>
          </p:cNvSpPr>
          <p:nvPr/>
        </p:nvSpPr>
        <p:spPr bwMode="auto">
          <a:xfrm>
            <a:off x="914400" y="4572000"/>
            <a:ext cx="48768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en-US" altLang="en-US" sz="3200"/>
              <a:t>How would you advise her to find out if the expensive seed is better?</a:t>
            </a:r>
          </a:p>
          <a:p>
            <a:pPr eaLnBrk="1" hangingPunct="1">
              <a:spcBef>
                <a:spcPct val="50000"/>
              </a:spcBef>
              <a:buClrTx/>
              <a:buSzTx/>
              <a:buFontTx/>
              <a:buNone/>
            </a:pPr>
            <a:endParaRPr lang="en-US" altLang="en-US"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30722" name="AutoShape 2">
            <a:extLst>
              <a:ext uri="{FF2B5EF4-FFF2-40B4-BE49-F238E27FC236}">
                <a16:creationId xmlns:a16="http://schemas.microsoft.com/office/drawing/2014/main" id="{CE7E7E53-788A-49F6-80C8-069DECE6DED1}"/>
              </a:ext>
            </a:extLst>
          </p:cNvPr>
          <p:cNvSpPr>
            <a:spLocks noGrp="1" noChangeArrowheads="1"/>
          </p:cNvSpPr>
          <p:nvPr>
            <p:ph type="title"/>
          </p:nvPr>
        </p:nvSpPr>
        <p:spPr>
          <a:xfrm>
            <a:off x="685800" y="304800"/>
            <a:ext cx="7772400" cy="1600200"/>
          </a:xfrm>
        </p:spPr>
        <p:txBody>
          <a:bodyPr/>
          <a:lstStyle/>
          <a:p>
            <a:pPr eaLnBrk="1" hangingPunct="1"/>
            <a:r>
              <a:rPr lang="en-US" altLang="en-US"/>
              <a:t>Terry’s Experimental Design</a:t>
            </a:r>
            <a:br>
              <a:rPr lang="en-US" altLang="en-US"/>
            </a:br>
            <a:endParaRPr lang="en-US" altLang="en-US"/>
          </a:p>
        </p:txBody>
      </p:sp>
      <p:graphicFrame>
        <p:nvGraphicFramePr>
          <p:cNvPr id="28795" name="Group 123">
            <a:extLst>
              <a:ext uri="{FF2B5EF4-FFF2-40B4-BE49-F238E27FC236}">
                <a16:creationId xmlns:a16="http://schemas.microsoft.com/office/drawing/2014/main" id="{D2310965-E9BA-43B1-9ECB-F7C6CCE42EE9}"/>
              </a:ext>
            </a:extLst>
          </p:cNvPr>
          <p:cNvGraphicFramePr>
            <a:graphicFrameLocks noGrp="1"/>
          </p:cNvGraphicFramePr>
          <p:nvPr>
            <p:ph type="tbl" idx="1"/>
          </p:nvPr>
        </p:nvGraphicFramePr>
        <p:xfrm>
          <a:off x="609600" y="1447800"/>
          <a:ext cx="7772400" cy="4648200"/>
        </p:xfrm>
        <a:graphic>
          <a:graphicData uri="http://schemas.openxmlformats.org/drawingml/2006/table">
            <a:tbl>
              <a:tblPr/>
              <a:tblGrid>
                <a:gridCol w="2525713">
                  <a:extLst>
                    <a:ext uri="{9D8B030D-6E8A-4147-A177-3AD203B41FA5}">
                      <a16:colId xmlns:a16="http://schemas.microsoft.com/office/drawing/2014/main" val="20000"/>
                    </a:ext>
                  </a:extLst>
                </a:gridCol>
                <a:gridCol w="5246687">
                  <a:extLst>
                    <a:ext uri="{9D8B030D-6E8A-4147-A177-3AD203B41FA5}">
                      <a16:colId xmlns:a16="http://schemas.microsoft.com/office/drawing/2014/main" val="20001"/>
                    </a:ext>
                  </a:extLst>
                </a:gridCol>
              </a:tblGrid>
              <a:tr h="1549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Independent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4000" b="1"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49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Dependent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                            </a:t>
                      </a:r>
                      <a:r>
                        <a:rPr kumimoji="0" lang="en-US" sz="4000" b="1" i="0" u="none" strike="noStrike" cap="none" normalizeH="0" baseline="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49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Controlled Variables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a:ln>
                            <a:noFill/>
                          </a:ln>
                          <a:solidFill>
                            <a:schemeClr val="tx1"/>
                          </a:solidFill>
                          <a:effectLst/>
                          <a:latin typeface="Arial" charset="0"/>
                        </a:rPr>
                        <a:t>                             </a:t>
                      </a:r>
                      <a:r>
                        <a:rPr kumimoji="0" lang="en-US" sz="4000" b="1" i="0" u="none" strike="noStrike" cap="none" normalizeH="0" baseline="0" dirty="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32770" name="AutoShape 2">
            <a:extLst>
              <a:ext uri="{FF2B5EF4-FFF2-40B4-BE49-F238E27FC236}">
                <a16:creationId xmlns:a16="http://schemas.microsoft.com/office/drawing/2014/main" id="{67394662-57CF-40C4-91F8-255D55AAADB8}"/>
              </a:ext>
            </a:extLst>
          </p:cNvPr>
          <p:cNvSpPr>
            <a:spLocks noGrp="1" noChangeArrowheads="1"/>
          </p:cNvSpPr>
          <p:nvPr>
            <p:ph type="title"/>
          </p:nvPr>
        </p:nvSpPr>
        <p:spPr>
          <a:xfrm>
            <a:off x="685800" y="304800"/>
            <a:ext cx="7772400" cy="1600200"/>
          </a:xfrm>
        </p:spPr>
        <p:txBody>
          <a:bodyPr/>
          <a:lstStyle/>
          <a:p>
            <a:pPr eaLnBrk="1" hangingPunct="1"/>
            <a:r>
              <a:rPr lang="en-US" altLang="en-US"/>
              <a:t>Terry’s Experimental Design</a:t>
            </a:r>
            <a:br>
              <a:rPr lang="en-US" altLang="en-US"/>
            </a:br>
            <a:endParaRPr lang="en-US" altLang="en-US"/>
          </a:p>
        </p:txBody>
      </p:sp>
      <p:graphicFrame>
        <p:nvGraphicFramePr>
          <p:cNvPr id="30840" name="Group 120">
            <a:extLst>
              <a:ext uri="{FF2B5EF4-FFF2-40B4-BE49-F238E27FC236}">
                <a16:creationId xmlns:a16="http://schemas.microsoft.com/office/drawing/2014/main" id="{FED7C691-82C9-447D-8DC1-CF7FD43E6BB8}"/>
              </a:ext>
            </a:extLst>
          </p:cNvPr>
          <p:cNvGraphicFramePr>
            <a:graphicFrameLocks noGrp="1"/>
          </p:cNvGraphicFramePr>
          <p:nvPr>
            <p:ph type="tbl" idx="1"/>
          </p:nvPr>
        </p:nvGraphicFramePr>
        <p:xfrm>
          <a:off x="609600" y="1447800"/>
          <a:ext cx="6858000" cy="5202239"/>
        </p:xfrm>
        <a:graphic>
          <a:graphicData uri="http://schemas.openxmlformats.org/drawingml/2006/table">
            <a:tbl>
              <a:tblPr/>
              <a:tblGrid>
                <a:gridCol w="2228850">
                  <a:extLst>
                    <a:ext uri="{9D8B030D-6E8A-4147-A177-3AD203B41FA5}">
                      <a16:colId xmlns:a16="http://schemas.microsoft.com/office/drawing/2014/main" val="20000"/>
                    </a:ext>
                  </a:extLst>
                </a:gridCol>
                <a:gridCol w="4629150">
                  <a:extLst>
                    <a:ext uri="{9D8B030D-6E8A-4147-A177-3AD203B41FA5}">
                      <a16:colId xmlns:a16="http://schemas.microsoft.com/office/drawing/2014/main" val="20001"/>
                    </a:ext>
                  </a:extLst>
                </a:gridCol>
              </a:tblGrid>
              <a:tr h="154949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Independent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Variable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Kind of seed: </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Expensive  Cheap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4949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Dependent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Variable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Number (and perhaps kinds) of birds that visit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0324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Controlled Variables</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Char char="l"/>
                        <a:tabLst/>
                      </a:pPr>
                      <a:r>
                        <a:rPr kumimoji="0" lang="en-US" sz="2000" b="1" i="0" u="none" strike="noStrike" cap="none" normalizeH="0" baseline="0" dirty="0">
                          <a:ln>
                            <a:noFill/>
                          </a:ln>
                          <a:solidFill>
                            <a:schemeClr val="tx1"/>
                          </a:solidFill>
                          <a:effectLst/>
                          <a:latin typeface="Arial" charset="0"/>
                        </a:rPr>
                        <a:t> Location of feeders</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Char char="l"/>
                        <a:tabLst/>
                      </a:pPr>
                      <a:r>
                        <a:rPr kumimoji="0" lang="en-US" sz="2000" b="1" i="0" u="none" strike="noStrike" cap="none" normalizeH="0" baseline="0" dirty="0">
                          <a:ln>
                            <a:noFill/>
                          </a:ln>
                          <a:solidFill>
                            <a:schemeClr val="tx1"/>
                          </a:solidFill>
                          <a:effectLst/>
                          <a:latin typeface="Arial" charset="0"/>
                        </a:rPr>
                        <a:t>Type of feeder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Char char="l"/>
                        <a:tabLst/>
                      </a:pPr>
                      <a:r>
                        <a:rPr kumimoji="0" lang="en-US" sz="2000" b="1" i="0" u="none" strike="noStrike" cap="none" normalizeH="0" baseline="0" dirty="0">
                          <a:ln>
                            <a:noFill/>
                          </a:ln>
                          <a:solidFill>
                            <a:schemeClr val="tx1"/>
                          </a:solidFill>
                          <a:effectLst/>
                          <a:latin typeface="Arial" charset="0"/>
                        </a:rPr>
                        <a:t>Way she measures the amount of seed eaten and the way she counts birds</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a:ln>
                            <a:noFill/>
                          </a:ln>
                          <a:solidFill>
                            <a:schemeClr val="tx1"/>
                          </a:solidFill>
                          <a:effectLst/>
                          <a:latin typeface="Arial" charset="0"/>
                        </a:rPr>
                        <a:t>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32785" name="Picture 25" descr="MCj03348200000[1]">
            <a:extLst>
              <a:ext uri="{FF2B5EF4-FFF2-40B4-BE49-F238E27FC236}">
                <a16:creationId xmlns:a16="http://schemas.microsoft.com/office/drawing/2014/main" id="{C30736ED-A1A6-47AD-8256-FB1517BC53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1143000"/>
            <a:ext cx="82391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786" name="Group 29">
            <a:extLst>
              <a:ext uri="{FF2B5EF4-FFF2-40B4-BE49-F238E27FC236}">
                <a16:creationId xmlns:a16="http://schemas.microsoft.com/office/drawing/2014/main" id="{F17C59DB-E967-43ED-A780-0CAEC2E521FE}"/>
              </a:ext>
            </a:extLst>
          </p:cNvPr>
          <p:cNvGrpSpPr>
            <a:grpSpLocks noChangeAspect="1"/>
          </p:cNvGrpSpPr>
          <p:nvPr/>
        </p:nvGrpSpPr>
        <p:grpSpPr bwMode="auto">
          <a:xfrm>
            <a:off x="8001000" y="3962400"/>
            <a:ext cx="823913" cy="2438400"/>
            <a:chOff x="5040" y="2496"/>
            <a:chExt cx="519" cy="1536"/>
          </a:xfrm>
        </p:grpSpPr>
        <p:sp>
          <p:nvSpPr>
            <p:cNvPr id="32788" name="AutoShape 28">
              <a:extLst>
                <a:ext uri="{FF2B5EF4-FFF2-40B4-BE49-F238E27FC236}">
                  <a16:creationId xmlns:a16="http://schemas.microsoft.com/office/drawing/2014/main" id="{BF5A9BAE-3223-4DB8-BC08-78D6ADFF2BC1}"/>
                </a:ext>
              </a:extLst>
            </p:cNvPr>
            <p:cNvSpPr>
              <a:spLocks noChangeAspect="1" noChangeArrowheads="1" noTextEdit="1"/>
            </p:cNvSpPr>
            <p:nvPr/>
          </p:nvSpPr>
          <p:spPr bwMode="auto">
            <a:xfrm>
              <a:off x="5040" y="2496"/>
              <a:ext cx="519" cy="1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32789" name="Freeform 30">
              <a:extLst>
                <a:ext uri="{FF2B5EF4-FFF2-40B4-BE49-F238E27FC236}">
                  <a16:creationId xmlns:a16="http://schemas.microsoft.com/office/drawing/2014/main" id="{4ACCE3BA-DF4D-451E-ADC4-586E01AFADF9}"/>
                </a:ext>
              </a:extLst>
            </p:cNvPr>
            <p:cNvSpPr>
              <a:spLocks/>
            </p:cNvSpPr>
            <p:nvPr/>
          </p:nvSpPr>
          <p:spPr bwMode="auto">
            <a:xfrm>
              <a:off x="5214" y="2968"/>
              <a:ext cx="171" cy="865"/>
            </a:xfrm>
            <a:custGeom>
              <a:avLst/>
              <a:gdLst>
                <a:gd name="T0" fmla="*/ 0 w 340"/>
                <a:gd name="T1" fmla="*/ 9 h 1731"/>
                <a:gd name="T2" fmla="*/ 2 w 340"/>
                <a:gd name="T3" fmla="*/ 432 h 1731"/>
                <a:gd name="T4" fmla="*/ 2 w 340"/>
                <a:gd name="T5" fmla="*/ 432 h 1731"/>
                <a:gd name="T6" fmla="*/ 4 w 340"/>
                <a:gd name="T7" fmla="*/ 432 h 1731"/>
                <a:gd name="T8" fmla="*/ 6 w 340"/>
                <a:gd name="T9" fmla="*/ 431 h 1731"/>
                <a:gd name="T10" fmla="*/ 9 w 340"/>
                <a:gd name="T11" fmla="*/ 429 h 1731"/>
                <a:gd name="T12" fmla="*/ 13 w 340"/>
                <a:gd name="T13" fmla="*/ 428 h 1731"/>
                <a:gd name="T14" fmla="*/ 18 w 340"/>
                <a:gd name="T15" fmla="*/ 427 h 1731"/>
                <a:gd name="T16" fmla="*/ 23 w 340"/>
                <a:gd name="T17" fmla="*/ 426 h 1731"/>
                <a:gd name="T18" fmla="*/ 29 w 340"/>
                <a:gd name="T19" fmla="*/ 424 h 1731"/>
                <a:gd name="T20" fmla="*/ 35 w 340"/>
                <a:gd name="T21" fmla="*/ 424 h 1731"/>
                <a:gd name="T22" fmla="*/ 42 w 340"/>
                <a:gd name="T23" fmla="*/ 423 h 1731"/>
                <a:gd name="T24" fmla="*/ 49 w 340"/>
                <a:gd name="T25" fmla="*/ 423 h 1731"/>
                <a:gd name="T26" fmla="*/ 56 w 340"/>
                <a:gd name="T27" fmla="*/ 423 h 1731"/>
                <a:gd name="T28" fmla="*/ 63 w 340"/>
                <a:gd name="T29" fmla="*/ 424 h 1731"/>
                <a:gd name="T30" fmla="*/ 70 w 340"/>
                <a:gd name="T31" fmla="*/ 426 h 1731"/>
                <a:gd name="T32" fmla="*/ 77 w 340"/>
                <a:gd name="T33" fmla="*/ 428 h 1731"/>
                <a:gd name="T34" fmla="*/ 85 w 340"/>
                <a:gd name="T35" fmla="*/ 431 h 1731"/>
                <a:gd name="T36" fmla="*/ 86 w 340"/>
                <a:gd name="T37" fmla="*/ 5 h 1731"/>
                <a:gd name="T38" fmla="*/ 86 w 340"/>
                <a:gd name="T39" fmla="*/ 5 h 1731"/>
                <a:gd name="T40" fmla="*/ 84 w 340"/>
                <a:gd name="T41" fmla="*/ 4 h 1731"/>
                <a:gd name="T42" fmla="*/ 82 w 340"/>
                <a:gd name="T43" fmla="*/ 4 h 1731"/>
                <a:gd name="T44" fmla="*/ 79 w 340"/>
                <a:gd name="T45" fmla="*/ 3 h 1731"/>
                <a:gd name="T46" fmla="*/ 75 w 340"/>
                <a:gd name="T47" fmla="*/ 2 h 1731"/>
                <a:gd name="T48" fmla="*/ 71 w 340"/>
                <a:gd name="T49" fmla="*/ 1 h 1731"/>
                <a:gd name="T50" fmla="*/ 66 w 340"/>
                <a:gd name="T51" fmla="*/ 1 h 1731"/>
                <a:gd name="T52" fmla="*/ 61 w 340"/>
                <a:gd name="T53" fmla="*/ 0 h 1731"/>
                <a:gd name="T54" fmla="*/ 54 w 340"/>
                <a:gd name="T55" fmla="*/ 0 h 1731"/>
                <a:gd name="T56" fmla="*/ 48 w 340"/>
                <a:gd name="T57" fmla="*/ 0 h 1731"/>
                <a:gd name="T58" fmla="*/ 41 w 340"/>
                <a:gd name="T59" fmla="*/ 0 h 1731"/>
                <a:gd name="T60" fmla="*/ 33 w 340"/>
                <a:gd name="T61" fmla="*/ 1 h 1731"/>
                <a:gd name="T62" fmla="*/ 25 w 340"/>
                <a:gd name="T63" fmla="*/ 2 h 1731"/>
                <a:gd name="T64" fmla="*/ 17 w 340"/>
                <a:gd name="T65" fmla="*/ 4 h 1731"/>
                <a:gd name="T66" fmla="*/ 9 w 340"/>
                <a:gd name="T67" fmla="*/ 6 h 1731"/>
                <a:gd name="T68" fmla="*/ 0 w 340"/>
                <a:gd name="T69" fmla="*/ 9 h 17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40" h="1731">
                  <a:moveTo>
                    <a:pt x="0" y="39"/>
                  </a:moveTo>
                  <a:lnTo>
                    <a:pt x="6" y="1731"/>
                  </a:lnTo>
                  <a:lnTo>
                    <a:pt x="7" y="1730"/>
                  </a:lnTo>
                  <a:lnTo>
                    <a:pt x="13" y="1728"/>
                  </a:lnTo>
                  <a:lnTo>
                    <a:pt x="22" y="1724"/>
                  </a:lnTo>
                  <a:lnTo>
                    <a:pt x="36" y="1719"/>
                  </a:lnTo>
                  <a:lnTo>
                    <a:pt x="52" y="1715"/>
                  </a:lnTo>
                  <a:lnTo>
                    <a:pt x="70" y="1710"/>
                  </a:lnTo>
                  <a:lnTo>
                    <a:pt x="91" y="1704"/>
                  </a:lnTo>
                  <a:lnTo>
                    <a:pt x="114" y="1699"/>
                  </a:lnTo>
                  <a:lnTo>
                    <a:pt x="139" y="1696"/>
                  </a:lnTo>
                  <a:lnTo>
                    <a:pt x="165" y="1693"/>
                  </a:lnTo>
                  <a:lnTo>
                    <a:pt x="192" y="1693"/>
                  </a:lnTo>
                  <a:lnTo>
                    <a:pt x="220" y="1695"/>
                  </a:lnTo>
                  <a:lnTo>
                    <a:pt x="249" y="1698"/>
                  </a:lnTo>
                  <a:lnTo>
                    <a:pt x="278" y="1704"/>
                  </a:lnTo>
                  <a:lnTo>
                    <a:pt x="307" y="1713"/>
                  </a:lnTo>
                  <a:lnTo>
                    <a:pt x="336" y="1725"/>
                  </a:lnTo>
                  <a:lnTo>
                    <a:pt x="340" y="20"/>
                  </a:lnTo>
                  <a:lnTo>
                    <a:pt x="339" y="20"/>
                  </a:lnTo>
                  <a:lnTo>
                    <a:pt x="333" y="19"/>
                  </a:lnTo>
                  <a:lnTo>
                    <a:pt x="325" y="16"/>
                  </a:lnTo>
                  <a:lnTo>
                    <a:pt x="313" y="13"/>
                  </a:lnTo>
                  <a:lnTo>
                    <a:pt x="299" y="10"/>
                  </a:lnTo>
                  <a:lnTo>
                    <a:pt x="282" y="7"/>
                  </a:lnTo>
                  <a:lnTo>
                    <a:pt x="262" y="4"/>
                  </a:lnTo>
                  <a:lnTo>
                    <a:pt x="240" y="2"/>
                  </a:lnTo>
                  <a:lnTo>
                    <a:pt x="215" y="0"/>
                  </a:lnTo>
                  <a:lnTo>
                    <a:pt x="189" y="0"/>
                  </a:lnTo>
                  <a:lnTo>
                    <a:pt x="162" y="2"/>
                  </a:lnTo>
                  <a:lnTo>
                    <a:pt x="131" y="4"/>
                  </a:lnTo>
                  <a:lnTo>
                    <a:pt x="100" y="10"/>
                  </a:lnTo>
                  <a:lnTo>
                    <a:pt x="68" y="16"/>
                  </a:lnTo>
                  <a:lnTo>
                    <a:pt x="35" y="26"/>
                  </a:lnTo>
                  <a:lnTo>
                    <a:pt x="0" y="39"/>
                  </a:lnTo>
                  <a:close/>
                </a:path>
              </a:pathLst>
            </a:custGeom>
            <a:solidFill>
              <a:srgbClr val="E7A6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0" name="Freeform 31">
              <a:extLst>
                <a:ext uri="{FF2B5EF4-FFF2-40B4-BE49-F238E27FC236}">
                  <a16:creationId xmlns:a16="http://schemas.microsoft.com/office/drawing/2014/main" id="{C779839C-72FC-4575-8BEA-6DA34800763B}"/>
                </a:ext>
              </a:extLst>
            </p:cNvPr>
            <p:cNvSpPr>
              <a:spLocks/>
            </p:cNvSpPr>
            <p:nvPr/>
          </p:nvSpPr>
          <p:spPr bwMode="auto">
            <a:xfrm>
              <a:off x="5327" y="3002"/>
              <a:ext cx="23" cy="777"/>
            </a:xfrm>
            <a:custGeom>
              <a:avLst/>
              <a:gdLst>
                <a:gd name="T0" fmla="*/ 6 w 46"/>
                <a:gd name="T1" fmla="*/ 2 h 1554"/>
                <a:gd name="T2" fmla="*/ 5 w 46"/>
                <a:gd name="T3" fmla="*/ 98 h 1554"/>
                <a:gd name="T4" fmla="*/ 3 w 46"/>
                <a:gd name="T5" fmla="*/ 194 h 1554"/>
                <a:gd name="T6" fmla="*/ 1 w 46"/>
                <a:gd name="T7" fmla="*/ 290 h 1554"/>
                <a:gd name="T8" fmla="*/ 0 w 46"/>
                <a:gd name="T9" fmla="*/ 387 h 1554"/>
                <a:gd name="T10" fmla="*/ 1 w 46"/>
                <a:gd name="T11" fmla="*/ 389 h 1554"/>
                <a:gd name="T12" fmla="*/ 3 w 46"/>
                <a:gd name="T13" fmla="*/ 388 h 1554"/>
                <a:gd name="T14" fmla="*/ 6 w 46"/>
                <a:gd name="T15" fmla="*/ 387 h 1554"/>
                <a:gd name="T16" fmla="*/ 7 w 46"/>
                <a:gd name="T17" fmla="*/ 385 h 1554"/>
                <a:gd name="T18" fmla="*/ 11 w 46"/>
                <a:gd name="T19" fmla="*/ 364 h 1554"/>
                <a:gd name="T20" fmla="*/ 12 w 46"/>
                <a:gd name="T21" fmla="*/ 342 h 1554"/>
                <a:gd name="T22" fmla="*/ 11 w 46"/>
                <a:gd name="T23" fmla="*/ 320 h 1554"/>
                <a:gd name="T24" fmla="*/ 10 w 46"/>
                <a:gd name="T25" fmla="*/ 299 h 1554"/>
                <a:gd name="T26" fmla="*/ 11 w 46"/>
                <a:gd name="T27" fmla="*/ 274 h 1554"/>
                <a:gd name="T28" fmla="*/ 11 w 46"/>
                <a:gd name="T29" fmla="*/ 249 h 1554"/>
                <a:gd name="T30" fmla="*/ 11 w 46"/>
                <a:gd name="T31" fmla="*/ 223 h 1554"/>
                <a:gd name="T32" fmla="*/ 12 w 46"/>
                <a:gd name="T33" fmla="*/ 198 h 1554"/>
                <a:gd name="T34" fmla="*/ 11 w 46"/>
                <a:gd name="T35" fmla="*/ 149 h 1554"/>
                <a:gd name="T36" fmla="*/ 10 w 46"/>
                <a:gd name="T37" fmla="*/ 99 h 1554"/>
                <a:gd name="T38" fmla="*/ 9 w 46"/>
                <a:gd name="T39" fmla="*/ 50 h 1554"/>
                <a:gd name="T40" fmla="*/ 8 w 46"/>
                <a:gd name="T41" fmla="*/ 1 h 1554"/>
                <a:gd name="T42" fmla="*/ 8 w 46"/>
                <a:gd name="T43" fmla="*/ 0 h 1554"/>
                <a:gd name="T44" fmla="*/ 8 w 46"/>
                <a:gd name="T45" fmla="*/ 1 h 1554"/>
                <a:gd name="T46" fmla="*/ 7 w 46"/>
                <a:gd name="T47" fmla="*/ 1 h 1554"/>
                <a:gd name="T48" fmla="*/ 6 w 46"/>
                <a:gd name="T49" fmla="*/ 2 h 1554"/>
                <a:gd name="T50" fmla="*/ 6 w 46"/>
                <a:gd name="T51" fmla="*/ 2 h 15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6" h="1554">
                  <a:moveTo>
                    <a:pt x="24" y="6"/>
                  </a:moveTo>
                  <a:lnTo>
                    <a:pt x="18" y="390"/>
                  </a:lnTo>
                  <a:lnTo>
                    <a:pt x="10" y="774"/>
                  </a:lnTo>
                  <a:lnTo>
                    <a:pt x="3" y="1159"/>
                  </a:lnTo>
                  <a:lnTo>
                    <a:pt x="0" y="1545"/>
                  </a:lnTo>
                  <a:lnTo>
                    <a:pt x="4" y="1554"/>
                  </a:lnTo>
                  <a:lnTo>
                    <a:pt x="12" y="1552"/>
                  </a:lnTo>
                  <a:lnTo>
                    <a:pt x="21" y="1546"/>
                  </a:lnTo>
                  <a:lnTo>
                    <a:pt x="27" y="1537"/>
                  </a:lnTo>
                  <a:lnTo>
                    <a:pt x="43" y="1453"/>
                  </a:lnTo>
                  <a:lnTo>
                    <a:pt x="46" y="1367"/>
                  </a:lnTo>
                  <a:lnTo>
                    <a:pt x="43" y="1280"/>
                  </a:lnTo>
                  <a:lnTo>
                    <a:pt x="40" y="1195"/>
                  </a:lnTo>
                  <a:lnTo>
                    <a:pt x="41" y="1094"/>
                  </a:lnTo>
                  <a:lnTo>
                    <a:pt x="43" y="993"/>
                  </a:lnTo>
                  <a:lnTo>
                    <a:pt x="44" y="892"/>
                  </a:lnTo>
                  <a:lnTo>
                    <a:pt x="46" y="791"/>
                  </a:lnTo>
                  <a:lnTo>
                    <a:pt x="44" y="594"/>
                  </a:lnTo>
                  <a:lnTo>
                    <a:pt x="40" y="396"/>
                  </a:lnTo>
                  <a:lnTo>
                    <a:pt x="35" y="199"/>
                  </a:lnTo>
                  <a:lnTo>
                    <a:pt x="32" y="2"/>
                  </a:lnTo>
                  <a:lnTo>
                    <a:pt x="30" y="0"/>
                  </a:lnTo>
                  <a:lnTo>
                    <a:pt x="29" y="2"/>
                  </a:lnTo>
                  <a:lnTo>
                    <a:pt x="26" y="3"/>
                  </a:lnTo>
                  <a:lnTo>
                    <a:pt x="24"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1" name="Freeform 32">
              <a:extLst>
                <a:ext uri="{FF2B5EF4-FFF2-40B4-BE49-F238E27FC236}">
                  <a16:creationId xmlns:a16="http://schemas.microsoft.com/office/drawing/2014/main" id="{F7E8AF4E-0BDC-48DB-B953-06B55CB55437}"/>
                </a:ext>
              </a:extLst>
            </p:cNvPr>
            <p:cNvSpPr>
              <a:spLocks/>
            </p:cNvSpPr>
            <p:nvPr/>
          </p:nvSpPr>
          <p:spPr bwMode="auto">
            <a:xfrm>
              <a:off x="5057" y="3294"/>
              <a:ext cx="160" cy="26"/>
            </a:xfrm>
            <a:custGeom>
              <a:avLst/>
              <a:gdLst>
                <a:gd name="T0" fmla="*/ 1 w 321"/>
                <a:gd name="T1" fmla="*/ 0 h 52"/>
                <a:gd name="T2" fmla="*/ 0 w 321"/>
                <a:gd name="T3" fmla="*/ 9 h 52"/>
                <a:gd name="T4" fmla="*/ 80 w 321"/>
                <a:gd name="T5" fmla="*/ 13 h 52"/>
                <a:gd name="T6" fmla="*/ 77 w 321"/>
                <a:gd name="T7" fmla="*/ 3 h 52"/>
                <a:gd name="T8" fmla="*/ 1 w 321"/>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1" h="52">
                  <a:moveTo>
                    <a:pt x="6" y="0"/>
                  </a:moveTo>
                  <a:lnTo>
                    <a:pt x="0" y="36"/>
                  </a:lnTo>
                  <a:lnTo>
                    <a:pt x="321" y="52"/>
                  </a:lnTo>
                  <a:lnTo>
                    <a:pt x="308" y="11"/>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2" name="Freeform 33">
              <a:extLst>
                <a:ext uri="{FF2B5EF4-FFF2-40B4-BE49-F238E27FC236}">
                  <a16:creationId xmlns:a16="http://schemas.microsoft.com/office/drawing/2014/main" id="{A5AE8B30-B30C-475C-95EA-FC3019339299}"/>
                </a:ext>
              </a:extLst>
            </p:cNvPr>
            <p:cNvSpPr>
              <a:spLocks/>
            </p:cNvSpPr>
            <p:nvPr/>
          </p:nvSpPr>
          <p:spPr bwMode="auto">
            <a:xfrm>
              <a:off x="5384" y="3312"/>
              <a:ext cx="125" cy="26"/>
            </a:xfrm>
            <a:custGeom>
              <a:avLst/>
              <a:gdLst>
                <a:gd name="T0" fmla="*/ 1 w 251"/>
                <a:gd name="T1" fmla="*/ 0 h 52"/>
                <a:gd name="T2" fmla="*/ 0 w 251"/>
                <a:gd name="T3" fmla="*/ 8 h 52"/>
                <a:gd name="T4" fmla="*/ 62 w 251"/>
                <a:gd name="T5" fmla="*/ 13 h 52"/>
                <a:gd name="T6" fmla="*/ 62 w 251"/>
                <a:gd name="T7" fmla="*/ 4 h 52"/>
                <a:gd name="T8" fmla="*/ 1 w 251"/>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1" h="52">
                  <a:moveTo>
                    <a:pt x="5" y="0"/>
                  </a:moveTo>
                  <a:lnTo>
                    <a:pt x="0" y="32"/>
                  </a:lnTo>
                  <a:lnTo>
                    <a:pt x="251" y="52"/>
                  </a:lnTo>
                  <a:lnTo>
                    <a:pt x="248" y="15"/>
                  </a:lnTo>
                  <a:lnTo>
                    <a:pt x="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3" name="Freeform 34">
              <a:extLst>
                <a:ext uri="{FF2B5EF4-FFF2-40B4-BE49-F238E27FC236}">
                  <a16:creationId xmlns:a16="http://schemas.microsoft.com/office/drawing/2014/main" id="{D98ABFDB-3ECB-49BC-9EAF-BA84C4EF5C6C}"/>
                </a:ext>
              </a:extLst>
            </p:cNvPr>
            <p:cNvSpPr>
              <a:spLocks/>
            </p:cNvSpPr>
            <p:nvPr/>
          </p:nvSpPr>
          <p:spPr bwMode="auto">
            <a:xfrm>
              <a:off x="5311" y="3472"/>
              <a:ext cx="126" cy="55"/>
            </a:xfrm>
            <a:custGeom>
              <a:avLst/>
              <a:gdLst>
                <a:gd name="T0" fmla="*/ 0 w 250"/>
                <a:gd name="T1" fmla="*/ 17 h 112"/>
                <a:gd name="T2" fmla="*/ 1 w 250"/>
                <a:gd name="T3" fmla="*/ 27 h 112"/>
                <a:gd name="T4" fmla="*/ 64 w 250"/>
                <a:gd name="T5" fmla="*/ 7 h 112"/>
                <a:gd name="T6" fmla="*/ 60 w 250"/>
                <a:gd name="T7" fmla="*/ 0 h 112"/>
                <a:gd name="T8" fmla="*/ 0 w 250"/>
                <a:gd name="T9" fmla="*/ 17 h 1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0" h="112">
                  <a:moveTo>
                    <a:pt x="0" y="72"/>
                  </a:moveTo>
                  <a:lnTo>
                    <a:pt x="4" y="112"/>
                  </a:lnTo>
                  <a:lnTo>
                    <a:pt x="250" y="28"/>
                  </a:lnTo>
                  <a:lnTo>
                    <a:pt x="238" y="0"/>
                  </a:lnTo>
                  <a:lnTo>
                    <a:pt x="0"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4" name="Freeform 35">
              <a:extLst>
                <a:ext uri="{FF2B5EF4-FFF2-40B4-BE49-F238E27FC236}">
                  <a16:creationId xmlns:a16="http://schemas.microsoft.com/office/drawing/2014/main" id="{27995CA7-C3BB-43B2-9E06-DFCEF97F65B8}"/>
                </a:ext>
              </a:extLst>
            </p:cNvPr>
            <p:cNvSpPr>
              <a:spLocks/>
            </p:cNvSpPr>
            <p:nvPr/>
          </p:nvSpPr>
          <p:spPr bwMode="auto">
            <a:xfrm>
              <a:off x="5381" y="3748"/>
              <a:ext cx="128" cy="21"/>
            </a:xfrm>
            <a:custGeom>
              <a:avLst/>
              <a:gdLst>
                <a:gd name="T0" fmla="*/ 1 w 255"/>
                <a:gd name="T1" fmla="*/ 0 h 43"/>
                <a:gd name="T2" fmla="*/ 0 w 255"/>
                <a:gd name="T3" fmla="*/ 8 h 43"/>
                <a:gd name="T4" fmla="*/ 64 w 255"/>
                <a:gd name="T5" fmla="*/ 10 h 43"/>
                <a:gd name="T6" fmla="*/ 63 w 255"/>
                <a:gd name="T7" fmla="*/ 3 h 43"/>
                <a:gd name="T8" fmla="*/ 1 w 255"/>
                <a:gd name="T9" fmla="*/ 0 h 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5" h="43">
                  <a:moveTo>
                    <a:pt x="4" y="0"/>
                  </a:moveTo>
                  <a:lnTo>
                    <a:pt x="0" y="32"/>
                  </a:lnTo>
                  <a:lnTo>
                    <a:pt x="255" y="43"/>
                  </a:lnTo>
                  <a:lnTo>
                    <a:pt x="252" y="12"/>
                  </a:lnTo>
                  <a:lnTo>
                    <a:pt x="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5" name="Freeform 36">
              <a:extLst>
                <a:ext uri="{FF2B5EF4-FFF2-40B4-BE49-F238E27FC236}">
                  <a16:creationId xmlns:a16="http://schemas.microsoft.com/office/drawing/2014/main" id="{248542C1-7215-4E29-A755-3AFC16E72360}"/>
                </a:ext>
              </a:extLst>
            </p:cNvPr>
            <p:cNvSpPr>
              <a:spLocks/>
            </p:cNvSpPr>
            <p:nvPr/>
          </p:nvSpPr>
          <p:spPr bwMode="auto">
            <a:xfrm>
              <a:off x="5058" y="3729"/>
              <a:ext cx="154" cy="27"/>
            </a:xfrm>
            <a:custGeom>
              <a:avLst/>
              <a:gdLst>
                <a:gd name="T0" fmla="*/ 0 w 309"/>
                <a:gd name="T1" fmla="*/ 2 h 54"/>
                <a:gd name="T2" fmla="*/ 0 w 309"/>
                <a:gd name="T3" fmla="*/ 10 h 54"/>
                <a:gd name="T4" fmla="*/ 77 w 309"/>
                <a:gd name="T5" fmla="*/ 14 h 54"/>
                <a:gd name="T6" fmla="*/ 76 w 309"/>
                <a:gd name="T7" fmla="*/ 5 h 54"/>
                <a:gd name="T8" fmla="*/ 76 w 309"/>
                <a:gd name="T9" fmla="*/ 5 h 54"/>
                <a:gd name="T10" fmla="*/ 73 w 309"/>
                <a:gd name="T11" fmla="*/ 4 h 54"/>
                <a:gd name="T12" fmla="*/ 70 w 309"/>
                <a:gd name="T13" fmla="*/ 4 h 54"/>
                <a:gd name="T14" fmla="*/ 66 w 309"/>
                <a:gd name="T15" fmla="*/ 4 h 54"/>
                <a:gd name="T16" fmla="*/ 60 w 309"/>
                <a:gd name="T17" fmla="*/ 3 h 54"/>
                <a:gd name="T18" fmla="*/ 55 w 309"/>
                <a:gd name="T19" fmla="*/ 2 h 54"/>
                <a:gd name="T20" fmla="*/ 48 w 309"/>
                <a:gd name="T21" fmla="*/ 2 h 54"/>
                <a:gd name="T22" fmla="*/ 42 w 309"/>
                <a:gd name="T23" fmla="*/ 2 h 54"/>
                <a:gd name="T24" fmla="*/ 35 w 309"/>
                <a:gd name="T25" fmla="*/ 1 h 54"/>
                <a:gd name="T26" fmla="*/ 28 w 309"/>
                <a:gd name="T27" fmla="*/ 1 h 54"/>
                <a:gd name="T28" fmla="*/ 21 w 309"/>
                <a:gd name="T29" fmla="*/ 0 h 54"/>
                <a:gd name="T30" fmla="*/ 16 w 309"/>
                <a:gd name="T31" fmla="*/ 0 h 54"/>
                <a:gd name="T32" fmla="*/ 10 w 309"/>
                <a:gd name="T33" fmla="*/ 0 h 54"/>
                <a:gd name="T34" fmla="*/ 6 w 309"/>
                <a:gd name="T35" fmla="*/ 1 h 54"/>
                <a:gd name="T36" fmla="*/ 2 w 309"/>
                <a:gd name="T37" fmla="*/ 1 h 54"/>
                <a:gd name="T38" fmla="*/ 0 w 309"/>
                <a:gd name="T39" fmla="*/ 2 h 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09" h="54">
                  <a:moveTo>
                    <a:pt x="0" y="7"/>
                  </a:moveTo>
                  <a:lnTo>
                    <a:pt x="2" y="37"/>
                  </a:lnTo>
                  <a:lnTo>
                    <a:pt x="309" y="54"/>
                  </a:lnTo>
                  <a:lnTo>
                    <a:pt x="307" y="17"/>
                  </a:lnTo>
                  <a:lnTo>
                    <a:pt x="304" y="17"/>
                  </a:lnTo>
                  <a:lnTo>
                    <a:pt x="295" y="16"/>
                  </a:lnTo>
                  <a:lnTo>
                    <a:pt x="283" y="14"/>
                  </a:lnTo>
                  <a:lnTo>
                    <a:pt x="265" y="13"/>
                  </a:lnTo>
                  <a:lnTo>
                    <a:pt x="243" y="11"/>
                  </a:lnTo>
                  <a:lnTo>
                    <a:pt x="220" y="8"/>
                  </a:lnTo>
                  <a:lnTo>
                    <a:pt x="194" y="7"/>
                  </a:lnTo>
                  <a:lnTo>
                    <a:pt x="168" y="5"/>
                  </a:lnTo>
                  <a:lnTo>
                    <a:pt x="141" y="2"/>
                  </a:lnTo>
                  <a:lnTo>
                    <a:pt x="113" y="2"/>
                  </a:lnTo>
                  <a:lnTo>
                    <a:pt x="87" y="0"/>
                  </a:lnTo>
                  <a:lnTo>
                    <a:pt x="64" y="0"/>
                  </a:lnTo>
                  <a:lnTo>
                    <a:pt x="41" y="0"/>
                  </a:lnTo>
                  <a:lnTo>
                    <a:pt x="25" y="2"/>
                  </a:lnTo>
                  <a:lnTo>
                    <a:pt x="9" y="4"/>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6" name="Freeform 37">
              <a:extLst>
                <a:ext uri="{FF2B5EF4-FFF2-40B4-BE49-F238E27FC236}">
                  <a16:creationId xmlns:a16="http://schemas.microsoft.com/office/drawing/2014/main" id="{985A4BF2-0D15-4ED6-9823-4DB704058FDD}"/>
                </a:ext>
              </a:extLst>
            </p:cNvPr>
            <p:cNvSpPr>
              <a:spLocks/>
            </p:cNvSpPr>
            <p:nvPr/>
          </p:nvSpPr>
          <p:spPr bwMode="auto">
            <a:xfrm>
              <a:off x="5077" y="3818"/>
              <a:ext cx="460" cy="190"/>
            </a:xfrm>
            <a:custGeom>
              <a:avLst/>
              <a:gdLst>
                <a:gd name="T0" fmla="*/ 69 w 921"/>
                <a:gd name="T1" fmla="*/ 32 h 381"/>
                <a:gd name="T2" fmla="*/ 67 w 921"/>
                <a:gd name="T3" fmla="*/ 32 h 381"/>
                <a:gd name="T4" fmla="*/ 60 w 921"/>
                <a:gd name="T5" fmla="*/ 33 h 381"/>
                <a:gd name="T6" fmla="*/ 51 w 921"/>
                <a:gd name="T7" fmla="*/ 35 h 381"/>
                <a:gd name="T8" fmla="*/ 39 w 921"/>
                <a:gd name="T9" fmla="*/ 38 h 381"/>
                <a:gd name="T10" fmla="*/ 28 w 921"/>
                <a:gd name="T11" fmla="*/ 41 h 381"/>
                <a:gd name="T12" fmla="*/ 17 w 921"/>
                <a:gd name="T13" fmla="*/ 44 h 381"/>
                <a:gd name="T14" fmla="*/ 8 w 921"/>
                <a:gd name="T15" fmla="*/ 48 h 381"/>
                <a:gd name="T16" fmla="*/ 2 w 921"/>
                <a:gd name="T17" fmla="*/ 52 h 381"/>
                <a:gd name="T18" fmla="*/ 0 w 921"/>
                <a:gd name="T19" fmla="*/ 54 h 381"/>
                <a:gd name="T20" fmla="*/ 0 w 921"/>
                <a:gd name="T21" fmla="*/ 58 h 381"/>
                <a:gd name="T22" fmla="*/ 5 w 921"/>
                <a:gd name="T23" fmla="*/ 65 h 381"/>
                <a:gd name="T24" fmla="*/ 20 w 921"/>
                <a:gd name="T25" fmla="*/ 73 h 381"/>
                <a:gd name="T26" fmla="*/ 31 w 921"/>
                <a:gd name="T27" fmla="*/ 78 h 381"/>
                <a:gd name="T28" fmla="*/ 46 w 921"/>
                <a:gd name="T29" fmla="*/ 84 h 381"/>
                <a:gd name="T30" fmla="*/ 62 w 921"/>
                <a:gd name="T31" fmla="*/ 89 h 381"/>
                <a:gd name="T32" fmla="*/ 81 w 921"/>
                <a:gd name="T33" fmla="*/ 92 h 381"/>
                <a:gd name="T34" fmla="*/ 102 w 921"/>
                <a:gd name="T35" fmla="*/ 94 h 381"/>
                <a:gd name="T36" fmla="*/ 125 w 921"/>
                <a:gd name="T37" fmla="*/ 95 h 381"/>
                <a:gd name="T38" fmla="*/ 150 w 921"/>
                <a:gd name="T39" fmla="*/ 92 h 381"/>
                <a:gd name="T40" fmla="*/ 177 w 921"/>
                <a:gd name="T41" fmla="*/ 86 h 381"/>
                <a:gd name="T42" fmla="*/ 182 w 921"/>
                <a:gd name="T43" fmla="*/ 85 h 381"/>
                <a:gd name="T44" fmla="*/ 194 w 921"/>
                <a:gd name="T45" fmla="*/ 80 h 381"/>
                <a:gd name="T46" fmla="*/ 210 w 921"/>
                <a:gd name="T47" fmla="*/ 72 h 381"/>
                <a:gd name="T48" fmla="*/ 224 w 921"/>
                <a:gd name="T49" fmla="*/ 62 h 381"/>
                <a:gd name="T50" fmla="*/ 230 w 921"/>
                <a:gd name="T51" fmla="*/ 52 h 381"/>
                <a:gd name="T52" fmla="*/ 224 w 921"/>
                <a:gd name="T53" fmla="*/ 46 h 381"/>
                <a:gd name="T54" fmla="*/ 212 w 921"/>
                <a:gd name="T55" fmla="*/ 42 h 381"/>
                <a:gd name="T56" fmla="*/ 197 w 921"/>
                <a:gd name="T57" fmla="*/ 38 h 381"/>
                <a:gd name="T58" fmla="*/ 181 w 921"/>
                <a:gd name="T59" fmla="*/ 34 h 381"/>
                <a:gd name="T60" fmla="*/ 167 w 921"/>
                <a:gd name="T61" fmla="*/ 32 h 381"/>
                <a:gd name="T62" fmla="*/ 157 w 921"/>
                <a:gd name="T63" fmla="*/ 30 h 381"/>
                <a:gd name="T64" fmla="*/ 153 w 921"/>
                <a:gd name="T65" fmla="*/ 29 h 381"/>
                <a:gd name="T66" fmla="*/ 153 w 921"/>
                <a:gd name="T67" fmla="*/ 7 h 381"/>
                <a:gd name="T68" fmla="*/ 150 w 921"/>
                <a:gd name="T69" fmla="*/ 6 h 381"/>
                <a:gd name="T70" fmla="*/ 144 w 921"/>
                <a:gd name="T71" fmla="*/ 4 h 381"/>
                <a:gd name="T72" fmla="*/ 135 w 921"/>
                <a:gd name="T73" fmla="*/ 1 h 381"/>
                <a:gd name="T74" fmla="*/ 124 w 921"/>
                <a:gd name="T75" fmla="*/ 0 h 381"/>
                <a:gd name="T76" fmla="*/ 111 w 921"/>
                <a:gd name="T77" fmla="*/ 0 h 381"/>
                <a:gd name="T78" fmla="*/ 96 w 921"/>
                <a:gd name="T79" fmla="*/ 1 h 381"/>
                <a:gd name="T80" fmla="*/ 78 w 921"/>
                <a:gd name="T81" fmla="*/ 5 h 3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21" h="381">
                  <a:moveTo>
                    <a:pt x="279" y="35"/>
                  </a:moveTo>
                  <a:lnTo>
                    <a:pt x="277" y="128"/>
                  </a:lnTo>
                  <a:lnTo>
                    <a:pt x="274" y="128"/>
                  </a:lnTo>
                  <a:lnTo>
                    <a:pt x="268" y="130"/>
                  </a:lnTo>
                  <a:lnTo>
                    <a:pt x="256" y="131"/>
                  </a:lnTo>
                  <a:lnTo>
                    <a:pt x="242" y="134"/>
                  </a:lnTo>
                  <a:lnTo>
                    <a:pt x="224" y="137"/>
                  </a:lnTo>
                  <a:lnTo>
                    <a:pt x="204" y="142"/>
                  </a:lnTo>
                  <a:lnTo>
                    <a:pt x="182" y="147"/>
                  </a:lnTo>
                  <a:lnTo>
                    <a:pt x="159" y="153"/>
                  </a:lnTo>
                  <a:lnTo>
                    <a:pt x="136" y="159"/>
                  </a:lnTo>
                  <a:lnTo>
                    <a:pt x="112" y="165"/>
                  </a:lnTo>
                  <a:lnTo>
                    <a:pt x="91" y="171"/>
                  </a:lnTo>
                  <a:lnTo>
                    <a:pt x="69" y="179"/>
                  </a:lnTo>
                  <a:lnTo>
                    <a:pt x="49" y="186"/>
                  </a:lnTo>
                  <a:lnTo>
                    <a:pt x="32" y="194"/>
                  </a:lnTo>
                  <a:lnTo>
                    <a:pt x="19" y="202"/>
                  </a:lnTo>
                  <a:lnTo>
                    <a:pt x="8" y="211"/>
                  </a:lnTo>
                  <a:lnTo>
                    <a:pt x="6" y="212"/>
                  </a:lnTo>
                  <a:lnTo>
                    <a:pt x="3" y="217"/>
                  </a:lnTo>
                  <a:lnTo>
                    <a:pt x="0" y="223"/>
                  </a:lnTo>
                  <a:lnTo>
                    <a:pt x="0" y="232"/>
                  </a:lnTo>
                  <a:lnTo>
                    <a:pt x="6" y="245"/>
                  </a:lnTo>
                  <a:lnTo>
                    <a:pt x="20" y="260"/>
                  </a:lnTo>
                  <a:lnTo>
                    <a:pt x="43" y="277"/>
                  </a:lnTo>
                  <a:lnTo>
                    <a:pt x="80" y="295"/>
                  </a:lnTo>
                  <a:lnTo>
                    <a:pt x="103" y="306"/>
                  </a:lnTo>
                  <a:lnTo>
                    <a:pt x="127" y="315"/>
                  </a:lnTo>
                  <a:lnTo>
                    <a:pt x="155" y="326"/>
                  </a:lnTo>
                  <a:lnTo>
                    <a:pt x="184" y="336"/>
                  </a:lnTo>
                  <a:lnTo>
                    <a:pt x="216" y="347"/>
                  </a:lnTo>
                  <a:lnTo>
                    <a:pt x="250" y="356"/>
                  </a:lnTo>
                  <a:lnTo>
                    <a:pt x="286" y="364"/>
                  </a:lnTo>
                  <a:lnTo>
                    <a:pt x="324" y="371"/>
                  </a:lnTo>
                  <a:lnTo>
                    <a:pt x="366" y="376"/>
                  </a:lnTo>
                  <a:lnTo>
                    <a:pt x="409" y="379"/>
                  </a:lnTo>
                  <a:lnTo>
                    <a:pt x="453" y="381"/>
                  </a:lnTo>
                  <a:lnTo>
                    <a:pt x="500" y="381"/>
                  </a:lnTo>
                  <a:lnTo>
                    <a:pt x="551" y="376"/>
                  </a:lnTo>
                  <a:lnTo>
                    <a:pt x="601" y="370"/>
                  </a:lnTo>
                  <a:lnTo>
                    <a:pt x="655" y="361"/>
                  </a:lnTo>
                  <a:lnTo>
                    <a:pt x="710" y="347"/>
                  </a:lnTo>
                  <a:lnTo>
                    <a:pt x="714" y="345"/>
                  </a:lnTo>
                  <a:lnTo>
                    <a:pt x="730" y="341"/>
                  </a:lnTo>
                  <a:lnTo>
                    <a:pt x="751" y="332"/>
                  </a:lnTo>
                  <a:lnTo>
                    <a:pt x="778" y="321"/>
                  </a:lnTo>
                  <a:lnTo>
                    <a:pt x="809" y="307"/>
                  </a:lnTo>
                  <a:lnTo>
                    <a:pt x="840" y="289"/>
                  </a:lnTo>
                  <a:lnTo>
                    <a:pt x="870" y="271"/>
                  </a:lnTo>
                  <a:lnTo>
                    <a:pt x="898" y="248"/>
                  </a:lnTo>
                  <a:lnTo>
                    <a:pt x="916" y="226"/>
                  </a:lnTo>
                  <a:lnTo>
                    <a:pt x="921" y="209"/>
                  </a:lnTo>
                  <a:lnTo>
                    <a:pt x="915" y="196"/>
                  </a:lnTo>
                  <a:lnTo>
                    <a:pt x="898" y="185"/>
                  </a:lnTo>
                  <a:lnTo>
                    <a:pt x="876" y="176"/>
                  </a:lnTo>
                  <a:lnTo>
                    <a:pt x="849" y="168"/>
                  </a:lnTo>
                  <a:lnTo>
                    <a:pt x="818" y="160"/>
                  </a:lnTo>
                  <a:lnTo>
                    <a:pt x="788" y="153"/>
                  </a:lnTo>
                  <a:lnTo>
                    <a:pt x="757" y="145"/>
                  </a:lnTo>
                  <a:lnTo>
                    <a:pt x="727" y="139"/>
                  </a:lnTo>
                  <a:lnTo>
                    <a:pt x="696" y="133"/>
                  </a:lnTo>
                  <a:lnTo>
                    <a:pt x="670" y="128"/>
                  </a:lnTo>
                  <a:lnTo>
                    <a:pt x="645" y="124"/>
                  </a:lnTo>
                  <a:lnTo>
                    <a:pt x="629" y="121"/>
                  </a:lnTo>
                  <a:lnTo>
                    <a:pt x="616" y="119"/>
                  </a:lnTo>
                  <a:lnTo>
                    <a:pt x="612" y="119"/>
                  </a:lnTo>
                  <a:lnTo>
                    <a:pt x="613" y="32"/>
                  </a:lnTo>
                  <a:lnTo>
                    <a:pt x="612" y="30"/>
                  </a:lnTo>
                  <a:lnTo>
                    <a:pt x="607" y="29"/>
                  </a:lnTo>
                  <a:lnTo>
                    <a:pt x="600" y="26"/>
                  </a:lnTo>
                  <a:lnTo>
                    <a:pt x="589" y="21"/>
                  </a:lnTo>
                  <a:lnTo>
                    <a:pt x="577" y="17"/>
                  </a:lnTo>
                  <a:lnTo>
                    <a:pt x="561" y="12"/>
                  </a:lnTo>
                  <a:lnTo>
                    <a:pt x="543" y="7"/>
                  </a:lnTo>
                  <a:lnTo>
                    <a:pt x="522" y="4"/>
                  </a:lnTo>
                  <a:lnTo>
                    <a:pt x="499" y="1"/>
                  </a:lnTo>
                  <a:lnTo>
                    <a:pt x="473" y="0"/>
                  </a:lnTo>
                  <a:lnTo>
                    <a:pt x="445" y="0"/>
                  </a:lnTo>
                  <a:lnTo>
                    <a:pt x="416" y="1"/>
                  </a:lnTo>
                  <a:lnTo>
                    <a:pt x="384" y="6"/>
                  </a:lnTo>
                  <a:lnTo>
                    <a:pt x="350" y="12"/>
                  </a:lnTo>
                  <a:lnTo>
                    <a:pt x="315" y="23"/>
                  </a:lnTo>
                  <a:lnTo>
                    <a:pt x="279"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7" name="Freeform 38">
              <a:extLst>
                <a:ext uri="{FF2B5EF4-FFF2-40B4-BE49-F238E27FC236}">
                  <a16:creationId xmlns:a16="http://schemas.microsoft.com/office/drawing/2014/main" id="{8C920F62-FA21-408A-BA81-5F0512F9FBC5}"/>
                </a:ext>
              </a:extLst>
            </p:cNvPr>
            <p:cNvSpPr>
              <a:spLocks/>
            </p:cNvSpPr>
            <p:nvPr/>
          </p:nvSpPr>
          <p:spPr bwMode="auto">
            <a:xfrm>
              <a:off x="5203" y="2893"/>
              <a:ext cx="206" cy="97"/>
            </a:xfrm>
            <a:custGeom>
              <a:avLst/>
              <a:gdLst>
                <a:gd name="T0" fmla="*/ 0 w 412"/>
                <a:gd name="T1" fmla="*/ 13 h 194"/>
                <a:gd name="T2" fmla="*/ 0 w 412"/>
                <a:gd name="T3" fmla="*/ 48 h 194"/>
                <a:gd name="T4" fmla="*/ 1 w 412"/>
                <a:gd name="T5" fmla="*/ 48 h 194"/>
                <a:gd name="T6" fmla="*/ 2 w 412"/>
                <a:gd name="T7" fmla="*/ 48 h 194"/>
                <a:gd name="T8" fmla="*/ 5 w 412"/>
                <a:gd name="T9" fmla="*/ 47 h 194"/>
                <a:gd name="T10" fmla="*/ 8 w 412"/>
                <a:gd name="T11" fmla="*/ 46 h 194"/>
                <a:gd name="T12" fmla="*/ 13 w 412"/>
                <a:gd name="T13" fmla="*/ 45 h 194"/>
                <a:gd name="T14" fmla="*/ 17 w 412"/>
                <a:gd name="T15" fmla="*/ 44 h 194"/>
                <a:gd name="T16" fmla="*/ 23 w 412"/>
                <a:gd name="T17" fmla="*/ 43 h 194"/>
                <a:gd name="T18" fmla="*/ 29 w 412"/>
                <a:gd name="T19" fmla="*/ 42 h 194"/>
                <a:gd name="T20" fmla="*/ 35 w 412"/>
                <a:gd name="T21" fmla="*/ 41 h 194"/>
                <a:gd name="T22" fmla="*/ 42 w 412"/>
                <a:gd name="T23" fmla="*/ 41 h 194"/>
                <a:gd name="T24" fmla="*/ 50 w 412"/>
                <a:gd name="T25" fmla="*/ 40 h 194"/>
                <a:gd name="T26" fmla="*/ 57 w 412"/>
                <a:gd name="T27" fmla="*/ 41 h 194"/>
                <a:gd name="T28" fmla="*/ 65 w 412"/>
                <a:gd name="T29" fmla="*/ 41 h 194"/>
                <a:gd name="T30" fmla="*/ 73 w 412"/>
                <a:gd name="T31" fmla="*/ 42 h 194"/>
                <a:gd name="T32" fmla="*/ 81 w 412"/>
                <a:gd name="T33" fmla="*/ 44 h 194"/>
                <a:gd name="T34" fmla="*/ 88 w 412"/>
                <a:gd name="T35" fmla="*/ 46 h 194"/>
                <a:gd name="T36" fmla="*/ 89 w 412"/>
                <a:gd name="T37" fmla="*/ 47 h 194"/>
                <a:gd name="T38" fmla="*/ 92 w 412"/>
                <a:gd name="T39" fmla="*/ 49 h 194"/>
                <a:gd name="T40" fmla="*/ 95 w 412"/>
                <a:gd name="T41" fmla="*/ 48 h 194"/>
                <a:gd name="T42" fmla="*/ 98 w 412"/>
                <a:gd name="T43" fmla="*/ 44 h 194"/>
                <a:gd name="T44" fmla="*/ 100 w 412"/>
                <a:gd name="T45" fmla="*/ 40 h 194"/>
                <a:gd name="T46" fmla="*/ 101 w 412"/>
                <a:gd name="T47" fmla="*/ 35 h 194"/>
                <a:gd name="T48" fmla="*/ 103 w 412"/>
                <a:gd name="T49" fmla="*/ 29 h 194"/>
                <a:gd name="T50" fmla="*/ 103 w 412"/>
                <a:gd name="T51" fmla="*/ 23 h 194"/>
                <a:gd name="T52" fmla="*/ 103 w 412"/>
                <a:gd name="T53" fmla="*/ 17 h 194"/>
                <a:gd name="T54" fmla="*/ 102 w 412"/>
                <a:gd name="T55" fmla="*/ 13 h 194"/>
                <a:gd name="T56" fmla="*/ 98 w 412"/>
                <a:gd name="T57" fmla="*/ 9 h 194"/>
                <a:gd name="T58" fmla="*/ 93 w 412"/>
                <a:gd name="T59" fmla="*/ 6 h 194"/>
                <a:gd name="T60" fmla="*/ 89 w 412"/>
                <a:gd name="T61" fmla="*/ 5 h 194"/>
                <a:gd name="T62" fmla="*/ 85 w 412"/>
                <a:gd name="T63" fmla="*/ 4 h 194"/>
                <a:gd name="T64" fmla="*/ 80 w 412"/>
                <a:gd name="T65" fmla="*/ 3 h 194"/>
                <a:gd name="T66" fmla="*/ 74 w 412"/>
                <a:gd name="T67" fmla="*/ 3 h 194"/>
                <a:gd name="T68" fmla="*/ 69 w 412"/>
                <a:gd name="T69" fmla="*/ 2 h 194"/>
                <a:gd name="T70" fmla="*/ 63 w 412"/>
                <a:gd name="T71" fmla="*/ 1 h 194"/>
                <a:gd name="T72" fmla="*/ 56 w 412"/>
                <a:gd name="T73" fmla="*/ 1 h 194"/>
                <a:gd name="T74" fmla="*/ 50 w 412"/>
                <a:gd name="T75" fmla="*/ 0 h 194"/>
                <a:gd name="T76" fmla="*/ 43 w 412"/>
                <a:gd name="T77" fmla="*/ 1 h 194"/>
                <a:gd name="T78" fmla="*/ 37 w 412"/>
                <a:gd name="T79" fmla="*/ 1 h 194"/>
                <a:gd name="T80" fmla="*/ 30 w 412"/>
                <a:gd name="T81" fmla="*/ 2 h 194"/>
                <a:gd name="T82" fmla="*/ 23 w 412"/>
                <a:gd name="T83" fmla="*/ 3 h 194"/>
                <a:gd name="T84" fmla="*/ 17 w 412"/>
                <a:gd name="T85" fmla="*/ 5 h 194"/>
                <a:gd name="T86" fmla="*/ 11 w 412"/>
                <a:gd name="T87" fmla="*/ 7 h 194"/>
                <a:gd name="T88" fmla="*/ 6 w 412"/>
                <a:gd name="T89" fmla="*/ 10 h 194"/>
                <a:gd name="T90" fmla="*/ 0 w 412"/>
                <a:gd name="T91" fmla="*/ 13 h 19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12" h="194">
                  <a:moveTo>
                    <a:pt x="0" y="52"/>
                  </a:moveTo>
                  <a:lnTo>
                    <a:pt x="0" y="192"/>
                  </a:lnTo>
                  <a:lnTo>
                    <a:pt x="1" y="192"/>
                  </a:lnTo>
                  <a:lnTo>
                    <a:pt x="7" y="189"/>
                  </a:lnTo>
                  <a:lnTo>
                    <a:pt x="18" y="186"/>
                  </a:lnTo>
                  <a:lnTo>
                    <a:pt x="32" y="183"/>
                  </a:lnTo>
                  <a:lnTo>
                    <a:pt x="49" y="179"/>
                  </a:lnTo>
                  <a:lnTo>
                    <a:pt x="67" y="175"/>
                  </a:lnTo>
                  <a:lnTo>
                    <a:pt x="90" y="171"/>
                  </a:lnTo>
                  <a:lnTo>
                    <a:pt x="114" y="166"/>
                  </a:lnTo>
                  <a:lnTo>
                    <a:pt x="140" y="163"/>
                  </a:lnTo>
                  <a:lnTo>
                    <a:pt x="168" y="162"/>
                  </a:lnTo>
                  <a:lnTo>
                    <a:pt x="197" y="160"/>
                  </a:lnTo>
                  <a:lnTo>
                    <a:pt x="227" y="162"/>
                  </a:lnTo>
                  <a:lnTo>
                    <a:pt x="258" y="163"/>
                  </a:lnTo>
                  <a:lnTo>
                    <a:pt x="289" y="168"/>
                  </a:lnTo>
                  <a:lnTo>
                    <a:pt x="321" y="174"/>
                  </a:lnTo>
                  <a:lnTo>
                    <a:pt x="351" y="183"/>
                  </a:lnTo>
                  <a:lnTo>
                    <a:pt x="356" y="188"/>
                  </a:lnTo>
                  <a:lnTo>
                    <a:pt x="367" y="194"/>
                  </a:lnTo>
                  <a:lnTo>
                    <a:pt x="379" y="192"/>
                  </a:lnTo>
                  <a:lnTo>
                    <a:pt x="391" y="174"/>
                  </a:lnTo>
                  <a:lnTo>
                    <a:pt x="397" y="157"/>
                  </a:lnTo>
                  <a:lnTo>
                    <a:pt x="403" y="137"/>
                  </a:lnTo>
                  <a:lnTo>
                    <a:pt x="409" y="114"/>
                  </a:lnTo>
                  <a:lnTo>
                    <a:pt x="412" y="91"/>
                  </a:lnTo>
                  <a:lnTo>
                    <a:pt x="411" y="68"/>
                  </a:lnTo>
                  <a:lnTo>
                    <a:pt x="405" y="49"/>
                  </a:lnTo>
                  <a:lnTo>
                    <a:pt x="391" y="33"/>
                  </a:lnTo>
                  <a:lnTo>
                    <a:pt x="370" y="23"/>
                  </a:lnTo>
                  <a:lnTo>
                    <a:pt x="354" y="19"/>
                  </a:lnTo>
                  <a:lnTo>
                    <a:pt x="337" y="15"/>
                  </a:lnTo>
                  <a:lnTo>
                    <a:pt x="318" y="12"/>
                  </a:lnTo>
                  <a:lnTo>
                    <a:pt x="296" y="9"/>
                  </a:lnTo>
                  <a:lnTo>
                    <a:pt x="273" y="6"/>
                  </a:lnTo>
                  <a:lnTo>
                    <a:pt x="249" y="3"/>
                  </a:lnTo>
                  <a:lnTo>
                    <a:pt x="224" y="1"/>
                  </a:lnTo>
                  <a:lnTo>
                    <a:pt x="198" y="0"/>
                  </a:lnTo>
                  <a:lnTo>
                    <a:pt x="171" y="1"/>
                  </a:lnTo>
                  <a:lnTo>
                    <a:pt x="145" y="3"/>
                  </a:lnTo>
                  <a:lnTo>
                    <a:pt x="117" y="6"/>
                  </a:lnTo>
                  <a:lnTo>
                    <a:pt x="91" y="10"/>
                  </a:lnTo>
                  <a:lnTo>
                    <a:pt x="67" y="18"/>
                  </a:lnTo>
                  <a:lnTo>
                    <a:pt x="42" y="27"/>
                  </a:lnTo>
                  <a:lnTo>
                    <a:pt x="21" y="38"/>
                  </a:lnTo>
                  <a:lnTo>
                    <a:pt x="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8" name="Freeform 39">
              <a:extLst>
                <a:ext uri="{FF2B5EF4-FFF2-40B4-BE49-F238E27FC236}">
                  <a16:creationId xmlns:a16="http://schemas.microsoft.com/office/drawing/2014/main" id="{7B305477-4D9E-421C-A50B-24713134EFB9}"/>
                </a:ext>
              </a:extLst>
            </p:cNvPr>
            <p:cNvSpPr>
              <a:spLocks/>
            </p:cNvSpPr>
            <p:nvPr/>
          </p:nvSpPr>
          <p:spPr bwMode="auto">
            <a:xfrm>
              <a:off x="5285" y="2622"/>
              <a:ext cx="100" cy="300"/>
            </a:xfrm>
            <a:custGeom>
              <a:avLst/>
              <a:gdLst>
                <a:gd name="T0" fmla="*/ 9 w 198"/>
                <a:gd name="T1" fmla="*/ 2 h 600"/>
                <a:gd name="T2" fmla="*/ 9 w 198"/>
                <a:gd name="T3" fmla="*/ 2 h 600"/>
                <a:gd name="T4" fmla="*/ 7 w 198"/>
                <a:gd name="T5" fmla="*/ 3 h 600"/>
                <a:gd name="T6" fmla="*/ 6 w 198"/>
                <a:gd name="T7" fmla="*/ 5 h 600"/>
                <a:gd name="T8" fmla="*/ 4 w 198"/>
                <a:gd name="T9" fmla="*/ 7 h 600"/>
                <a:gd name="T10" fmla="*/ 2 w 198"/>
                <a:gd name="T11" fmla="*/ 10 h 600"/>
                <a:gd name="T12" fmla="*/ 1 w 198"/>
                <a:gd name="T13" fmla="*/ 14 h 600"/>
                <a:gd name="T14" fmla="*/ 0 w 198"/>
                <a:gd name="T15" fmla="*/ 18 h 600"/>
                <a:gd name="T16" fmla="*/ 1 w 198"/>
                <a:gd name="T17" fmla="*/ 23 h 600"/>
                <a:gd name="T18" fmla="*/ 4 w 198"/>
                <a:gd name="T19" fmla="*/ 26 h 600"/>
                <a:gd name="T20" fmla="*/ 6 w 198"/>
                <a:gd name="T21" fmla="*/ 29 h 600"/>
                <a:gd name="T22" fmla="*/ 9 w 198"/>
                <a:gd name="T23" fmla="*/ 30 h 600"/>
                <a:gd name="T24" fmla="*/ 11 w 198"/>
                <a:gd name="T25" fmla="*/ 29 h 600"/>
                <a:gd name="T26" fmla="*/ 14 w 198"/>
                <a:gd name="T27" fmla="*/ 28 h 600"/>
                <a:gd name="T28" fmla="*/ 16 w 198"/>
                <a:gd name="T29" fmla="*/ 26 h 600"/>
                <a:gd name="T30" fmla="*/ 17 w 198"/>
                <a:gd name="T31" fmla="*/ 25 h 600"/>
                <a:gd name="T32" fmla="*/ 17 w 198"/>
                <a:gd name="T33" fmla="*/ 23 h 600"/>
                <a:gd name="T34" fmla="*/ 18 w 198"/>
                <a:gd name="T35" fmla="*/ 21 h 600"/>
                <a:gd name="T36" fmla="*/ 19 w 198"/>
                <a:gd name="T37" fmla="*/ 20 h 600"/>
                <a:gd name="T38" fmla="*/ 21 w 198"/>
                <a:gd name="T39" fmla="*/ 20 h 600"/>
                <a:gd name="T40" fmla="*/ 23 w 198"/>
                <a:gd name="T41" fmla="*/ 21 h 600"/>
                <a:gd name="T42" fmla="*/ 25 w 198"/>
                <a:gd name="T43" fmla="*/ 23 h 600"/>
                <a:gd name="T44" fmla="*/ 27 w 198"/>
                <a:gd name="T45" fmla="*/ 25 h 600"/>
                <a:gd name="T46" fmla="*/ 30 w 198"/>
                <a:gd name="T47" fmla="*/ 27 h 600"/>
                <a:gd name="T48" fmla="*/ 32 w 198"/>
                <a:gd name="T49" fmla="*/ 31 h 600"/>
                <a:gd name="T50" fmla="*/ 35 w 198"/>
                <a:gd name="T51" fmla="*/ 36 h 600"/>
                <a:gd name="T52" fmla="*/ 37 w 198"/>
                <a:gd name="T53" fmla="*/ 43 h 600"/>
                <a:gd name="T54" fmla="*/ 39 w 198"/>
                <a:gd name="T55" fmla="*/ 51 h 600"/>
                <a:gd name="T56" fmla="*/ 40 w 198"/>
                <a:gd name="T57" fmla="*/ 61 h 600"/>
                <a:gd name="T58" fmla="*/ 41 w 198"/>
                <a:gd name="T59" fmla="*/ 86 h 600"/>
                <a:gd name="T60" fmla="*/ 42 w 198"/>
                <a:gd name="T61" fmla="*/ 116 h 600"/>
                <a:gd name="T62" fmla="*/ 43 w 198"/>
                <a:gd name="T63" fmla="*/ 140 h 600"/>
                <a:gd name="T64" fmla="*/ 44 w 198"/>
                <a:gd name="T65" fmla="*/ 150 h 600"/>
                <a:gd name="T66" fmla="*/ 45 w 198"/>
                <a:gd name="T67" fmla="*/ 150 h 600"/>
                <a:gd name="T68" fmla="*/ 47 w 198"/>
                <a:gd name="T69" fmla="*/ 150 h 600"/>
                <a:gd name="T70" fmla="*/ 49 w 198"/>
                <a:gd name="T71" fmla="*/ 148 h 600"/>
                <a:gd name="T72" fmla="*/ 50 w 198"/>
                <a:gd name="T73" fmla="*/ 142 h 600"/>
                <a:gd name="T74" fmla="*/ 50 w 198"/>
                <a:gd name="T75" fmla="*/ 125 h 600"/>
                <a:gd name="T76" fmla="*/ 50 w 198"/>
                <a:gd name="T77" fmla="*/ 97 h 600"/>
                <a:gd name="T78" fmla="*/ 51 w 198"/>
                <a:gd name="T79" fmla="*/ 70 h 600"/>
                <a:gd name="T80" fmla="*/ 51 w 198"/>
                <a:gd name="T81" fmla="*/ 59 h 600"/>
                <a:gd name="T82" fmla="*/ 51 w 198"/>
                <a:gd name="T83" fmla="*/ 57 h 600"/>
                <a:gd name="T84" fmla="*/ 49 w 198"/>
                <a:gd name="T85" fmla="*/ 52 h 600"/>
                <a:gd name="T86" fmla="*/ 48 w 198"/>
                <a:gd name="T87" fmla="*/ 45 h 600"/>
                <a:gd name="T88" fmla="*/ 45 w 198"/>
                <a:gd name="T89" fmla="*/ 36 h 600"/>
                <a:gd name="T90" fmla="*/ 41 w 198"/>
                <a:gd name="T91" fmla="*/ 28 h 600"/>
                <a:gd name="T92" fmla="*/ 35 w 198"/>
                <a:gd name="T93" fmla="*/ 21 h 600"/>
                <a:gd name="T94" fmla="*/ 26 w 198"/>
                <a:gd name="T95" fmla="*/ 15 h 600"/>
                <a:gd name="T96" fmla="*/ 14 w 198"/>
                <a:gd name="T97" fmla="*/ 13 h 600"/>
                <a:gd name="T98" fmla="*/ 14 w 198"/>
                <a:gd name="T99" fmla="*/ 13 h 600"/>
                <a:gd name="T100" fmla="*/ 13 w 198"/>
                <a:gd name="T101" fmla="*/ 12 h 600"/>
                <a:gd name="T102" fmla="*/ 11 w 198"/>
                <a:gd name="T103" fmla="*/ 12 h 600"/>
                <a:gd name="T104" fmla="*/ 12 w 198"/>
                <a:gd name="T105" fmla="*/ 9 h 600"/>
                <a:gd name="T106" fmla="*/ 13 w 198"/>
                <a:gd name="T107" fmla="*/ 5 h 600"/>
                <a:gd name="T108" fmla="*/ 13 w 198"/>
                <a:gd name="T109" fmla="*/ 2 h 600"/>
                <a:gd name="T110" fmla="*/ 11 w 198"/>
                <a:gd name="T111" fmla="*/ 0 h 600"/>
                <a:gd name="T112" fmla="*/ 9 w 198"/>
                <a:gd name="T113" fmla="*/ 2 h 6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98" h="600">
                  <a:moveTo>
                    <a:pt x="35" y="5"/>
                  </a:moveTo>
                  <a:lnTo>
                    <a:pt x="33" y="6"/>
                  </a:lnTo>
                  <a:lnTo>
                    <a:pt x="27" y="11"/>
                  </a:lnTo>
                  <a:lnTo>
                    <a:pt x="21" y="17"/>
                  </a:lnTo>
                  <a:lnTo>
                    <a:pt x="13" y="26"/>
                  </a:lnTo>
                  <a:lnTo>
                    <a:pt x="6" y="39"/>
                  </a:lnTo>
                  <a:lnTo>
                    <a:pt x="1" y="54"/>
                  </a:lnTo>
                  <a:lnTo>
                    <a:pt x="0" y="71"/>
                  </a:lnTo>
                  <a:lnTo>
                    <a:pt x="4" y="89"/>
                  </a:lnTo>
                  <a:lnTo>
                    <a:pt x="13" y="104"/>
                  </a:lnTo>
                  <a:lnTo>
                    <a:pt x="23" y="113"/>
                  </a:lnTo>
                  <a:lnTo>
                    <a:pt x="33" y="117"/>
                  </a:lnTo>
                  <a:lnTo>
                    <a:pt x="44" y="115"/>
                  </a:lnTo>
                  <a:lnTo>
                    <a:pt x="53" y="110"/>
                  </a:lnTo>
                  <a:lnTo>
                    <a:pt x="61" y="104"/>
                  </a:lnTo>
                  <a:lnTo>
                    <a:pt x="65" y="97"/>
                  </a:lnTo>
                  <a:lnTo>
                    <a:pt x="67" y="91"/>
                  </a:lnTo>
                  <a:lnTo>
                    <a:pt x="69" y="81"/>
                  </a:lnTo>
                  <a:lnTo>
                    <a:pt x="75" y="78"/>
                  </a:lnTo>
                  <a:lnTo>
                    <a:pt x="82" y="80"/>
                  </a:lnTo>
                  <a:lnTo>
                    <a:pt x="91" y="84"/>
                  </a:lnTo>
                  <a:lnTo>
                    <a:pt x="98" y="89"/>
                  </a:lnTo>
                  <a:lnTo>
                    <a:pt x="107" y="97"/>
                  </a:lnTo>
                  <a:lnTo>
                    <a:pt x="116" y="107"/>
                  </a:lnTo>
                  <a:lnTo>
                    <a:pt x="127" y="124"/>
                  </a:lnTo>
                  <a:lnTo>
                    <a:pt x="137" y="144"/>
                  </a:lnTo>
                  <a:lnTo>
                    <a:pt x="146" y="172"/>
                  </a:lnTo>
                  <a:lnTo>
                    <a:pt x="153" y="204"/>
                  </a:lnTo>
                  <a:lnTo>
                    <a:pt x="156" y="242"/>
                  </a:lnTo>
                  <a:lnTo>
                    <a:pt x="160" y="344"/>
                  </a:lnTo>
                  <a:lnTo>
                    <a:pt x="166" y="462"/>
                  </a:lnTo>
                  <a:lnTo>
                    <a:pt x="171" y="560"/>
                  </a:lnTo>
                  <a:lnTo>
                    <a:pt x="174" y="600"/>
                  </a:lnTo>
                  <a:lnTo>
                    <a:pt x="177" y="600"/>
                  </a:lnTo>
                  <a:lnTo>
                    <a:pt x="186" y="598"/>
                  </a:lnTo>
                  <a:lnTo>
                    <a:pt x="194" y="589"/>
                  </a:lnTo>
                  <a:lnTo>
                    <a:pt x="197" y="568"/>
                  </a:lnTo>
                  <a:lnTo>
                    <a:pt x="197" y="499"/>
                  </a:lnTo>
                  <a:lnTo>
                    <a:pt x="197" y="386"/>
                  </a:lnTo>
                  <a:lnTo>
                    <a:pt x="198" y="280"/>
                  </a:lnTo>
                  <a:lnTo>
                    <a:pt x="198" y="234"/>
                  </a:lnTo>
                  <a:lnTo>
                    <a:pt x="198" y="227"/>
                  </a:lnTo>
                  <a:lnTo>
                    <a:pt x="195" y="207"/>
                  </a:lnTo>
                  <a:lnTo>
                    <a:pt x="189" y="178"/>
                  </a:lnTo>
                  <a:lnTo>
                    <a:pt x="179" y="144"/>
                  </a:lnTo>
                  <a:lnTo>
                    <a:pt x="160" y="110"/>
                  </a:lnTo>
                  <a:lnTo>
                    <a:pt x="136" y="81"/>
                  </a:lnTo>
                  <a:lnTo>
                    <a:pt x="101" y="60"/>
                  </a:lnTo>
                  <a:lnTo>
                    <a:pt x="55" y="49"/>
                  </a:lnTo>
                  <a:lnTo>
                    <a:pt x="53" y="49"/>
                  </a:lnTo>
                  <a:lnTo>
                    <a:pt x="49" y="48"/>
                  </a:lnTo>
                  <a:lnTo>
                    <a:pt x="44" y="45"/>
                  </a:lnTo>
                  <a:lnTo>
                    <a:pt x="46" y="34"/>
                  </a:lnTo>
                  <a:lnTo>
                    <a:pt x="49" y="20"/>
                  </a:lnTo>
                  <a:lnTo>
                    <a:pt x="49" y="6"/>
                  </a:lnTo>
                  <a:lnTo>
                    <a:pt x="44" y="0"/>
                  </a:lnTo>
                  <a:lnTo>
                    <a:pt x="35"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799" name="Freeform 40">
              <a:extLst>
                <a:ext uri="{FF2B5EF4-FFF2-40B4-BE49-F238E27FC236}">
                  <a16:creationId xmlns:a16="http://schemas.microsoft.com/office/drawing/2014/main" id="{199610ED-F478-4D79-96FF-912799BB9298}"/>
                </a:ext>
              </a:extLst>
            </p:cNvPr>
            <p:cNvSpPr>
              <a:spLocks/>
            </p:cNvSpPr>
            <p:nvPr/>
          </p:nvSpPr>
          <p:spPr bwMode="auto">
            <a:xfrm>
              <a:off x="5218" y="2744"/>
              <a:ext cx="16" cy="164"/>
            </a:xfrm>
            <a:custGeom>
              <a:avLst/>
              <a:gdLst>
                <a:gd name="T0" fmla="*/ 8 w 32"/>
                <a:gd name="T1" fmla="*/ 1 h 327"/>
                <a:gd name="T2" fmla="*/ 8 w 32"/>
                <a:gd name="T3" fmla="*/ 5 h 327"/>
                <a:gd name="T4" fmla="*/ 6 w 32"/>
                <a:gd name="T5" fmla="*/ 15 h 327"/>
                <a:gd name="T6" fmla="*/ 5 w 32"/>
                <a:gd name="T7" fmla="*/ 27 h 327"/>
                <a:gd name="T8" fmla="*/ 5 w 32"/>
                <a:gd name="T9" fmla="*/ 38 h 327"/>
                <a:gd name="T10" fmla="*/ 5 w 32"/>
                <a:gd name="T11" fmla="*/ 49 h 327"/>
                <a:gd name="T12" fmla="*/ 6 w 32"/>
                <a:gd name="T13" fmla="*/ 62 h 327"/>
                <a:gd name="T14" fmla="*/ 7 w 32"/>
                <a:gd name="T15" fmla="*/ 73 h 327"/>
                <a:gd name="T16" fmla="*/ 7 w 32"/>
                <a:gd name="T17" fmla="*/ 78 h 327"/>
                <a:gd name="T18" fmla="*/ 0 w 32"/>
                <a:gd name="T19" fmla="*/ 82 h 327"/>
                <a:gd name="T20" fmla="*/ 0 w 32"/>
                <a:gd name="T21" fmla="*/ 75 h 327"/>
                <a:gd name="T22" fmla="*/ 1 w 32"/>
                <a:gd name="T23" fmla="*/ 57 h 327"/>
                <a:gd name="T24" fmla="*/ 1 w 32"/>
                <a:gd name="T25" fmla="*/ 37 h 327"/>
                <a:gd name="T26" fmla="*/ 2 w 32"/>
                <a:gd name="T27" fmla="*/ 25 h 327"/>
                <a:gd name="T28" fmla="*/ 2 w 32"/>
                <a:gd name="T29" fmla="*/ 16 h 327"/>
                <a:gd name="T30" fmla="*/ 2 w 32"/>
                <a:gd name="T31" fmla="*/ 7 h 327"/>
                <a:gd name="T32" fmla="*/ 4 w 32"/>
                <a:gd name="T33" fmla="*/ 0 h 327"/>
                <a:gd name="T34" fmla="*/ 8 w 32"/>
                <a:gd name="T35" fmla="*/ 1 h 3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27">
                  <a:moveTo>
                    <a:pt x="32" y="1"/>
                  </a:moveTo>
                  <a:lnTo>
                    <a:pt x="29" y="18"/>
                  </a:lnTo>
                  <a:lnTo>
                    <a:pt x="23" y="58"/>
                  </a:lnTo>
                  <a:lnTo>
                    <a:pt x="19" y="107"/>
                  </a:lnTo>
                  <a:lnTo>
                    <a:pt x="17" y="150"/>
                  </a:lnTo>
                  <a:lnTo>
                    <a:pt x="20" y="194"/>
                  </a:lnTo>
                  <a:lnTo>
                    <a:pt x="22" y="248"/>
                  </a:lnTo>
                  <a:lnTo>
                    <a:pt x="25" y="290"/>
                  </a:lnTo>
                  <a:lnTo>
                    <a:pt x="25" y="309"/>
                  </a:lnTo>
                  <a:lnTo>
                    <a:pt x="0" y="327"/>
                  </a:lnTo>
                  <a:lnTo>
                    <a:pt x="0" y="297"/>
                  </a:lnTo>
                  <a:lnTo>
                    <a:pt x="2" y="226"/>
                  </a:lnTo>
                  <a:lnTo>
                    <a:pt x="3" y="148"/>
                  </a:lnTo>
                  <a:lnTo>
                    <a:pt x="5" y="98"/>
                  </a:lnTo>
                  <a:lnTo>
                    <a:pt x="6" y="63"/>
                  </a:lnTo>
                  <a:lnTo>
                    <a:pt x="8" y="26"/>
                  </a:lnTo>
                  <a:lnTo>
                    <a:pt x="15" y="0"/>
                  </a:lnTo>
                  <a:lnTo>
                    <a:pt x="3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0" name="Freeform 41">
              <a:extLst>
                <a:ext uri="{FF2B5EF4-FFF2-40B4-BE49-F238E27FC236}">
                  <a16:creationId xmlns:a16="http://schemas.microsoft.com/office/drawing/2014/main" id="{6965E399-6156-4B2D-B965-2EABEC662502}"/>
                </a:ext>
              </a:extLst>
            </p:cNvPr>
            <p:cNvSpPr>
              <a:spLocks/>
            </p:cNvSpPr>
            <p:nvPr/>
          </p:nvSpPr>
          <p:spPr bwMode="auto">
            <a:xfrm>
              <a:off x="5224" y="2644"/>
              <a:ext cx="172" cy="346"/>
            </a:xfrm>
            <a:custGeom>
              <a:avLst/>
              <a:gdLst>
                <a:gd name="T0" fmla="*/ 4 w 344"/>
                <a:gd name="T1" fmla="*/ 152 h 691"/>
                <a:gd name="T2" fmla="*/ 4 w 344"/>
                <a:gd name="T3" fmla="*/ 109 h 691"/>
                <a:gd name="T4" fmla="*/ 4 w 344"/>
                <a:gd name="T5" fmla="*/ 75 h 691"/>
                <a:gd name="T6" fmla="*/ 9 w 344"/>
                <a:gd name="T7" fmla="*/ 42 h 691"/>
                <a:gd name="T8" fmla="*/ 23 w 344"/>
                <a:gd name="T9" fmla="*/ 13 h 691"/>
                <a:gd name="T10" fmla="*/ 47 w 344"/>
                <a:gd name="T11" fmla="*/ 2 h 691"/>
                <a:gd name="T12" fmla="*/ 69 w 344"/>
                <a:gd name="T13" fmla="*/ 14 h 691"/>
                <a:gd name="T14" fmla="*/ 76 w 344"/>
                <a:gd name="T15" fmla="*/ 30 h 691"/>
                <a:gd name="T16" fmla="*/ 78 w 344"/>
                <a:gd name="T17" fmla="*/ 48 h 691"/>
                <a:gd name="T18" fmla="*/ 77 w 344"/>
                <a:gd name="T19" fmla="*/ 66 h 691"/>
                <a:gd name="T20" fmla="*/ 73 w 344"/>
                <a:gd name="T21" fmla="*/ 95 h 691"/>
                <a:gd name="T22" fmla="*/ 69 w 344"/>
                <a:gd name="T23" fmla="*/ 140 h 691"/>
                <a:gd name="T24" fmla="*/ 71 w 344"/>
                <a:gd name="T25" fmla="*/ 164 h 691"/>
                <a:gd name="T26" fmla="*/ 74 w 344"/>
                <a:gd name="T27" fmla="*/ 165 h 691"/>
                <a:gd name="T28" fmla="*/ 78 w 344"/>
                <a:gd name="T29" fmla="*/ 164 h 691"/>
                <a:gd name="T30" fmla="*/ 81 w 344"/>
                <a:gd name="T31" fmla="*/ 161 h 691"/>
                <a:gd name="T32" fmla="*/ 86 w 344"/>
                <a:gd name="T33" fmla="*/ 147 h 691"/>
                <a:gd name="T34" fmla="*/ 86 w 344"/>
                <a:gd name="T35" fmla="*/ 121 h 691"/>
                <a:gd name="T36" fmla="*/ 86 w 344"/>
                <a:gd name="T37" fmla="*/ 92 h 691"/>
                <a:gd name="T38" fmla="*/ 85 w 344"/>
                <a:gd name="T39" fmla="*/ 63 h 691"/>
                <a:gd name="T40" fmla="*/ 82 w 344"/>
                <a:gd name="T41" fmla="*/ 39 h 691"/>
                <a:gd name="T42" fmla="*/ 76 w 344"/>
                <a:gd name="T43" fmla="*/ 23 h 691"/>
                <a:gd name="T44" fmla="*/ 66 w 344"/>
                <a:gd name="T45" fmla="*/ 9 h 691"/>
                <a:gd name="T46" fmla="*/ 52 w 344"/>
                <a:gd name="T47" fmla="*/ 1 h 691"/>
                <a:gd name="T48" fmla="*/ 34 w 344"/>
                <a:gd name="T49" fmla="*/ 2 h 691"/>
                <a:gd name="T50" fmla="*/ 20 w 344"/>
                <a:gd name="T51" fmla="*/ 12 h 691"/>
                <a:gd name="T52" fmla="*/ 10 w 344"/>
                <a:gd name="T53" fmla="*/ 28 h 691"/>
                <a:gd name="T54" fmla="*/ 5 w 344"/>
                <a:gd name="T55" fmla="*/ 46 h 691"/>
                <a:gd name="T56" fmla="*/ 1 w 344"/>
                <a:gd name="T57" fmla="*/ 67 h 691"/>
                <a:gd name="T58" fmla="*/ 1 w 344"/>
                <a:gd name="T59" fmla="*/ 94 h 691"/>
                <a:gd name="T60" fmla="*/ 2 w 344"/>
                <a:gd name="T61" fmla="*/ 124 h 691"/>
                <a:gd name="T62" fmla="*/ 3 w 344"/>
                <a:gd name="T63" fmla="*/ 157 h 691"/>
                <a:gd name="T64" fmla="*/ 3 w 344"/>
                <a:gd name="T65" fmla="*/ 173 h 691"/>
                <a:gd name="T66" fmla="*/ 3 w 344"/>
                <a:gd name="T67" fmla="*/ 173 h 691"/>
                <a:gd name="T68" fmla="*/ 3 w 344"/>
                <a:gd name="T69" fmla="*/ 173 h 69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44" h="691">
                  <a:moveTo>
                    <a:pt x="11" y="689"/>
                  </a:moveTo>
                  <a:lnTo>
                    <a:pt x="13" y="605"/>
                  </a:lnTo>
                  <a:lnTo>
                    <a:pt x="13" y="520"/>
                  </a:lnTo>
                  <a:lnTo>
                    <a:pt x="13" y="435"/>
                  </a:lnTo>
                  <a:lnTo>
                    <a:pt x="11" y="351"/>
                  </a:lnTo>
                  <a:lnTo>
                    <a:pt x="13" y="299"/>
                  </a:lnTo>
                  <a:lnTo>
                    <a:pt x="20" y="237"/>
                  </a:lnTo>
                  <a:lnTo>
                    <a:pt x="36" y="168"/>
                  </a:lnTo>
                  <a:lnTo>
                    <a:pt x="59" y="102"/>
                  </a:lnTo>
                  <a:lnTo>
                    <a:pt x="89" y="49"/>
                  </a:lnTo>
                  <a:lnTo>
                    <a:pt x="132" y="13"/>
                  </a:lnTo>
                  <a:lnTo>
                    <a:pt x="185" y="6"/>
                  </a:lnTo>
                  <a:lnTo>
                    <a:pt x="251" y="32"/>
                  </a:lnTo>
                  <a:lnTo>
                    <a:pt x="276" y="55"/>
                  </a:lnTo>
                  <a:lnTo>
                    <a:pt x="292" y="82"/>
                  </a:lnTo>
                  <a:lnTo>
                    <a:pt x="302" y="117"/>
                  </a:lnTo>
                  <a:lnTo>
                    <a:pt x="308" y="153"/>
                  </a:lnTo>
                  <a:lnTo>
                    <a:pt x="309" y="191"/>
                  </a:lnTo>
                  <a:lnTo>
                    <a:pt x="308" y="229"/>
                  </a:lnTo>
                  <a:lnTo>
                    <a:pt x="305" y="263"/>
                  </a:lnTo>
                  <a:lnTo>
                    <a:pt x="302" y="293"/>
                  </a:lnTo>
                  <a:lnTo>
                    <a:pt x="291" y="380"/>
                  </a:lnTo>
                  <a:lnTo>
                    <a:pt x="282" y="469"/>
                  </a:lnTo>
                  <a:lnTo>
                    <a:pt x="276" y="559"/>
                  </a:lnTo>
                  <a:lnTo>
                    <a:pt x="280" y="646"/>
                  </a:lnTo>
                  <a:lnTo>
                    <a:pt x="283" y="656"/>
                  </a:lnTo>
                  <a:lnTo>
                    <a:pt x="288" y="660"/>
                  </a:lnTo>
                  <a:lnTo>
                    <a:pt x="295" y="660"/>
                  </a:lnTo>
                  <a:lnTo>
                    <a:pt x="303" y="659"/>
                  </a:lnTo>
                  <a:lnTo>
                    <a:pt x="311" y="654"/>
                  </a:lnTo>
                  <a:lnTo>
                    <a:pt x="317" y="648"/>
                  </a:lnTo>
                  <a:lnTo>
                    <a:pt x="323" y="642"/>
                  </a:lnTo>
                  <a:lnTo>
                    <a:pt x="328" y="636"/>
                  </a:lnTo>
                  <a:lnTo>
                    <a:pt x="341" y="585"/>
                  </a:lnTo>
                  <a:lnTo>
                    <a:pt x="344" y="533"/>
                  </a:lnTo>
                  <a:lnTo>
                    <a:pt x="341" y="481"/>
                  </a:lnTo>
                  <a:lnTo>
                    <a:pt x="340" y="428"/>
                  </a:lnTo>
                  <a:lnTo>
                    <a:pt x="341" y="368"/>
                  </a:lnTo>
                  <a:lnTo>
                    <a:pt x="341" y="309"/>
                  </a:lnTo>
                  <a:lnTo>
                    <a:pt x="338" y="249"/>
                  </a:lnTo>
                  <a:lnTo>
                    <a:pt x="332" y="189"/>
                  </a:lnTo>
                  <a:lnTo>
                    <a:pt x="326" y="156"/>
                  </a:lnTo>
                  <a:lnTo>
                    <a:pt x="317" y="122"/>
                  </a:lnTo>
                  <a:lnTo>
                    <a:pt x="303" y="91"/>
                  </a:lnTo>
                  <a:lnTo>
                    <a:pt x="285" y="62"/>
                  </a:lnTo>
                  <a:lnTo>
                    <a:pt x="263" y="36"/>
                  </a:lnTo>
                  <a:lnTo>
                    <a:pt x="237" y="18"/>
                  </a:lnTo>
                  <a:lnTo>
                    <a:pt x="207" y="4"/>
                  </a:lnTo>
                  <a:lnTo>
                    <a:pt x="172" y="0"/>
                  </a:lnTo>
                  <a:lnTo>
                    <a:pt x="133" y="6"/>
                  </a:lnTo>
                  <a:lnTo>
                    <a:pt x="103" y="21"/>
                  </a:lnTo>
                  <a:lnTo>
                    <a:pt x="77" y="46"/>
                  </a:lnTo>
                  <a:lnTo>
                    <a:pt x="57" y="76"/>
                  </a:lnTo>
                  <a:lnTo>
                    <a:pt x="40" y="111"/>
                  </a:lnTo>
                  <a:lnTo>
                    <a:pt x="28" y="146"/>
                  </a:lnTo>
                  <a:lnTo>
                    <a:pt x="17" y="182"/>
                  </a:lnTo>
                  <a:lnTo>
                    <a:pt x="10" y="214"/>
                  </a:lnTo>
                  <a:lnTo>
                    <a:pt x="2" y="267"/>
                  </a:lnTo>
                  <a:lnTo>
                    <a:pt x="0" y="321"/>
                  </a:lnTo>
                  <a:lnTo>
                    <a:pt x="2" y="376"/>
                  </a:lnTo>
                  <a:lnTo>
                    <a:pt x="5" y="429"/>
                  </a:lnTo>
                  <a:lnTo>
                    <a:pt x="8" y="494"/>
                  </a:lnTo>
                  <a:lnTo>
                    <a:pt x="10" y="559"/>
                  </a:lnTo>
                  <a:lnTo>
                    <a:pt x="10" y="625"/>
                  </a:lnTo>
                  <a:lnTo>
                    <a:pt x="10" y="691"/>
                  </a:lnTo>
                  <a:lnTo>
                    <a:pt x="11" y="691"/>
                  </a:lnTo>
                  <a:lnTo>
                    <a:pt x="11" y="6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1" name="Freeform 42">
              <a:extLst>
                <a:ext uri="{FF2B5EF4-FFF2-40B4-BE49-F238E27FC236}">
                  <a16:creationId xmlns:a16="http://schemas.microsoft.com/office/drawing/2014/main" id="{143985B6-4FD0-42CA-ADE8-D3F24434D73E}"/>
                </a:ext>
              </a:extLst>
            </p:cNvPr>
            <p:cNvSpPr>
              <a:spLocks/>
            </p:cNvSpPr>
            <p:nvPr/>
          </p:nvSpPr>
          <p:spPr bwMode="auto">
            <a:xfrm>
              <a:off x="5311" y="2653"/>
              <a:ext cx="62" cy="320"/>
            </a:xfrm>
            <a:custGeom>
              <a:avLst/>
              <a:gdLst>
                <a:gd name="T0" fmla="*/ 1 w 124"/>
                <a:gd name="T1" fmla="*/ 4 h 639"/>
                <a:gd name="T2" fmla="*/ 9 w 124"/>
                <a:gd name="T3" fmla="*/ 7 h 639"/>
                <a:gd name="T4" fmla="*/ 15 w 124"/>
                <a:gd name="T5" fmla="*/ 13 h 639"/>
                <a:gd name="T6" fmla="*/ 19 w 124"/>
                <a:gd name="T7" fmla="*/ 20 h 639"/>
                <a:gd name="T8" fmla="*/ 21 w 124"/>
                <a:gd name="T9" fmla="*/ 30 h 639"/>
                <a:gd name="T10" fmla="*/ 22 w 124"/>
                <a:gd name="T11" fmla="*/ 40 h 639"/>
                <a:gd name="T12" fmla="*/ 23 w 124"/>
                <a:gd name="T13" fmla="*/ 50 h 639"/>
                <a:gd name="T14" fmla="*/ 23 w 124"/>
                <a:gd name="T15" fmla="*/ 59 h 639"/>
                <a:gd name="T16" fmla="*/ 23 w 124"/>
                <a:gd name="T17" fmla="*/ 67 h 639"/>
                <a:gd name="T18" fmla="*/ 24 w 124"/>
                <a:gd name="T19" fmla="*/ 89 h 639"/>
                <a:gd name="T20" fmla="*/ 24 w 124"/>
                <a:gd name="T21" fmla="*/ 112 h 639"/>
                <a:gd name="T22" fmla="*/ 24 w 124"/>
                <a:gd name="T23" fmla="*/ 135 h 639"/>
                <a:gd name="T24" fmla="*/ 24 w 124"/>
                <a:gd name="T25" fmla="*/ 158 h 639"/>
                <a:gd name="T26" fmla="*/ 24 w 124"/>
                <a:gd name="T27" fmla="*/ 160 h 639"/>
                <a:gd name="T28" fmla="*/ 26 w 124"/>
                <a:gd name="T29" fmla="*/ 160 h 639"/>
                <a:gd name="T30" fmla="*/ 27 w 124"/>
                <a:gd name="T31" fmla="*/ 159 h 639"/>
                <a:gd name="T32" fmla="*/ 28 w 124"/>
                <a:gd name="T33" fmla="*/ 157 h 639"/>
                <a:gd name="T34" fmla="*/ 30 w 124"/>
                <a:gd name="T35" fmla="*/ 146 h 639"/>
                <a:gd name="T36" fmla="*/ 31 w 124"/>
                <a:gd name="T37" fmla="*/ 134 h 639"/>
                <a:gd name="T38" fmla="*/ 31 w 124"/>
                <a:gd name="T39" fmla="*/ 122 h 639"/>
                <a:gd name="T40" fmla="*/ 31 w 124"/>
                <a:gd name="T41" fmla="*/ 110 h 639"/>
                <a:gd name="T42" fmla="*/ 31 w 124"/>
                <a:gd name="T43" fmla="*/ 93 h 639"/>
                <a:gd name="T44" fmla="*/ 31 w 124"/>
                <a:gd name="T45" fmla="*/ 76 h 639"/>
                <a:gd name="T46" fmla="*/ 30 w 124"/>
                <a:gd name="T47" fmla="*/ 60 h 639"/>
                <a:gd name="T48" fmla="*/ 29 w 124"/>
                <a:gd name="T49" fmla="*/ 44 h 639"/>
                <a:gd name="T50" fmla="*/ 29 w 124"/>
                <a:gd name="T51" fmla="*/ 37 h 639"/>
                <a:gd name="T52" fmla="*/ 27 w 124"/>
                <a:gd name="T53" fmla="*/ 30 h 639"/>
                <a:gd name="T54" fmla="*/ 26 w 124"/>
                <a:gd name="T55" fmla="*/ 23 h 639"/>
                <a:gd name="T56" fmla="*/ 23 w 124"/>
                <a:gd name="T57" fmla="*/ 16 h 639"/>
                <a:gd name="T58" fmla="*/ 19 w 124"/>
                <a:gd name="T59" fmla="*/ 10 h 639"/>
                <a:gd name="T60" fmla="*/ 15 w 124"/>
                <a:gd name="T61" fmla="*/ 5 h 639"/>
                <a:gd name="T62" fmla="*/ 9 w 124"/>
                <a:gd name="T63" fmla="*/ 2 h 639"/>
                <a:gd name="T64" fmla="*/ 2 w 124"/>
                <a:gd name="T65" fmla="*/ 0 h 639"/>
                <a:gd name="T66" fmla="*/ 1 w 124"/>
                <a:gd name="T67" fmla="*/ 1 h 639"/>
                <a:gd name="T68" fmla="*/ 0 w 124"/>
                <a:gd name="T69" fmla="*/ 2 h 639"/>
                <a:gd name="T70" fmla="*/ 0 w 124"/>
                <a:gd name="T71" fmla="*/ 3 h 639"/>
                <a:gd name="T72" fmla="*/ 1 w 124"/>
                <a:gd name="T73" fmla="*/ 4 h 639"/>
                <a:gd name="T74" fmla="*/ 1 w 124"/>
                <a:gd name="T75" fmla="*/ 4 h 63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4" h="639">
                  <a:moveTo>
                    <a:pt x="3" y="15"/>
                  </a:moveTo>
                  <a:lnTo>
                    <a:pt x="35" y="26"/>
                  </a:lnTo>
                  <a:lnTo>
                    <a:pt x="58" y="49"/>
                  </a:lnTo>
                  <a:lnTo>
                    <a:pt x="75" y="80"/>
                  </a:lnTo>
                  <a:lnTo>
                    <a:pt x="84" y="118"/>
                  </a:lnTo>
                  <a:lnTo>
                    <a:pt x="88" y="157"/>
                  </a:lnTo>
                  <a:lnTo>
                    <a:pt x="91" y="199"/>
                  </a:lnTo>
                  <a:lnTo>
                    <a:pt x="91" y="235"/>
                  </a:lnTo>
                  <a:lnTo>
                    <a:pt x="91" y="266"/>
                  </a:lnTo>
                  <a:lnTo>
                    <a:pt x="94" y="356"/>
                  </a:lnTo>
                  <a:lnTo>
                    <a:pt x="94" y="448"/>
                  </a:lnTo>
                  <a:lnTo>
                    <a:pt x="94" y="540"/>
                  </a:lnTo>
                  <a:lnTo>
                    <a:pt x="94" y="632"/>
                  </a:lnTo>
                  <a:lnTo>
                    <a:pt x="96" y="639"/>
                  </a:lnTo>
                  <a:lnTo>
                    <a:pt x="102" y="639"/>
                  </a:lnTo>
                  <a:lnTo>
                    <a:pt x="107" y="635"/>
                  </a:lnTo>
                  <a:lnTo>
                    <a:pt x="110" y="628"/>
                  </a:lnTo>
                  <a:lnTo>
                    <a:pt x="119" y="581"/>
                  </a:lnTo>
                  <a:lnTo>
                    <a:pt x="124" y="534"/>
                  </a:lnTo>
                  <a:lnTo>
                    <a:pt x="124" y="485"/>
                  </a:lnTo>
                  <a:lnTo>
                    <a:pt x="124" y="437"/>
                  </a:lnTo>
                  <a:lnTo>
                    <a:pt x="124" y="372"/>
                  </a:lnTo>
                  <a:lnTo>
                    <a:pt x="122" y="304"/>
                  </a:lnTo>
                  <a:lnTo>
                    <a:pt x="119" y="239"/>
                  </a:lnTo>
                  <a:lnTo>
                    <a:pt x="116" y="173"/>
                  </a:lnTo>
                  <a:lnTo>
                    <a:pt x="113" y="147"/>
                  </a:lnTo>
                  <a:lnTo>
                    <a:pt x="108" y="118"/>
                  </a:lnTo>
                  <a:lnTo>
                    <a:pt x="101" y="89"/>
                  </a:lnTo>
                  <a:lnTo>
                    <a:pt x="91" y="61"/>
                  </a:lnTo>
                  <a:lnTo>
                    <a:pt x="76" y="37"/>
                  </a:lnTo>
                  <a:lnTo>
                    <a:pt x="58" y="17"/>
                  </a:lnTo>
                  <a:lnTo>
                    <a:pt x="35" y="5"/>
                  </a:lnTo>
                  <a:lnTo>
                    <a:pt x="6" y="0"/>
                  </a:lnTo>
                  <a:lnTo>
                    <a:pt x="3" y="3"/>
                  </a:lnTo>
                  <a:lnTo>
                    <a:pt x="0" y="8"/>
                  </a:lnTo>
                  <a:lnTo>
                    <a:pt x="0" y="12"/>
                  </a:lnTo>
                  <a:lnTo>
                    <a:pt x="3"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2" name="Freeform 43">
              <a:extLst>
                <a:ext uri="{FF2B5EF4-FFF2-40B4-BE49-F238E27FC236}">
                  <a16:creationId xmlns:a16="http://schemas.microsoft.com/office/drawing/2014/main" id="{8362C58B-0445-4F4D-841F-05FE4972FAEA}"/>
                </a:ext>
              </a:extLst>
            </p:cNvPr>
            <p:cNvSpPr>
              <a:spLocks/>
            </p:cNvSpPr>
            <p:nvPr/>
          </p:nvSpPr>
          <p:spPr bwMode="auto">
            <a:xfrm>
              <a:off x="5216" y="2634"/>
              <a:ext cx="98" cy="274"/>
            </a:xfrm>
            <a:custGeom>
              <a:avLst/>
              <a:gdLst>
                <a:gd name="T0" fmla="*/ 0 w 195"/>
                <a:gd name="T1" fmla="*/ 137 h 549"/>
                <a:gd name="T2" fmla="*/ 1 w 195"/>
                <a:gd name="T3" fmla="*/ 120 h 549"/>
                <a:gd name="T4" fmla="*/ 2 w 195"/>
                <a:gd name="T5" fmla="*/ 103 h 549"/>
                <a:gd name="T6" fmla="*/ 4 w 195"/>
                <a:gd name="T7" fmla="*/ 86 h 549"/>
                <a:gd name="T8" fmla="*/ 5 w 195"/>
                <a:gd name="T9" fmla="*/ 69 h 549"/>
                <a:gd name="T10" fmla="*/ 7 w 195"/>
                <a:gd name="T11" fmla="*/ 59 h 549"/>
                <a:gd name="T12" fmla="*/ 9 w 195"/>
                <a:gd name="T13" fmla="*/ 49 h 549"/>
                <a:gd name="T14" fmla="*/ 13 w 195"/>
                <a:gd name="T15" fmla="*/ 40 h 549"/>
                <a:gd name="T16" fmla="*/ 17 w 195"/>
                <a:gd name="T17" fmla="*/ 32 h 549"/>
                <a:gd name="T18" fmla="*/ 22 w 195"/>
                <a:gd name="T19" fmla="*/ 24 h 549"/>
                <a:gd name="T20" fmla="*/ 29 w 195"/>
                <a:gd name="T21" fmla="*/ 18 h 549"/>
                <a:gd name="T22" fmla="*/ 37 w 195"/>
                <a:gd name="T23" fmla="*/ 12 h 549"/>
                <a:gd name="T24" fmla="*/ 46 w 195"/>
                <a:gd name="T25" fmla="*/ 7 h 549"/>
                <a:gd name="T26" fmla="*/ 48 w 195"/>
                <a:gd name="T27" fmla="*/ 5 h 549"/>
                <a:gd name="T28" fmla="*/ 49 w 195"/>
                <a:gd name="T29" fmla="*/ 3 h 549"/>
                <a:gd name="T30" fmla="*/ 49 w 195"/>
                <a:gd name="T31" fmla="*/ 1 h 549"/>
                <a:gd name="T32" fmla="*/ 48 w 195"/>
                <a:gd name="T33" fmla="*/ 0 h 549"/>
                <a:gd name="T34" fmla="*/ 40 w 195"/>
                <a:gd name="T35" fmla="*/ 0 h 549"/>
                <a:gd name="T36" fmla="*/ 33 w 195"/>
                <a:gd name="T37" fmla="*/ 2 h 549"/>
                <a:gd name="T38" fmla="*/ 26 w 195"/>
                <a:gd name="T39" fmla="*/ 5 h 549"/>
                <a:gd name="T40" fmla="*/ 21 w 195"/>
                <a:gd name="T41" fmla="*/ 10 h 549"/>
                <a:gd name="T42" fmla="*/ 16 w 195"/>
                <a:gd name="T43" fmla="*/ 15 h 549"/>
                <a:gd name="T44" fmla="*/ 11 w 195"/>
                <a:gd name="T45" fmla="*/ 21 h 549"/>
                <a:gd name="T46" fmla="*/ 8 w 195"/>
                <a:gd name="T47" fmla="*/ 28 h 549"/>
                <a:gd name="T48" fmla="*/ 4 w 195"/>
                <a:gd name="T49" fmla="*/ 35 h 549"/>
                <a:gd name="T50" fmla="*/ 2 w 195"/>
                <a:gd name="T51" fmla="*/ 45 h 549"/>
                <a:gd name="T52" fmla="*/ 1 w 195"/>
                <a:gd name="T53" fmla="*/ 56 h 549"/>
                <a:gd name="T54" fmla="*/ 1 w 195"/>
                <a:gd name="T55" fmla="*/ 67 h 549"/>
                <a:gd name="T56" fmla="*/ 1 w 195"/>
                <a:gd name="T57" fmla="*/ 77 h 549"/>
                <a:gd name="T58" fmla="*/ 1 w 195"/>
                <a:gd name="T59" fmla="*/ 92 h 549"/>
                <a:gd name="T60" fmla="*/ 1 w 195"/>
                <a:gd name="T61" fmla="*/ 107 h 549"/>
                <a:gd name="T62" fmla="*/ 0 w 195"/>
                <a:gd name="T63" fmla="*/ 122 h 549"/>
                <a:gd name="T64" fmla="*/ 0 w 195"/>
                <a:gd name="T65" fmla="*/ 137 h 549"/>
                <a:gd name="T66" fmla="*/ 0 w 195"/>
                <a:gd name="T67" fmla="*/ 137 h 549"/>
                <a:gd name="T68" fmla="*/ 0 w 195"/>
                <a:gd name="T69" fmla="*/ 137 h 549"/>
                <a:gd name="T70" fmla="*/ 0 w 195"/>
                <a:gd name="T71" fmla="*/ 137 h 549"/>
                <a:gd name="T72" fmla="*/ 0 w 195"/>
                <a:gd name="T73" fmla="*/ 137 h 549"/>
                <a:gd name="T74" fmla="*/ 0 w 195"/>
                <a:gd name="T75" fmla="*/ 137 h 5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5" h="549">
                  <a:moveTo>
                    <a:pt x="0" y="548"/>
                  </a:moveTo>
                  <a:lnTo>
                    <a:pt x="3" y="480"/>
                  </a:lnTo>
                  <a:lnTo>
                    <a:pt x="7" y="413"/>
                  </a:lnTo>
                  <a:lnTo>
                    <a:pt x="13" y="346"/>
                  </a:lnTo>
                  <a:lnTo>
                    <a:pt x="19" y="279"/>
                  </a:lnTo>
                  <a:lnTo>
                    <a:pt x="26" y="236"/>
                  </a:lnTo>
                  <a:lnTo>
                    <a:pt x="35" y="197"/>
                  </a:lnTo>
                  <a:lnTo>
                    <a:pt x="49" y="161"/>
                  </a:lnTo>
                  <a:lnTo>
                    <a:pt x="65" y="129"/>
                  </a:lnTo>
                  <a:lnTo>
                    <a:pt x="87" y="98"/>
                  </a:lnTo>
                  <a:lnTo>
                    <a:pt x="113" y="72"/>
                  </a:lnTo>
                  <a:lnTo>
                    <a:pt x="145" y="49"/>
                  </a:lnTo>
                  <a:lnTo>
                    <a:pt x="183" y="29"/>
                  </a:lnTo>
                  <a:lnTo>
                    <a:pt x="189" y="23"/>
                  </a:lnTo>
                  <a:lnTo>
                    <a:pt x="195" y="14"/>
                  </a:lnTo>
                  <a:lnTo>
                    <a:pt x="195" y="5"/>
                  </a:lnTo>
                  <a:lnTo>
                    <a:pt x="189" y="0"/>
                  </a:lnTo>
                  <a:lnTo>
                    <a:pt x="159" y="0"/>
                  </a:lnTo>
                  <a:lnTo>
                    <a:pt x="130" y="8"/>
                  </a:lnTo>
                  <a:lnTo>
                    <a:pt x="104" y="22"/>
                  </a:lnTo>
                  <a:lnTo>
                    <a:pt x="81" y="40"/>
                  </a:lnTo>
                  <a:lnTo>
                    <a:pt x="61" y="63"/>
                  </a:lnTo>
                  <a:lnTo>
                    <a:pt x="42" y="87"/>
                  </a:lnTo>
                  <a:lnTo>
                    <a:pt x="29" y="115"/>
                  </a:lnTo>
                  <a:lnTo>
                    <a:pt x="16" y="142"/>
                  </a:lnTo>
                  <a:lnTo>
                    <a:pt x="6" y="182"/>
                  </a:lnTo>
                  <a:lnTo>
                    <a:pt x="3" y="225"/>
                  </a:lnTo>
                  <a:lnTo>
                    <a:pt x="3" y="269"/>
                  </a:lnTo>
                  <a:lnTo>
                    <a:pt x="4" y="311"/>
                  </a:lnTo>
                  <a:lnTo>
                    <a:pt x="4" y="370"/>
                  </a:lnTo>
                  <a:lnTo>
                    <a:pt x="3" y="430"/>
                  </a:lnTo>
                  <a:lnTo>
                    <a:pt x="0" y="490"/>
                  </a:lnTo>
                  <a:lnTo>
                    <a:pt x="0" y="549"/>
                  </a:lnTo>
                  <a:lnTo>
                    <a:pt x="0" y="5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3" name="Freeform 44">
              <a:extLst>
                <a:ext uri="{FF2B5EF4-FFF2-40B4-BE49-F238E27FC236}">
                  <a16:creationId xmlns:a16="http://schemas.microsoft.com/office/drawing/2014/main" id="{BECB3BF7-807B-4F58-B526-10A5A7948D36}"/>
                </a:ext>
              </a:extLst>
            </p:cNvPr>
            <p:cNvSpPr>
              <a:spLocks/>
            </p:cNvSpPr>
            <p:nvPr/>
          </p:nvSpPr>
          <p:spPr bwMode="auto">
            <a:xfrm>
              <a:off x="5345" y="2955"/>
              <a:ext cx="68" cy="29"/>
            </a:xfrm>
            <a:custGeom>
              <a:avLst/>
              <a:gdLst>
                <a:gd name="T0" fmla="*/ 1 w 136"/>
                <a:gd name="T1" fmla="*/ 14 h 59"/>
                <a:gd name="T2" fmla="*/ 2 w 136"/>
                <a:gd name="T3" fmla="*/ 14 h 59"/>
                <a:gd name="T4" fmla="*/ 4 w 136"/>
                <a:gd name="T5" fmla="*/ 13 h 59"/>
                <a:gd name="T6" fmla="*/ 6 w 136"/>
                <a:gd name="T7" fmla="*/ 12 h 59"/>
                <a:gd name="T8" fmla="*/ 8 w 136"/>
                <a:gd name="T9" fmla="*/ 12 h 59"/>
                <a:gd name="T10" fmla="*/ 9 w 136"/>
                <a:gd name="T11" fmla="*/ 11 h 59"/>
                <a:gd name="T12" fmla="*/ 11 w 136"/>
                <a:gd name="T13" fmla="*/ 11 h 59"/>
                <a:gd name="T14" fmla="*/ 13 w 136"/>
                <a:gd name="T15" fmla="*/ 10 h 59"/>
                <a:gd name="T16" fmla="*/ 14 w 136"/>
                <a:gd name="T17" fmla="*/ 10 h 59"/>
                <a:gd name="T18" fmla="*/ 16 w 136"/>
                <a:gd name="T19" fmla="*/ 9 h 59"/>
                <a:gd name="T20" fmla="*/ 19 w 136"/>
                <a:gd name="T21" fmla="*/ 9 h 59"/>
                <a:gd name="T22" fmla="*/ 21 w 136"/>
                <a:gd name="T23" fmla="*/ 9 h 59"/>
                <a:gd name="T24" fmla="*/ 23 w 136"/>
                <a:gd name="T25" fmla="*/ 9 h 59"/>
                <a:gd name="T26" fmla="*/ 25 w 136"/>
                <a:gd name="T27" fmla="*/ 10 h 59"/>
                <a:gd name="T28" fmla="*/ 26 w 136"/>
                <a:gd name="T29" fmla="*/ 11 h 59"/>
                <a:gd name="T30" fmla="*/ 28 w 136"/>
                <a:gd name="T31" fmla="*/ 12 h 59"/>
                <a:gd name="T32" fmla="*/ 30 w 136"/>
                <a:gd name="T33" fmla="*/ 12 h 59"/>
                <a:gd name="T34" fmla="*/ 32 w 136"/>
                <a:gd name="T35" fmla="*/ 12 h 59"/>
                <a:gd name="T36" fmla="*/ 33 w 136"/>
                <a:gd name="T37" fmla="*/ 10 h 59"/>
                <a:gd name="T38" fmla="*/ 34 w 136"/>
                <a:gd name="T39" fmla="*/ 7 h 59"/>
                <a:gd name="T40" fmla="*/ 34 w 136"/>
                <a:gd name="T41" fmla="*/ 5 h 59"/>
                <a:gd name="T42" fmla="*/ 34 w 136"/>
                <a:gd name="T43" fmla="*/ 3 h 59"/>
                <a:gd name="T44" fmla="*/ 32 w 136"/>
                <a:gd name="T45" fmla="*/ 1 h 59"/>
                <a:gd name="T46" fmla="*/ 31 w 136"/>
                <a:gd name="T47" fmla="*/ 1 h 59"/>
                <a:gd name="T48" fmla="*/ 29 w 136"/>
                <a:gd name="T49" fmla="*/ 0 h 59"/>
                <a:gd name="T50" fmla="*/ 26 w 136"/>
                <a:gd name="T51" fmla="*/ 0 h 59"/>
                <a:gd name="T52" fmla="*/ 24 w 136"/>
                <a:gd name="T53" fmla="*/ 0 h 59"/>
                <a:gd name="T54" fmla="*/ 22 w 136"/>
                <a:gd name="T55" fmla="*/ 0 h 59"/>
                <a:gd name="T56" fmla="*/ 19 w 136"/>
                <a:gd name="T57" fmla="*/ 1 h 59"/>
                <a:gd name="T58" fmla="*/ 17 w 136"/>
                <a:gd name="T59" fmla="*/ 2 h 59"/>
                <a:gd name="T60" fmla="*/ 14 w 136"/>
                <a:gd name="T61" fmla="*/ 3 h 59"/>
                <a:gd name="T62" fmla="*/ 12 w 136"/>
                <a:gd name="T63" fmla="*/ 4 h 59"/>
                <a:gd name="T64" fmla="*/ 10 w 136"/>
                <a:gd name="T65" fmla="*/ 5 h 59"/>
                <a:gd name="T66" fmla="*/ 7 w 136"/>
                <a:gd name="T67" fmla="*/ 7 h 59"/>
                <a:gd name="T68" fmla="*/ 5 w 136"/>
                <a:gd name="T69" fmla="*/ 9 h 59"/>
                <a:gd name="T70" fmla="*/ 3 w 136"/>
                <a:gd name="T71" fmla="*/ 10 h 59"/>
                <a:gd name="T72" fmla="*/ 1 w 136"/>
                <a:gd name="T73" fmla="*/ 12 h 59"/>
                <a:gd name="T74" fmla="*/ 0 w 136"/>
                <a:gd name="T75" fmla="*/ 13 h 59"/>
                <a:gd name="T76" fmla="*/ 0 w 136"/>
                <a:gd name="T77" fmla="*/ 14 h 59"/>
                <a:gd name="T78" fmla="*/ 0 w 136"/>
                <a:gd name="T79" fmla="*/ 14 h 59"/>
                <a:gd name="T80" fmla="*/ 1 w 136"/>
                <a:gd name="T81" fmla="*/ 14 h 59"/>
                <a:gd name="T82" fmla="*/ 1 w 136"/>
                <a:gd name="T83" fmla="*/ 14 h 5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36" h="59">
                  <a:moveTo>
                    <a:pt x="1" y="59"/>
                  </a:moveTo>
                  <a:lnTo>
                    <a:pt x="8" y="56"/>
                  </a:lnTo>
                  <a:lnTo>
                    <a:pt x="15" y="54"/>
                  </a:lnTo>
                  <a:lnTo>
                    <a:pt x="21" y="51"/>
                  </a:lnTo>
                  <a:lnTo>
                    <a:pt x="29" y="49"/>
                  </a:lnTo>
                  <a:lnTo>
                    <a:pt x="35" y="46"/>
                  </a:lnTo>
                  <a:lnTo>
                    <a:pt x="41" y="45"/>
                  </a:lnTo>
                  <a:lnTo>
                    <a:pt x="49" y="42"/>
                  </a:lnTo>
                  <a:lnTo>
                    <a:pt x="55" y="40"/>
                  </a:lnTo>
                  <a:lnTo>
                    <a:pt x="64" y="39"/>
                  </a:lnTo>
                  <a:lnTo>
                    <a:pt x="73" y="37"/>
                  </a:lnTo>
                  <a:lnTo>
                    <a:pt x="81" y="37"/>
                  </a:lnTo>
                  <a:lnTo>
                    <a:pt x="90" y="39"/>
                  </a:lnTo>
                  <a:lnTo>
                    <a:pt x="98" y="42"/>
                  </a:lnTo>
                  <a:lnTo>
                    <a:pt x="104" y="45"/>
                  </a:lnTo>
                  <a:lnTo>
                    <a:pt x="110" y="48"/>
                  </a:lnTo>
                  <a:lnTo>
                    <a:pt x="118" y="49"/>
                  </a:lnTo>
                  <a:lnTo>
                    <a:pt x="125" y="48"/>
                  </a:lnTo>
                  <a:lnTo>
                    <a:pt x="131" y="40"/>
                  </a:lnTo>
                  <a:lnTo>
                    <a:pt x="136" y="31"/>
                  </a:lnTo>
                  <a:lnTo>
                    <a:pt x="136" y="23"/>
                  </a:lnTo>
                  <a:lnTo>
                    <a:pt x="133" y="14"/>
                  </a:lnTo>
                  <a:lnTo>
                    <a:pt x="128" y="7"/>
                  </a:lnTo>
                  <a:lnTo>
                    <a:pt x="121" y="4"/>
                  </a:lnTo>
                  <a:lnTo>
                    <a:pt x="113" y="0"/>
                  </a:lnTo>
                  <a:lnTo>
                    <a:pt x="104" y="0"/>
                  </a:lnTo>
                  <a:lnTo>
                    <a:pt x="95" y="0"/>
                  </a:lnTo>
                  <a:lnTo>
                    <a:pt x="86" y="2"/>
                  </a:lnTo>
                  <a:lnTo>
                    <a:pt x="76" y="5"/>
                  </a:lnTo>
                  <a:lnTo>
                    <a:pt x="66" y="8"/>
                  </a:lnTo>
                  <a:lnTo>
                    <a:pt x="55" y="13"/>
                  </a:lnTo>
                  <a:lnTo>
                    <a:pt x="46" y="17"/>
                  </a:lnTo>
                  <a:lnTo>
                    <a:pt x="37" y="23"/>
                  </a:lnTo>
                  <a:lnTo>
                    <a:pt x="27" y="30"/>
                  </a:lnTo>
                  <a:lnTo>
                    <a:pt x="18" y="36"/>
                  </a:lnTo>
                  <a:lnTo>
                    <a:pt x="9" y="43"/>
                  </a:lnTo>
                  <a:lnTo>
                    <a:pt x="1" y="49"/>
                  </a:lnTo>
                  <a:lnTo>
                    <a:pt x="0" y="52"/>
                  </a:lnTo>
                  <a:lnTo>
                    <a:pt x="0" y="56"/>
                  </a:lnTo>
                  <a:lnTo>
                    <a:pt x="0" y="59"/>
                  </a:lnTo>
                  <a:lnTo>
                    <a:pt x="1"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4" name="Freeform 45">
              <a:extLst>
                <a:ext uri="{FF2B5EF4-FFF2-40B4-BE49-F238E27FC236}">
                  <a16:creationId xmlns:a16="http://schemas.microsoft.com/office/drawing/2014/main" id="{F0B8C604-7D3C-4871-96C3-748E2A2D3420}"/>
                </a:ext>
              </a:extLst>
            </p:cNvPr>
            <p:cNvSpPr>
              <a:spLocks/>
            </p:cNvSpPr>
            <p:nvPr/>
          </p:nvSpPr>
          <p:spPr bwMode="auto">
            <a:xfrm>
              <a:off x="5337" y="2977"/>
              <a:ext cx="62" cy="27"/>
            </a:xfrm>
            <a:custGeom>
              <a:avLst/>
              <a:gdLst>
                <a:gd name="T0" fmla="*/ 3 w 123"/>
                <a:gd name="T1" fmla="*/ 13 h 53"/>
                <a:gd name="T2" fmla="*/ 4 w 123"/>
                <a:gd name="T3" fmla="*/ 13 h 53"/>
                <a:gd name="T4" fmla="*/ 6 w 123"/>
                <a:gd name="T5" fmla="*/ 12 h 53"/>
                <a:gd name="T6" fmla="*/ 7 w 123"/>
                <a:gd name="T7" fmla="*/ 11 h 53"/>
                <a:gd name="T8" fmla="*/ 9 w 123"/>
                <a:gd name="T9" fmla="*/ 11 h 53"/>
                <a:gd name="T10" fmla="*/ 10 w 123"/>
                <a:gd name="T11" fmla="*/ 11 h 53"/>
                <a:gd name="T12" fmla="*/ 12 w 123"/>
                <a:gd name="T13" fmla="*/ 11 h 53"/>
                <a:gd name="T14" fmla="*/ 13 w 123"/>
                <a:gd name="T15" fmla="*/ 11 h 53"/>
                <a:gd name="T16" fmla="*/ 15 w 123"/>
                <a:gd name="T17" fmla="*/ 11 h 53"/>
                <a:gd name="T18" fmla="*/ 16 w 123"/>
                <a:gd name="T19" fmla="*/ 11 h 53"/>
                <a:gd name="T20" fmla="*/ 17 w 123"/>
                <a:gd name="T21" fmla="*/ 12 h 53"/>
                <a:gd name="T22" fmla="*/ 18 w 123"/>
                <a:gd name="T23" fmla="*/ 13 h 53"/>
                <a:gd name="T24" fmla="*/ 19 w 123"/>
                <a:gd name="T25" fmla="*/ 13 h 53"/>
                <a:gd name="T26" fmla="*/ 21 w 123"/>
                <a:gd name="T27" fmla="*/ 14 h 53"/>
                <a:gd name="T28" fmla="*/ 22 w 123"/>
                <a:gd name="T29" fmla="*/ 14 h 53"/>
                <a:gd name="T30" fmla="*/ 24 w 123"/>
                <a:gd name="T31" fmla="*/ 14 h 53"/>
                <a:gd name="T32" fmla="*/ 25 w 123"/>
                <a:gd name="T33" fmla="*/ 13 h 53"/>
                <a:gd name="T34" fmla="*/ 27 w 123"/>
                <a:gd name="T35" fmla="*/ 13 h 53"/>
                <a:gd name="T36" fmla="*/ 29 w 123"/>
                <a:gd name="T37" fmla="*/ 11 h 53"/>
                <a:gd name="T38" fmla="*/ 30 w 123"/>
                <a:gd name="T39" fmla="*/ 9 h 53"/>
                <a:gd name="T40" fmla="*/ 31 w 123"/>
                <a:gd name="T41" fmla="*/ 7 h 53"/>
                <a:gd name="T42" fmla="*/ 31 w 123"/>
                <a:gd name="T43" fmla="*/ 5 h 53"/>
                <a:gd name="T44" fmla="*/ 30 w 123"/>
                <a:gd name="T45" fmla="*/ 3 h 53"/>
                <a:gd name="T46" fmla="*/ 29 w 123"/>
                <a:gd name="T47" fmla="*/ 1 h 53"/>
                <a:gd name="T48" fmla="*/ 27 w 123"/>
                <a:gd name="T49" fmla="*/ 1 h 53"/>
                <a:gd name="T50" fmla="*/ 24 w 123"/>
                <a:gd name="T51" fmla="*/ 0 h 53"/>
                <a:gd name="T52" fmla="*/ 22 w 123"/>
                <a:gd name="T53" fmla="*/ 0 h 53"/>
                <a:gd name="T54" fmla="*/ 20 w 123"/>
                <a:gd name="T55" fmla="*/ 1 h 53"/>
                <a:gd name="T56" fmla="*/ 17 w 123"/>
                <a:gd name="T57" fmla="*/ 1 h 53"/>
                <a:gd name="T58" fmla="*/ 15 w 123"/>
                <a:gd name="T59" fmla="*/ 2 h 53"/>
                <a:gd name="T60" fmla="*/ 13 w 123"/>
                <a:gd name="T61" fmla="*/ 3 h 53"/>
                <a:gd name="T62" fmla="*/ 11 w 123"/>
                <a:gd name="T63" fmla="*/ 4 h 53"/>
                <a:gd name="T64" fmla="*/ 9 w 123"/>
                <a:gd name="T65" fmla="*/ 5 h 53"/>
                <a:gd name="T66" fmla="*/ 7 w 123"/>
                <a:gd name="T67" fmla="*/ 6 h 53"/>
                <a:gd name="T68" fmla="*/ 5 w 123"/>
                <a:gd name="T69" fmla="*/ 7 h 53"/>
                <a:gd name="T70" fmla="*/ 3 w 123"/>
                <a:gd name="T71" fmla="*/ 9 h 53"/>
                <a:gd name="T72" fmla="*/ 1 w 123"/>
                <a:gd name="T73" fmla="*/ 10 h 53"/>
                <a:gd name="T74" fmla="*/ 0 w 123"/>
                <a:gd name="T75" fmla="*/ 11 h 53"/>
                <a:gd name="T76" fmla="*/ 0 w 123"/>
                <a:gd name="T77" fmla="*/ 13 h 53"/>
                <a:gd name="T78" fmla="*/ 1 w 123"/>
                <a:gd name="T79" fmla="*/ 13 h 53"/>
                <a:gd name="T80" fmla="*/ 3 w 123"/>
                <a:gd name="T81" fmla="*/ 13 h 53"/>
                <a:gd name="T82" fmla="*/ 3 w 123"/>
                <a:gd name="T83" fmla="*/ 13 h 5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3" h="53">
                  <a:moveTo>
                    <a:pt x="10" y="50"/>
                  </a:moveTo>
                  <a:lnTo>
                    <a:pt x="16" y="49"/>
                  </a:lnTo>
                  <a:lnTo>
                    <a:pt x="23" y="46"/>
                  </a:lnTo>
                  <a:lnTo>
                    <a:pt x="27" y="44"/>
                  </a:lnTo>
                  <a:lnTo>
                    <a:pt x="33" y="43"/>
                  </a:lnTo>
                  <a:lnTo>
                    <a:pt x="39" y="43"/>
                  </a:lnTo>
                  <a:lnTo>
                    <a:pt x="46" y="41"/>
                  </a:lnTo>
                  <a:lnTo>
                    <a:pt x="52" y="41"/>
                  </a:lnTo>
                  <a:lnTo>
                    <a:pt x="58" y="43"/>
                  </a:lnTo>
                  <a:lnTo>
                    <a:pt x="62" y="44"/>
                  </a:lnTo>
                  <a:lnTo>
                    <a:pt x="67" y="47"/>
                  </a:lnTo>
                  <a:lnTo>
                    <a:pt x="72" y="49"/>
                  </a:lnTo>
                  <a:lnTo>
                    <a:pt x="76" y="52"/>
                  </a:lnTo>
                  <a:lnTo>
                    <a:pt x="82" y="53"/>
                  </a:lnTo>
                  <a:lnTo>
                    <a:pt x="87" y="53"/>
                  </a:lnTo>
                  <a:lnTo>
                    <a:pt x="93" y="53"/>
                  </a:lnTo>
                  <a:lnTo>
                    <a:pt x="99" y="52"/>
                  </a:lnTo>
                  <a:lnTo>
                    <a:pt x="107" y="49"/>
                  </a:lnTo>
                  <a:lnTo>
                    <a:pt x="114" y="43"/>
                  </a:lnTo>
                  <a:lnTo>
                    <a:pt x="120" y="35"/>
                  </a:lnTo>
                  <a:lnTo>
                    <a:pt x="123" y="27"/>
                  </a:lnTo>
                  <a:lnTo>
                    <a:pt x="122" y="17"/>
                  </a:lnTo>
                  <a:lnTo>
                    <a:pt x="119" y="11"/>
                  </a:lnTo>
                  <a:lnTo>
                    <a:pt x="113" y="4"/>
                  </a:lnTo>
                  <a:lnTo>
                    <a:pt x="105" y="1"/>
                  </a:lnTo>
                  <a:lnTo>
                    <a:pt x="96" y="0"/>
                  </a:lnTo>
                  <a:lnTo>
                    <a:pt x="87" y="0"/>
                  </a:lnTo>
                  <a:lnTo>
                    <a:pt x="78" y="1"/>
                  </a:lnTo>
                  <a:lnTo>
                    <a:pt x="68" y="3"/>
                  </a:lnTo>
                  <a:lnTo>
                    <a:pt x="59" y="6"/>
                  </a:lnTo>
                  <a:lnTo>
                    <a:pt x="52" y="9"/>
                  </a:lnTo>
                  <a:lnTo>
                    <a:pt x="44" y="14"/>
                  </a:lnTo>
                  <a:lnTo>
                    <a:pt x="35" y="18"/>
                  </a:lnTo>
                  <a:lnTo>
                    <a:pt x="27" y="23"/>
                  </a:lnTo>
                  <a:lnTo>
                    <a:pt x="20" y="27"/>
                  </a:lnTo>
                  <a:lnTo>
                    <a:pt x="12" y="33"/>
                  </a:lnTo>
                  <a:lnTo>
                    <a:pt x="4" y="38"/>
                  </a:lnTo>
                  <a:lnTo>
                    <a:pt x="0" y="43"/>
                  </a:lnTo>
                  <a:lnTo>
                    <a:pt x="0" y="49"/>
                  </a:lnTo>
                  <a:lnTo>
                    <a:pt x="3" y="52"/>
                  </a:lnTo>
                  <a:lnTo>
                    <a:pt x="10"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5" name="Freeform 46">
              <a:extLst>
                <a:ext uri="{FF2B5EF4-FFF2-40B4-BE49-F238E27FC236}">
                  <a16:creationId xmlns:a16="http://schemas.microsoft.com/office/drawing/2014/main" id="{F0E443FA-C8BC-40F3-903A-FFC1D9E7C43E}"/>
                </a:ext>
              </a:extLst>
            </p:cNvPr>
            <p:cNvSpPr>
              <a:spLocks/>
            </p:cNvSpPr>
            <p:nvPr/>
          </p:nvSpPr>
          <p:spPr bwMode="auto">
            <a:xfrm>
              <a:off x="5370" y="2992"/>
              <a:ext cx="8" cy="72"/>
            </a:xfrm>
            <a:custGeom>
              <a:avLst/>
              <a:gdLst>
                <a:gd name="T0" fmla="*/ 1 w 16"/>
                <a:gd name="T1" fmla="*/ 2 h 144"/>
                <a:gd name="T2" fmla="*/ 0 w 16"/>
                <a:gd name="T3" fmla="*/ 11 h 144"/>
                <a:gd name="T4" fmla="*/ 0 w 16"/>
                <a:gd name="T5" fmla="*/ 19 h 144"/>
                <a:gd name="T6" fmla="*/ 0 w 16"/>
                <a:gd name="T7" fmla="*/ 27 h 144"/>
                <a:gd name="T8" fmla="*/ 1 w 16"/>
                <a:gd name="T9" fmla="*/ 36 h 144"/>
                <a:gd name="T10" fmla="*/ 1 w 16"/>
                <a:gd name="T11" fmla="*/ 36 h 144"/>
                <a:gd name="T12" fmla="*/ 2 w 16"/>
                <a:gd name="T13" fmla="*/ 36 h 144"/>
                <a:gd name="T14" fmla="*/ 3 w 16"/>
                <a:gd name="T15" fmla="*/ 35 h 144"/>
                <a:gd name="T16" fmla="*/ 4 w 16"/>
                <a:gd name="T17" fmla="*/ 34 h 144"/>
                <a:gd name="T18" fmla="*/ 4 w 16"/>
                <a:gd name="T19" fmla="*/ 26 h 144"/>
                <a:gd name="T20" fmla="*/ 4 w 16"/>
                <a:gd name="T21" fmla="*/ 18 h 144"/>
                <a:gd name="T22" fmla="*/ 4 w 16"/>
                <a:gd name="T23" fmla="*/ 10 h 144"/>
                <a:gd name="T24" fmla="*/ 4 w 16"/>
                <a:gd name="T25" fmla="*/ 1 h 144"/>
                <a:gd name="T26" fmla="*/ 3 w 16"/>
                <a:gd name="T27" fmla="*/ 0 h 144"/>
                <a:gd name="T28" fmla="*/ 2 w 16"/>
                <a:gd name="T29" fmla="*/ 0 h 144"/>
                <a:gd name="T30" fmla="*/ 1 w 16"/>
                <a:gd name="T31" fmla="*/ 2 h 144"/>
                <a:gd name="T32" fmla="*/ 1 w 16"/>
                <a:gd name="T33" fmla="*/ 2 h 144"/>
                <a:gd name="T34" fmla="*/ 1 w 16"/>
                <a:gd name="T35" fmla="*/ 2 h 1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 h="144">
                  <a:moveTo>
                    <a:pt x="2" y="8"/>
                  </a:moveTo>
                  <a:lnTo>
                    <a:pt x="0" y="42"/>
                  </a:lnTo>
                  <a:lnTo>
                    <a:pt x="0" y="74"/>
                  </a:lnTo>
                  <a:lnTo>
                    <a:pt x="0" y="107"/>
                  </a:lnTo>
                  <a:lnTo>
                    <a:pt x="2" y="141"/>
                  </a:lnTo>
                  <a:lnTo>
                    <a:pt x="3" y="144"/>
                  </a:lnTo>
                  <a:lnTo>
                    <a:pt x="8" y="143"/>
                  </a:lnTo>
                  <a:lnTo>
                    <a:pt x="11" y="140"/>
                  </a:lnTo>
                  <a:lnTo>
                    <a:pt x="13" y="135"/>
                  </a:lnTo>
                  <a:lnTo>
                    <a:pt x="14" y="101"/>
                  </a:lnTo>
                  <a:lnTo>
                    <a:pt x="16" y="69"/>
                  </a:lnTo>
                  <a:lnTo>
                    <a:pt x="14" y="37"/>
                  </a:lnTo>
                  <a:lnTo>
                    <a:pt x="13" y="3"/>
                  </a:lnTo>
                  <a:lnTo>
                    <a:pt x="11" y="0"/>
                  </a:lnTo>
                  <a:lnTo>
                    <a:pt x="8" y="0"/>
                  </a:lnTo>
                  <a:lnTo>
                    <a:pt x="3" y="5"/>
                  </a:lnTo>
                  <a:lnTo>
                    <a:pt x="2"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6" name="Freeform 47">
              <a:extLst>
                <a:ext uri="{FF2B5EF4-FFF2-40B4-BE49-F238E27FC236}">
                  <a16:creationId xmlns:a16="http://schemas.microsoft.com/office/drawing/2014/main" id="{FE4A4466-E1DF-422D-BB57-43F451E10F14}"/>
                </a:ext>
              </a:extLst>
            </p:cNvPr>
            <p:cNvSpPr>
              <a:spLocks/>
            </p:cNvSpPr>
            <p:nvPr/>
          </p:nvSpPr>
          <p:spPr bwMode="auto">
            <a:xfrm>
              <a:off x="5348" y="3032"/>
              <a:ext cx="50" cy="69"/>
            </a:xfrm>
            <a:custGeom>
              <a:avLst/>
              <a:gdLst>
                <a:gd name="T0" fmla="*/ 18 w 99"/>
                <a:gd name="T1" fmla="*/ 0 h 138"/>
                <a:gd name="T2" fmla="*/ 16 w 99"/>
                <a:gd name="T3" fmla="*/ 3 h 138"/>
                <a:gd name="T4" fmla="*/ 12 w 99"/>
                <a:gd name="T5" fmla="*/ 6 h 138"/>
                <a:gd name="T6" fmla="*/ 9 w 99"/>
                <a:gd name="T7" fmla="*/ 9 h 138"/>
                <a:gd name="T8" fmla="*/ 6 w 99"/>
                <a:gd name="T9" fmla="*/ 13 h 138"/>
                <a:gd name="T10" fmla="*/ 3 w 99"/>
                <a:gd name="T11" fmla="*/ 16 h 138"/>
                <a:gd name="T12" fmla="*/ 1 w 99"/>
                <a:gd name="T13" fmla="*/ 20 h 138"/>
                <a:gd name="T14" fmla="*/ 0 w 99"/>
                <a:gd name="T15" fmla="*/ 24 h 138"/>
                <a:gd name="T16" fmla="*/ 1 w 99"/>
                <a:gd name="T17" fmla="*/ 28 h 138"/>
                <a:gd name="T18" fmla="*/ 3 w 99"/>
                <a:gd name="T19" fmla="*/ 31 h 138"/>
                <a:gd name="T20" fmla="*/ 5 w 99"/>
                <a:gd name="T21" fmla="*/ 33 h 138"/>
                <a:gd name="T22" fmla="*/ 8 w 99"/>
                <a:gd name="T23" fmla="*/ 34 h 138"/>
                <a:gd name="T24" fmla="*/ 12 w 99"/>
                <a:gd name="T25" fmla="*/ 35 h 138"/>
                <a:gd name="T26" fmla="*/ 14 w 99"/>
                <a:gd name="T27" fmla="*/ 35 h 138"/>
                <a:gd name="T28" fmla="*/ 16 w 99"/>
                <a:gd name="T29" fmla="*/ 34 h 138"/>
                <a:gd name="T30" fmla="*/ 18 w 99"/>
                <a:gd name="T31" fmla="*/ 34 h 138"/>
                <a:gd name="T32" fmla="*/ 20 w 99"/>
                <a:gd name="T33" fmla="*/ 32 h 138"/>
                <a:gd name="T34" fmla="*/ 21 w 99"/>
                <a:gd name="T35" fmla="*/ 31 h 138"/>
                <a:gd name="T36" fmla="*/ 23 w 99"/>
                <a:gd name="T37" fmla="*/ 29 h 138"/>
                <a:gd name="T38" fmla="*/ 24 w 99"/>
                <a:gd name="T39" fmla="*/ 27 h 138"/>
                <a:gd name="T40" fmla="*/ 25 w 99"/>
                <a:gd name="T41" fmla="*/ 26 h 138"/>
                <a:gd name="T42" fmla="*/ 25 w 99"/>
                <a:gd name="T43" fmla="*/ 24 h 138"/>
                <a:gd name="T44" fmla="*/ 25 w 99"/>
                <a:gd name="T45" fmla="*/ 23 h 138"/>
                <a:gd name="T46" fmla="*/ 24 w 99"/>
                <a:gd name="T47" fmla="*/ 22 h 138"/>
                <a:gd name="T48" fmla="*/ 24 w 99"/>
                <a:gd name="T49" fmla="*/ 21 h 138"/>
                <a:gd name="T50" fmla="*/ 23 w 99"/>
                <a:gd name="T51" fmla="*/ 21 h 138"/>
                <a:gd name="T52" fmla="*/ 23 w 99"/>
                <a:gd name="T53" fmla="*/ 20 h 138"/>
                <a:gd name="T54" fmla="*/ 22 w 99"/>
                <a:gd name="T55" fmla="*/ 19 h 138"/>
                <a:gd name="T56" fmla="*/ 21 w 99"/>
                <a:gd name="T57" fmla="*/ 19 h 138"/>
                <a:gd name="T58" fmla="*/ 20 w 99"/>
                <a:gd name="T59" fmla="*/ 19 h 138"/>
                <a:gd name="T60" fmla="*/ 19 w 99"/>
                <a:gd name="T61" fmla="*/ 20 h 138"/>
                <a:gd name="T62" fmla="*/ 18 w 99"/>
                <a:gd name="T63" fmla="*/ 20 h 138"/>
                <a:gd name="T64" fmla="*/ 17 w 99"/>
                <a:gd name="T65" fmla="*/ 20 h 138"/>
                <a:gd name="T66" fmla="*/ 15 w 99"/>
                <a:gd name="T67" fmla="*/ 20 h 138"/>
                <a:gd name="T68" fmla="*/ 13 w 99"/>
                <a:gd name="T69" fmla="*/ 20 h 138"/>
                <a:gd name="T70" fmla="*/ 12 w 99"/>
                <a:gd name="T71" fmla="*/ 20 h 138"/>
                <a:gd name="T72" fmla="*/ 10 w 99"/>
                <a:gd name="T73" fmla="*/ 19 h 138"/>
                <a:gd name="T74" fmla="*/ 10 w 99"/>
                <a:gd name="T75" fmla="*/ 19 h 138"/>
                <a:gd name="T76" fmla="*/ 10 w 99"/>
                <a:gd name="T77" fmla="*/ 19 h 138"/>
                <a:gd name="T78" fmla="*/ 10 w 99"/>
                <a:gd name="T79" fmla="*/ 18 h 138"/>
                <a:gd name="T80" fmla="*/ 10 w 99"/>
                <a:gd name="T81" fmla="*/ 18 h 138"/>
                <a:gd name="T82" fmla="*/ 10 w 99"/>
                <a:gd name="T83" fmla="*/ 16 h 138"/>
                <a:gd name="T84" fmla="*/ 11 w 99"/>
                <a:gd name="T85" fmla="*/ 14 h 138"/>
                <a:gd name="T86" fmla="*/ 12 w 99"/>
                <a:gd name="T87" fmla="*/ 13 h 138"/>
                <a:gd name="T88" fmla="*/ 13 w 99"/>
                <a:gd name="T89" fmla="*/ 11 h 138"/>
                <a:gd name="T90" fmla="*/ 14 w 99"/>
                <a:gd name="T91" fmla="*/ 8 h 138"/>
                <a:gd name="T92" fmla="*/ 16 w 99"/>
                <a:gd name="T93" fmla="*/ 6 h 138"/>
                <a:gd name="T94" fmla="*/ 17 w 99"/>
                <a:gd name="T95" fmla="*/ 4 h 138"/>
                <a:gd name="T96" fmla="*/ 19 w 99"/>
                <a:gd name="T97" fmla="*/ 1 h 138"/>
                <a:gd name="T98" fmla="*/ 19 w 99"/>
                <a:gd name="T99" fmla="*/ 1 h 138"/>
                <a:gd name="T100" fmla="*/ 19 w 99"/>
                <a:gd name="T101" fmla="*/ 0 h 138"/>
                <a:gd name="T102" fmla="*/ 19 w 99"/>
                <a:gd name="T103" fmla="*/ 0 h 138"/>
                <a:gd name="T104" fmla="*/ 18 w 99"/>
                <a:gd name="T105" fmla="*/ 0 h 138"/>
                <a:gd name="T106" fmla="*/ 18 w 99"/>
                <a:gd name="T107" fmla="*/ 0 h 13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99" h="138">
                  <a:moveTo>
                    <a:pt x="72" y="0"/>
                  </a:moveTo>
                  <a:lnTo>
                    <a:pt x="61" y="11"/>
                  </a:lnTo>
                  <a:lnTo>
                    <a:pt x="47" y="23"/>
                  </a:lnTo>
                  <a:lnTo>
                    <a:pt x="34" y="35"/>
                  </a:lnTo>
                  <a:lnTo>
                    <a:pt x="21" y="49"/>
                  </a:lnTo>
                  <a:lnTo>
                    <a:pt x="9" y="63"/>
                  </a:lnTo>
                  <a:lnTo>
                    <a:pt x="3" y="78"/>
                  </a:lnTo>
                  <a:lnTo>
                    <a:pt x="0" y="95"/>
                  </a:lnTo>
                  <a:lnTo>
                    <a:pt x="3" y="112"/>
                  </a:lnTo>
                  <a:lnTo>
                    <a:pt x="9" y="124"/>
                  </a:lnTo>
                  <a:lnTo>
                    <a:pt x="20" y="131"/>
                  </a:lnTo>
                  <a:lnTo>
                    <a:pt x="32" y="136"/>
                  </a:lnTo>
                  <a:lnTo>
                    <a:pt x="46" y="138"/>
                  </a:lnTo>
                  <a:lnTo>
                    <a:pt x="55" y="138"/>
                  </a:lnTo>
                  <a:lnTo>
                    <a:pt x="63" y="136"/>
                  </a:lnTo>
                  <a:lnTo>
                    <a:pt x="70" y="133"/>
                  </a:lnTo>
                  <a:lnTo>
                    <a:pt x="78" y="128"/>
                  </a:lnTo>
                  <a:lnTo>
                    <a:pt x="84" y="122"/>
                  </a:lnTo>
                  <a:lnTo>
                    <a:pt x="90" y="116"/>
                  </a:lnTo>
                  <a:lnTo>
                    <a:pt x="95" y="108"/>
                  </a:lnTo>
                  <a:lnTo>
                    <a:pt x="98" y="101"/>
                  </a:lnTo>
                  <a:lnTo>
                    <a:pt x="99" y="95"/>
                  </a:lnTo>
                  <a:lnTo>
                    <a:pt x="98" y="90"/>
                  </a:lnTo>
                  <a:lnTo>
                    <a:pt x="96" y="86"/>
                  </a:lnTo>
                  <a:lnTo>
                    <a:pt x="93" y="81"/>
                  </a:lnTo>
                  <a:lnTo>
                    <a:pt x="92" y="81"/>
                  </a:lnTo>
                  <a:lnTo>
                    <a:pt x="90" y="78"/>
                  </a:lnTo>
                  <a:lnTo>
                    <a:pt x="87" y="76"/>
                  </a:lnTo>
                  <a:lnTo>
                    <a:pt x="84" y="76"/>
                  </a:lnTo>
                  <a:lnTo>
                    <a:pt x="80" y="76"/>
                  </a:lnTo>
                  <a:lnTo>
                    <a:pt x="75" y="78"/>
                  </a:lnTo>
                  <a:lnTo>
                    <a:pt x="70" y="78"/>
                  </a:lnTo>
                  <a:lnTo>
                    <a:pt x="66" y="79"/>
                  </a:lnTo>
                  <a:lnTo>
                    <a:pt x="58" y="79"/>
                  </a:lnTo>
                  <a:lnTo>
                    <a:pt x="52" y="79"/>
                  </a:lnTo>
                  <a:lnTo>
                    <a:pt x="46" y="79"/>
                  </a:lnTo>
                  <a:lnTo>
                    <a:pt x="40" y="76"/>
                  </a:lnTo>
                  <a:lnTo>
                    <a:pt x="37" y="75"/>
                  </a:lnTo>
                  <a:lnTo>
                    <a:pt x="37" y="73"/>
                  </a:lnTo>
                  <a:lnTo>
                    <a:pt x="37" y="72"/>
                  </a:lnTo>
                  <a:lnTo>
                    <a:pt x="37" y="69"/>
                  </a:lnTo>
                  <a:lnTo>
                    <a:pt x="38" y="63"/>
                  </a:lnTo>
                  <a:lnTo>
                    <a:pt x="41" y="55"/>
                  </a:lnTo>
                  <a:lnTo>
                    <a:pt x="46" y="49"/>
                  </a:lnTo>
                  <a:lnTo>
                    <a:pt x="49" y="43"/>
                  </a:lnTo>
                  <a:lnTo>
                    <a:pt x="55" y="32"/>
                  </a:lnTo>
                  <a:lnTo>
                    <a:pt x="61" y="23"/>
                  </a:lnTo>
                  <a:lnTo>
                    <a:pt x="67" y="14"/>
                  </a:lnTo>
                  <a:lnTo>
                    <a:pt x="73" y="3"/>
                  </a:lnTo>
                  <a:lnTo>
                    <a:pt x="73" y="1"/>
                  </a:lnTo>
                  <a:lnTo>
                    <a:pt x="73" y="0"/>
                  </a:lnTo>
                  <a:lnTo>
                    <a:pt x="7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7" name="Freeform 48">
              <a:extLst>
                <a:ext uri="{FF2B5EF4-FFF2-40B4-BE49-F238E27FC236}">
                  <a16:creationId xmlns:a16="http://schemas.microsoft.com/office/drawing/2014/main" id="{4F488BC3-753B-41D6-9A57-98778734E097}"/>
                </a:ext>
              </a:extLst>
            </p:cNvPr>
            <p:cNvSpPr>
              <a:spLocks/>
            </p:cNvSpPr>
            <p:nvPr/>
          </p:nvSpPr>
          <p:spPr bwMode="auto">
            <a:xfrm>
              <a:off x="5379" y="2982"/>
              <a:ext cx="16" cy="57"/>
            </a:xfrm>
            <a:custGeom>
              <a:avLst/>
              <a:gdLst>
                <a:gd name="T0" fmla="*/ 3 w 30"/>
                <a:gd name="T1" fmla="*/ 3 h 113"/>
                <a:gd name="T2" fmla="*/ 2 w 30"/>
                <a:gd name="T3" fmla="*/ 6 h 113"/>
                <a:gd name="T4" fmla="*/ 2 w 30"/>
                <a:gd name="T5" fmla="*/ 9 h 113"/>
                <a:gd name="T6" fmla="*/ 1 w 30"/>
                <a:gd name="T7" fmla="*/ 12 h 113"/>
                <a:gd name="T8" fmla="*/ 1 w 30"/>
                <a:gd name="T9" fmla="*/ 15 h 113"/>
                <a:gd name="T10" fmla="*/ 1 w 30"/>
                <a:gd name="T11" fmla="*/ 18 h 113"/>
                <a:gd name="T12" fmla="*/ 0 w 30"/>
                <a:gd name="T13" fmla="*/ 21 h 113"/>
                <a:gd name="T14" fmla="*/ 1 w 30"/>
                <a:gd name="T15" fmla="*/ 24 h 113"/>
                <a:gd name="T16" fmla="*/ 1 w 30"/>
                <a:gd name="T17" fmla="*/ 27 h 113"/>
                <a:gd name="T18" fmla="*/ 3 w 30"/>
                <a:gd name="T19" fmla="*/ 29 h 113"/>
                <a:gd name="T20" fmla="*/ 5 w 30"/>
                <a:gd name="T21" fmla="*/ 28 h 113"/>
                <a:gd name="T22" fmla="*/ 6 w 30"/>
                <a:gd name="T23" fmla="*/ 26 h 113"/>
                <a:gd name="T24" fmla="*/ 7 w 30"/>
                <a:gd name="T25" fmla="*/ 24 h 113"/>
                <a:gd name="T26" fmla="*/ 9 w 30"/>
                <a:gd name="T27" fmla="*/ 19 h 113"/>
                <a:gd name="T28" fmla="*/ 9 w 30"/>
                <a:gd name="T29" fmla="*/ 13 h 113"/>
                <a:gd name="T30" fmla="*/ 7 w 30"/>
                <a:gd name="T31" fmla="*/ 7 h 113"/>
                <a:gd name="T32" fmla="*/ 6 w 30"/>
                <a:gd name="T33" fmla="*/ 1 h 113"/>
                <a:gd name="T34" fmla="*/ 6 w 30"/>
                <a:gd name="T35" fmla="*/ 0 h 113"/>
                <a:gd name="T36" fmla="*/ 4 w 30"/>
                <a:gd name="T37" fmla="*/ 0 h 113"/>
                <a:gd name="T38" fmla="*/ 3 w 30"/>
                <a:gd name="T39" fmla="*/ 2 h 113"/>
                <a:gd name="T40" fmla="*/ 3 w 30"/>
                <a:gd name="T41" fmla="*/ 3 h 113"/>
                <a:gd name="T42" fmla="*/ 3 w 30"/>
                <a:gd name="T43" fmla="*/ 3 h 1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 h="113">
                  <a:moveTo>
                    <a:pt x="9" y="10"/>
                  </a:moveTo>
                  <a:lnTo>
                    <a:pt x="7" y="22"/>
                  </a:lnTo>
                  <a:lnTo>
                    <a:pt x="6" y="35"/>
                  </a:lnTo>
                  <a:lnTo>
                    <a:pt x="4" y="45"/>
                  </a:lnTo>
                  <a:lnTo>
                    <a:pt x="3" y="58"/>
                  </a:lnTo>
                  <a:lnTo>
                    <a:pt x="1" y="70"/>
                  </a:lnTo>
                  <a:lnTo>
                    <a:pt x="0" y="82"/>
                  </a:lnTo>
                  <a:lnTo>
                    <a:pt x="1" y="94"/>
                  </a:lnTo>
                  <a:lnTo>
                    <a:pt x="4" y="107"/>
                  </a:lnTo>
                  <a:lnTo>
                    <a:pt x="9" y="113"/>
                  </a:lnTo>
                  <a:lnTo>
                    <a:pt x="17" y="110"/>
                  </a:lnTo>
                  <a:lnTo>
                    <a:pt x="23" y="103"/>
                  </a:lnTo>
                  <a:lnTo>
                    <a:pt x="27" y="96"/>
                  </a:lnTo>
                  <a:lnTo>
                    <a:pt x="30" y="74"/>
                  </a:lnTo>
                  <a:lnTo>
                    <a:pt x="30" y="50"/>
                  </a:lnTo>
                  <a:lnTo>
                    <a:pt x="26" y="27"/>
                  </a:lnTo>
                  <a:lnTo>
                    <a:pt x="23" y="4"/>
                  </a:lnTo>
                  <a:lnTo>
                    <a:pt x="20" y="0"/>
                  </a:lnTo>
                  <a:lnTo>
                    <a:pt x="15" y="0"/>
                  </a:lnTo>
                  <a:lnTo>
                    <a:pt x="10" y="6"/>
                  </a:lnTo>
                  <a:lnTo>
                    <a:pt x="9"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8" name="Freeform 49">
              <a:extLst>
                <a:ext uri="{FF2B5EF4-FFF2-40B4-BE49-F238E27FC236}">
                  <a16:creationId xmlns:a16="http://schemas.microsoft.com/office/drawing/2014/main" id="{63513736-C937-457A-AC25-0040FB4C0D35}"/>
                </a:ext>
              </a:extLst>
            </p:cNvPr>
            <p:cNvSpPr>
              <a:spLocks/>
            </p:cNvSpPr>
            <p:nvPr/>
          </p:nvSpPr>
          <p:spPr bwMode="auto">
            <a:xfrm>
              <a:off x="5197" y="2960"/>
              <a:ext cx="167" cy="34"/>
            </a:xfrm>
            <a:custGeom>
              <a:avLst/>
              <a:gdLst>
                <a:gd name="T0" fmla="*/ 1 w 335"/>
                <a:gd name="T1" fmla="*/ 17 h 69"/>
                <a:gd name="T2" fmla="*/ 6 w 335"/>
                <a:gd name="T3" fmla="*/ 15 h 69"/>
                <a:gd name="T4" fmla="*/ 11 w 335"/>
                <a:gd name="T5" fmla="*/ 14 h 69"/>
                <a:gd name="T6" fmla="*/ 15 w 335"/>
                <a:gd name="T7" fmla="*/ 13 h 69"/>
                <a:gd name="T8" fmla="*/ 20 w 335"/>
                <a:gd name="T9" fmla="*/ 12 h 69"/>
                <a:gd name="T10" fmla="*/ 25 w 335"/>
                <a:gd name="T11" fmla="*/ 11 h 69"/>
                <a:gd name="T12" fmla="*/ 30 w 335"/>
                <a:gd name="T13" fmla="*/ 11 h 69"/>
                <a:gd name="T14" fmla="*/ 35 w 335"/>
                <a:gd name="T15" fmla="*/ 11 h 69"/>
                <a:gd name="T16" fmla="*/ 39 w 335"/>
                <a:gd name="T17" fmla="*/ 11 h 69"/>
                <a:gd name="T18" fmla="*/ 44 w 335"/>
                <a:gd name="T19" fmla="*/ 11 h 69"/>
                <a:gd name="T20" fmla="*/ 49 w 335"/>
                <a:gd name="T21" fmla="*/ 12 h 69"/>
                <a:gd name="T22" fmla="*/ 54 w 335"/>
                <a:gd name="T23" fmla="*/ 12 h 69"/>
                <a:gd name="T24" fmla="*/ 59 w 335"/>
                <a:gd name="T25" fmla="*/ 12 h 69"/>
                <a:gd name="T26" fmla="*/ 64 w 335"/>
                <a:gd name="T27" fmla="*/ 12 h 69"/>
                <a:gd name="T28" fmla="*/ 69 w 335"/>
                <a:gd name="T29" fmla="*/ 13 h 69"/>
                <a:gd name="T30" fmla="*/ 73 w 335"/>
                <a:gd name="T31" fmla="*/ 13 h 69"/>
                <a:gd name="T32" fmla="*/ 78 w 335"/>
                <a:gd name="T33" fmla="*/ 13 h 69"/>
                <a:gd name="T34" fmla="*/ 81 w 335"/>
                <a:gd name="T35" fmla="*/ 12 h 69"/>
                <a:gd name="T36" fmla="*/ 83 w 335"/>
                <a:gd name="T37" fmla="*/ 9 h 69"/>
                <a:gd name="T38" fmla="*/ 83 w 335"/>
                <a:gd name="T39" fmla="*/ 7 h 69"/>
                <a:gd name="T40" fmla="*/ 82 w 335"/>
                <a:gd name="T41" fmla="*/ 5 h 69"/>
                <a:gd name="T42" fmla="*/ 78 w 335"/>
                <a:gd name="T43" fmla="*/ 3 h 69"/>
                <a:gd name="T44" fmla="*/ 73 w 335"/>
                <a:gd name="T45" fmla="*/ 2 h 69"/>
                <a:gd name="T46" fmla="*/ 69 w 335"/>
                <a:gd name="T47" fmla="*/ 1 h 69"/>
                <a:gd name="T48" fmla="*/ 64 w 335"/>
                <a:gd name="T49" fmla="*/ 0 h 69"/>
                <a:gd name="T50" fmla="*/ 58 w 335"/>
                <a:gd name="T51" fmla="*/ 0 h 69"/>
                <a:gd name="T52" fmla="*/ 52 w 335"/>
                <a:gd name="T53" fmla="*/ 0 h 69"/>
                <a:gd name="T54" fmla="*/ 47 w 335"/>
                <a:gd name="T55" fmla="*/ 0 h 69"/>
                <a:gd name="T56" fmla="*/ 41 w 335"/>
                <a:gd name="T57" fmla="*/ 1 h 69"/>
                <a:gd name="T58" fmla="*/ 36 w 335"/>
                <a:gd name="T59" fmla="*/ 2 h 69"/>
                <a:gd name="T60" fmla="*/ 30 w 335"/>
                <a:gd name="T61" fmla="*/ 3 h 69"/>
                <a:gd name="T62" fmla="*/ 25 w 335"/>
                <a:gd name="T63" fmla="*/ 4 h 69"/>
                <a:gd name="T64" fmla="*/ 20 w 335"/>
                <a:gd name="T65" fmla="*/ 5 h 69"/>
                <a:gd name="T66" fmla="*/ 14 w 335"/>
                <a:gd name="T67" fmla="*/ 7 h 69"/>
                <a:gd name="T68" fmla="*/ 10 w 335"/>
                <a:gd name="T69" fmla="*/ 9 h 69"/>
                <a:gd name="T70" fmla="*/ 5 w 335"/>
                <a:gd name="T71" fmla="*/ 11 h 69"/>
                <a:gd name="T72" fmla="*/ 1 w 335"/>
                <a:gd name="T73" fmla="*/ 13 h 69"/>
                <a:gd name="T74" fmla="*/ 0 w 335"/>
                <a:gd name="T75" fmla="*/ 14 h 69"/>
                <a:gd name="T76" fmla="*/ 0 w 335"/>
                <a:gd name="T77" fmla="*/ 15 h 69"/>
                <a:gd name="T78" fmla="*/ 0 w 335"/>
                <a:gd name="T79" fmla="*/ 17 h 69"/>
                <a:gd name="T80" fmla="*/ 1 w 335"/>
                <a:gd name="T81" fmla="*/ 17 h 69"/>
                <a:gd name="T82" fmla="*/ 1 w 335"/>
                <a:gd name="T83" fmla="*/ 17 h 6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35" h="69">
                  <a:moveTo>
                    <a:pt x="7" y="69"/>
                  </a:moveTo>
                  <a:lnTo>
                    <a:pt x="25" y="61"/>
                  </a:lnTo>
                  <a:lnTo>
                    <a:pt x="45" y="57"/>
                  </a:lnTo>
                  <a:lnTo>
                    <a:pt x="63" y="52"/>
                  </a:lnTo>
                  <a:lnTo>
                    <a:pt x="83" y="49"/>
                  </a:lnTo>
                  <a:lnTo>
                    <a:pt x="101" y="46"/>
                  </a:lnTo>
                  <a:lnTo>
                    <a:pt x="121" y="45"/>
                  </a:lnTo>
                  <a:lnTo>
                    <a:pt x="141" y="45"/>
                  </a:lnTo>
                  <a:lnTo>
                    <a:pt x="159" y="45"/>
                  </a:lnTo>
                  <a:lnTo>
                    <a:pt x="179" y="46"/>
                  </a:lnTo>
                  <a:lnTo>
                    <a:pt x="199" y="48"/>
                  </a:lnTo>
                  <a:lnTo>
                    <a:pt x="219" y="48"/>
                  </a:lnTo>
                  <a:lnTo>
                    <a:pt x="237" y="49"/>
                  </a:lnTo>
                  <a:lnTo>
                    <a:pt x="257" y="51"/>
                  </a:lnTo>
                  <a:lnTo>
                    <a:pt x="277" y="52"/>
                  </a:lnTo>
                  <a:lnTo>
                    <a:pt x="295" y="52"/>
                  </a:lnTo>
                  <a:lnTo>
                    <a:pt x="315" y="52"/>
                  </a:lnTo>
                  <a:lnTo>
                    <a:pt x="324" y="48"/>
                  </a:lnTo>
                  <a:lnTo>
                    <a:pt x="332" y="38"/>
                  </a:lnTo>
                  <a:lnTo>
                    <a:pt x="335" y="28"/>
                  </a:lnTo>
                  <a:lnTo>
                    <a:pt x="331" y="20"/>
                  </a:lnTo>
                  <a:lnTo>
                    <a:pt x="314" y="12"/>
                  </a:lnTo>
                  <a:lnTo>
                    <a:pt x="295" y="8"/>
                  </a:lnTo>
                  <a:lnTo>
                    <a:pt x="276" y="5"/>
                  </a:lnTo>
                  <a:lnTo>
                    <a:pt x="256" y="2"/>
                  </a:lnTo>
                  <a:lnTo>
                    <a:pt x="234" y="0"/>
                  </a:lnTo>
                  <a:lnTo>
                    <a:pt x="211" y="0"/>
                  </a:lnTo>
                  <a:lnTo>
                    <a:pt x="190" y="2"/>
                  </a:lnTo>
                  <a:lnTo>
                    <a:pt x="167" y="5"/>
                  </a:lnTo>
                  <a:lnTo>
                    <a:pt x="144" y="8"/>
                  </a:lnTo>
                  <a:lnTo>
                    <a:pt x="123" y="12"/>
                  </a:lnTo>
                  <a:lnTo>
                    <a:pt x="100" y="17"/>
                  </a:lnTo>
                  <a:lnTo>
                    <a:pt x="80" y="23"/>
                  </a:lnTo>
                  <a:lnTo>
                    <a:pt x="58" y="29"/>
                  </a:lnTo>
                  <a:lnTo>
                    <a:pt x="40" y="37"/>
                  </a:lnTo>
                  <a:lnTo>
                    <a:pt x="22" y="45"/>
                  </a:lnTo>
                  <a:lnTo>
                    <a:pt x="7" y="52"/>
                  </a:lnTo>
                  <a:lnTo>
                    <a:pt x="2" y="57"/>
                  </a:lnTo>
                  <a:lnTo>
                    <a:pt x="0" y="63"/>
                  </a:lnTo>
                  <a:lnTo>
                    <a:pt x="0" y="69"/>
                  </a:lnTo>
                  <a:lnTo>
                    <a:pt x="7" y="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09" name="Freeform 50">
              <a:extLst>
                <a:ext uri="{FF2B5EF4-FFF2-40B4-BE49-F238E27FC236}">
                  <a16:creationId xmlns:a16="http://schemas.microsoft.com/office/drawing/2014/main" id="{511BD32E-AE92-4753-A4B8-74321449F3A2}"/>
                </a:ext>
              </a:extLst>
            </p:cNvPr>
            <p:cNvSpPr>
              <a:spLocks/>
            </p:cNvSpPr>
            <p:nvPr/>
          </p:nvSpPr>
          <p:spPr bwMode="auto">
            <a:xfrm>
              <a:off x="5206" y="2959"/>
              <a:ext cx="17" cy="970"/>
            </a:xfrm>
            <a:custGeom>
              <a:avLst/>
              <a:gdLst>
                <a:gd name="T0" fmla="*/ 5 w 35"/>
                <a:gd name="T1" fmla="*/ 0 h 1941"/>
                <a:gd name="T2" fmla="*/ 4 w 35"/>
                <a:gd name="T3" fmla="*/ 18 h 1941"/>
                <a:gd name="T4" fmla="*/ 3 w 35"/>
                <a:gd name="T5" fmla="*/ 36 h 1941"/>
                <a:gd name="T6" fmla="*/ 3 w 35"/>
                <a:gd name="T7" fmla="*/ 53 h 1941"/>
                <a:gd name="T8" fmla="*/ 3 w 35"/>
                <a:gd name="T9" fmla="*/ 71 h 1941"/>
                <a:gd name="T10" fmla="*/ 2 w 35"/>
                <a:gd name="T11" fmla="*/ 110 h 1941"/>
                <a:gd name="T12" fmla="*/ 1 w 35"/>
                <a:gd name="T13" fmla="*/ 150 h 1941"/>
                <a:gd name="T14" fmla="*/ 1 w 35"/>
                <a:gd name="T15" fmla="*/ 189 h 1941"/>
                <a:gd name="T16" fmla="*/ 0 w 35"/>
                <a:gd name="T17" fmla="*/ 229 h 1941"/>
                <a:gd name="T18" fmla="*/ 0 w 35"/>
                <a:gd name="T19" fmla="*/ 270 h 1941"/>
                <a:gd name="T20" fmla="*/ 0 w 35"/>
                <a:gd name="T21" fmla="*/ 310 h 1941"/>
                <a:gd name="T22" fmla="*/ 0 w 35"/>
                <a:gd name="T23" fmla="*/ 351 h 1941"/>
                <a:gd name="T24" fmla="*/ 0 w 35"/>
                <a:gd name="T25" fmla="*/ 391 h 1941"/>
                <a:gd name="T26" fmla="*/ 0 w 35"/>
                <a:gd name="T27" fmla="*/ 414 h 1941"/>
                <a:gd name="T28" fmla="*/ 0 w 35"/>
                <a:gd name="T29" fmla="*/ 437 h 1941"/>
                <a:gd name="T30" fmla="*/ 0 w 35"/>
                <a:gd name="T31" fmla="*/ 461 h 1941"/>
                <a:gd name="T32" fmla="*/ 1 w 35"/>
                <a:gd name="T33" fmla="*/ 484 h 1941"/>
                <a:gd name="T34" fmla="*/ 2 w 35"/>
                <a:gd name="T35" fmla="*/ 485 h 1941"/>
                <a:gd name="T36" fmla="*/ 4 w 35"/>
                <a:gd name="T37" fmla="*/ 484 h 1941"/>
                <a:gd name="T38" fmla="*/ 6 w 35"/>
                <a:gd name="T39" fmla="*/ 483 h 1941"/>
                <a:gd name="T40" fmla="*/ 6 w 35"/>
                <a:gd name="T41" fmla="*/ 481 h 1941"/>
                <a:gd name="T42" fmla="*/ 8 w 35"/>
                <a:gd name="T43" fmla="*/ 459 h 1941"/>
                <a:gd name="T44" fmla="*/ 8 w 35"/>
                <a:gd name="T45" fmla="*/ 436 h 1941"/>
                <a:gd name="T46" fmla="*/ 8 w 35"/>
                <a:gd name="T47" fmla="*/ 413 h 1941"/>
                <a:gd name="T48" fmla="*/ 8 w 35"/>
                <a:gd name="T49" fmla="*/ 390 h 1941"/>
                <a:gd name="T50" fmla="*/ 8 w 35"/>
                <a:gd name="T51" fmla="*/ 350 h 1941"/>
                <a:gd name="T52" fmla="*/ 8 w 35"/>
                <a:gd name="T53" fmla="*/ 309 h 1941"/>
                <a:gd name="T54" fmla="*/ 8 w 35"/>
                <a:gd name="T55" fmla="*/ 269 h 1941"/>
                <a:gd name="T56" fmla="*/ 8 w 35"/>
                <a:gd name="T57" fmla="*/ 229 h 1941"/>
                <a:gd name="T58" fmla="*/ 8 w 35"/>
                <a:gd name="T59" fmla="*/ 190 h 1941"/>
                <a:gd name="T60" fmla="*/ 8 w 35"/>
                <a:gd name="T61" fmla="*/ 151 h 1941"/>
                <a:gd name="T62" fmla="*/ 8 w 35"/>
                <a:gd name="T63" fmla="*/ 113 h 1941"/>
                <a:gd name="T64" fmla="*/ 7 w 35"/>
                <a:gd name="T65" fmla="*/ 74 h 1941"/>
                <a:gd name="T66" fmla="*/ 6 w 35"/>
                <a:gd name="T67" fmla="*/ 56 h 1941"/>
                <a:gd name="T68" fmla="*/ 6 w 35"/>
                <a:gd name="T69" fmla="*/ 37 h 1941"/>
                <a:gd name="T70" fmla="*/ 6 w 35"/>
                <a:gd name="T71" fmla="*/ 18 h 1941"/>
                <a:gd name="T72" fmla="*/ 7 w 35"/>
                <a:gd name="T73" fmla="*/ 0 h 1941"/>
                <a:gd name="T74" fmla="*/ 6 w 35"/>
                <a:gd name="T75" fmla="*/ 0 h 1941"/>
                <a:gd name="T76" fmla="*/ 6 w 35"/>
                <a:gd name="T77" fmla="*/ 0 h 1941"/>
                <a:gd name="T78" fmla="*/ 6 w 35"/>
                <a:gd name="T79" fmla="*/ 0 h 1941"/>
                <a:gd name="T80" fmla="*/ 5 w 35"/>
                <a:gd name="T81" fmla="*/ 0 h 1941"/>
                <a:gd name="T82" fmla="*/ 5 w 35"/>
                <a:gd name="T83" fmla="*/ 0 h 19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5" h="1941">
                  <a:moveTo>
                    <a:pt x="23" y="3"/>
                  </a:moveTo>
                  <a:lnTo>
                    <a:pt x="17" y="72"/>
                  </a:lnTo>
                  <a:lnTo>
                    <a:pt x="15" y="144"/>
                  </a:lnTo>
                  <a:lnTo>
                    <a:pt x="15" y="214"/>
                  </a:lnTo>
                  <a:lnTo>
                    <a:pt x="15" y="285"/>
                  </a:lnTo>
                  <a:lnTo>
                    <a:pt x="10" y="442"/>
                  </a:lnTo>
                  <a:lnTo>
                    <a:pt x="7" y="601"/>
                  </a:lnTo>
                  <a:lnTo>
                    <a:pt x="4" y="759"/>
                  </a:lnTo>
                  <a:lnTo>
                    <a:pt x="3" y="918"/>
                  </a:lnTo>
                  <a:lnTo>
                    <a:pt x="1" y="1080"/>
                  </a:lnTo>
                  <a:lnTo>
                    <a:pt x="1" y="1242"/>
                  </a:lnTo>
                  <a:lnTo>
                    <a:pt x="1" y="1404"/>
                  </a:lnTo>
                  <a:lnTo>
                    <a:pt x="1" y="1566"/>
                  </a:lnTo>
                  <a:lnTo>
                    <a:pt x="1" y="1658"/>
                  </a:lnTo>
                  <a:lnTo>
                    <a:pt x="0" y="1751"/>
                  </a:lnTo>
                  <a:lnTo>
                    <a:pt x="1" y="1844"/>
                  </a:lnTo>
                  <a:lnTo>
                    <a:pt x="7" y="1936"/>
                  </a:lnTo>
                  <a:lnTo>
                    <a:pt x="10" y="1941"/>
                  </a:lnTo>
                  <a:lnTo>
                    <a:pt x="18" y="1939"/>
                  </a:lnTo>
                  <a:lnTo>
                    <a:pt x="24" y="1933"/>
                  </a:lnTo>
                  <a:lnTo>
                    <a:pt x="27" y="1927"/>
                  </a:lnTo>
                  <a:lnTo>
                    <a:pt x="32" y="1837"/>
                  </a:lnTo>
                  <a:lnTo>
                    <a:pt x="33" y="1745"/>
                  </a:lnTo>
                  <a:lnTo>
                    <a:pt x="33" y="1653"/>
                  </a:lnTo>
                  <a:lnTo>
                    <a:pt x="33" y="1563"/>
                  </a:lnTo>
                  <a:lnTo>
                    <a:pt x="33" y="1401"/>
                  </a:lnTo>
                  <a:lnTo>
                    <a:pt x="35" y="1239"/>
                  </a:lnTo>
                  <a:lnTo>
                    <a:pt x="35" y="1078"/>
                  </a:lnTo>
                  <a:lnTo>
                    <a:pt x="35" y="916"/>
                  </a:lnTo>
                  <a:lnTo>
                    <a:pt x="35" y="762"/>
                  </a:lnTo>
                  <a:lnTo>
                    <a:pt x="33" y="607"/>
                  </a:lnTo>
                  <a:lnTo>
                    <a:pt x="32" y="453"/>
                  </a:lnTo>
                  <a:lnTo>
                    <a:pt x="30" y="298"/>
                  </a:lnTo>
                  <a:lnTo>
                    <a:pt x="27" y="225"/>
                  </a:lnTo>
                  <a:lnTo>
                    <a:pt x="24" y="150"/>
                  </a:lnTo>
                  <a:lnTo>
                    <a:pt x="24" y="75"/>
                  </a:lnTo>
                  <a:lnTo>
                    <a:pt x="29" y="2"/>
                  </a:lnTo>
                  <a:lnTo>
                    <a:pt x="27" y="0"/>
                  </a:lnTo>
                  <a:lnTo>
                    <a:pt x="26" y="0"/>
                  </a:lnTo>
                  <a:lnTo>
                    <a:pt x="24" y="2"/>
                  </a:lnTo>
                  <a:lnTo>
                    <a:pt x="2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0" name="Freeform 51">
              <a:extLst>
                <a:ext uri="{FF2B5EF4-FFF2-40B4-BE49-F238E27FC236}">
                  <a16:creationId xmlns:a16="http://schemas.microsoft.com/office/drawing/2014/main" id="{304FF219-B4AF-4229-9642-180EB65FCF75}"/>
                </a:ext>
              </a:extLst>
            </p:cNvPr>
            <p:cNvSpPr>
              <a:spLocks/>
            </p:cNvSpPr>
            <p:nvPr/>
          </p:nvSpPr>
          <p:spPr bwMode="auto">
            <a:xfrm>
              <a:off x="5376" y="3015"/>
              <a:ext cx="18" cy="914"/>
            </a:xfrm>
            <a:custGeom>
              <a:avLst/>
              <a:gdLst>
                <a:gd name="T0" fmla="*/ 3 w 35"/>
                <a:gd name="T1" fmla="*/ 2 h 1828"/>
                <a:gd name="T2" fmla="*/ 3 w 35"/>
                <a:gd name="T3" fmla="*/ 60 h 1828"/>
                <a:gd name="T4" fmla="*/ 3 w 35"/>
                <a:gd name="T5" fmla="*/ 118 h 1828"/>
                <a:gd name="T6" fmla="*/ 2 w 35"/>
                <a:gd name="T7" fmla="*/ 176 h 1828"/>
                <a:gd name="T8" fmla="*/ 1 w 35"/>
                <a:gd name="T9" fmla="*/ 235 h 1828"/>
                <a:gd name="T10" fmla="*/ 1 w 35"/>
                <a:gd name="T11" fmla="*/ 268 h 1828"/>
                <a:gd name="T12" fmla="*/ 0 w 35"/>
                <a:gd name="T13" fmla="*/ 302 h 1828"/>
                <a:gd name="T14" fmla="*/ 0 w 35"/>
                <a:gd name="T15" fmla="*/ 336 h 1828"/>
                <a:gd name="T16" fmla="*/ 0 w 35"/>
                <a:gd name="T17" fmla="*/ 370 h 1828"/>
                <a:gd name="T18" fmla="*/ 0 w 35"/>
                <a:gd name="T19" fmla="*/ 391 h 1828"/>
                <a:gd name="T20" fmla="*/ 0 w 35"/>
                <a:gd name="T21" fmla="*/ 413 h 1828"/>
                <a:gd name="T22" fmla="*/ 1 w 35"/>
                <a:gd name="T23" fmla="*/ 434 h 1828"/>
                <a:gd name="T24" fmla="*/ 3 w 35"/>
                <a:gd name="T25" fmla="*/ 455 h 1828"/>
                <a:gd name="T26" fmla="*/ 4 w 35"/>
                <a:gd name="T27" fmla="*/ 457 h 1828"/>
                <a:gd name="T28" fmla="*/ 6 w 35"/>
                <a:gd name="T29" fmla="*/ 457 h 1828"/>
                <a:gd name="T30" fmla="*/ 8 w 35"/>
                <a:gd name="T31" fmla="*/ 455 h 1828"/>
                <a:gd name="T32" fmla="*/ 9 w 35"/>
                <a:gd name="T33" fmla="*/ 452 h 1828"/>
                <a:gd name="T34" fmla="*/ 8 w 35"/>
                <a:gd name="T35" fmla="*/ 397 h 1828"/>
                <a:gd name="T36" fmla="*/ 8 w 35"/>
                <a:gd name="T37" fmla="*/ 342 h 1828"/>
                <a:gd name="T38" fmla="*/ 8 w 35"/>
                <a:gd name="T39" fmla="*/ 287 h 1828"/>
                <a:gd name="T40" fmla="*/ 8 w 35"/>
                <a:gd name="T41" fmla="*/ 232 h 1828"/>
                <a:gd name="T42" fmla="*/ 8 w 35"/>
                <a:gd name="T43" fmla="*/ 174 h 1828"/>
                <a:gd name="T44" fmla="*/ 7 w 35"/>
                <a:gd name="T45" fmla="*/ 116 h 1828"/>
                <a:gd name="T46" fmla="*/ 6 w 35"/>
                <a:gd name="T47" fmla="*/ 59 h 1828"/>
                <a:gd name="T48" fmla="*/ 4 w 35"/>
                <a:gd name="T49" fmla="*/ 1 h 1828"/>
                <a:gd name="T50" fmla="*/ 4 w 35"/>
                <a:gd name="T51" fmla="*/ 0 h 1828"/>
                <a:gd name="T52" fmla="*/ 4 w 35"/>
                <a:gd name="T53" fmla="*/ 0 h 1828"/>
                <a:gd name="T54" fmla="*/ 3 w 35"/>
                <a:gd name="T55" fmla="*/ 1 h 1828"/>
                <a:gd name="T56" fmla="*/ 3 w 35"/>
                <a:gd name="T57" fmla="*/ 2 h 1828"/>
                <a:gd name="T58" fmla="*/ 3 w 35"/>
                <a:gd name="T59" fmla="*/ 2 h 182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5" h="1828">
                  <a:moveTo>
                    <a:pt x="12" y="5"/>
                  </a:moveTo>
                  <a:lnTo>
                    <a:pt x="10" y="237"/>
                  </a:lnTo>
                  <a:lnTo>
                    <a:pt x="9" y="471"/>
                  </a:lnTo>
                  <a:lnTo>
                    <a:pt x="6" y="704"/>
                  </a:lnTo>
                  <a:lnTo>
                    <a:pt x="3" y="938"/>
                  </a:lnTo>
                  <a:lnTo>
                    <a:pt x="1" y="1072"/>
                  </a:lnTo>
                  <a:lnTo>
                    <a:pt x="0" y="1208"/>
                  </a:lnTo>
                  <a:lnTo>
                    <a:pt x="0" y="1343"/>
                  </a:lnTo>
                  <a:lnTo>
                    <a:pt x="0" y="1479"/>
                  </a:lnTo>
                  <a:lnTo>
                    <a:pt x="0" y="1563"/>
                  </a:lnTo>
                  <a:lnTo>
                    <a:pt x="0" y="1649"/>
                  </a:lnTo>
                  <a:lnTo>
                    <a:pt x="3" y="1736"/>
                  </a:lnTo>
                  <a:lnTo>
                    <a:pt x="10" y="1820"/>
                  </a:lnTo>
                  <a:lnTo>
                    <a:pt x="15" y="1828"/>
                  </a:lnTo>
                  <a:lnTo>
                    <a:pt x="24" y="1825"/>
                  </a:lnTo>
                  <a:lnTo>
                    <a:pt x="32" y="1817"/>
                  </a:lnTo>
                  <a:lnTo>
                    <a:pt x="35" y="1806"/>
                  </a:lnTo>
                  <a:lnTo>
                    <a:pt x="29" y="1586"/>
                  </a:lnTo>
                  <a:lnTo>
                    <a:pt x="29" y="1366"/>
                  </a:lnTo>
                  <a:lnTo>
                    <a:pt x="30" y="1147"/>
                  </a:lnTo>
                  <a:lnTo>
                    <a:pt x="30" y="927"/>
                  </a:lnTo>
                  <a:lnTo>
                    <a:pt x="29" y="696"/>
                  </a:lnTo>
                  <a:lnTo>
                    <a:pt x="26" y="464"/>
                  </a:lnTo>
                  <a:lnTo>
                    <a:pt x="23" y="233"/>
                  </a:lnTo>
                  <a:lnTo>
                    <a:pt x="16" y="2"/>
                  </a:lnTo>
                  <a:lnTo>
                    <a:pt x="16" y="0"/>
                  </a:lnTo>
                  <a:lnTo>
                    <a:pt x="15" y="0"/>
                  </a:lnTo>
                  <a:lnTo>
                    <a:pt x="12" y="2"/>
                  </a:lnTo>
                  <a:lnTo>
                    <a:pt x="12"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1" name="Freeform 52">
              <a:extLst>
                <a:ext uri="{FF2B5EF4-FFF2-40B4-BE49-F238E27FC236}">
                  <a16:creationId xmlns:a16="http://schemas.microsoft.com/office/drawing/2014/main" id="{DD7C1739-CB89-4265-8FF8-0197B44D1BA3}"/>
                </a:ext>
              </a:extLst>
            </p:cNvPr>
            <p:cNvSpPr>
              <a:spLocks/>
            </p:cNvSpPr>
            <p:nvPr/>
          </p:nvSpPr>
          <p:spPr bwMode="auto">
            <a:xfrm>
              <a:off x="5395" y="2907"/>
              <a:ext cx="18" cy="84"/>
            </a:xfrm>
            <a:custGeom>
              <a:avLst/>
              <a:gdLst>
                <a:gd name="T0" fmla="*/ 4 w 37"/>
                <a:gd name="T1" fmla="*/ 2 h 170"/>
                <a:gd name="T2" fmla="*/ 2 w 37"/>
                <a:gd name="T3" fmla="*/ 11 h 170"/>
                <a:gd name="T4" fmla="*/ 0 w 37"/>
                <a:gd name="T5" fmla="*/ 21 h 170"/>
                <a:gd name="T6" fmla="*/ 0 w 37"/>
                <a:gd name="T7" fmla="*/ 30 h 170"/>
                <a:gd name="T8" fmla="*/ 0 w 37"/>
                <a:gd name="T9" fmla="*/ 40 h 170"/>
                <a:gd name="T10" fmla="*/ 1 w 37"/>
                <a:gd name="T11" fmla="*/ 42 h 170"/>
                <a:gd name="T12" fmla="*/ 3 w 37"/>
                <a:gd name="T13" fmla="*/ 41 h 170"/>
                <a:gd name="T14" fmla="*/ 4 w 37"/>
                <a:gd name="T15" fmla="*/ 40 h 170"/>
                <a:gd name="T16" fmla="*/ 5 w 37"/>
                <a:gd name="T17" fmla="*/ 38 h 170"/>
                <a:gd name="T18" fmla="*/ 8 w 37"/>
                <a:gd name="T19" fmla="*/ 29 h 170"/>
                <a:gd name="T20" fmla="*/ 9 w 37"/>
                <a:gd name="T21" fmla="*/ 19 h 170"/>
                <a:gd name="T22" fmla="*/ 8 w 37"/>
                <a:gd name="T23" fmla="*/ 10 h 170"/>
                <a:gd name="T24" fmla="*/ 7 w 37"/>
                <a:gd name="T25" fmla="*/ 0 h 170"/>
                <a:gd name="T26" fmla="*/ 6 w 37"/>
                <a:gd name="T27" fmla="*/ 0 h 170"/>
                <a:gd name="T28" fmla="*/ 5 w 37"/>
                <a:gd name="T29" fmla="*/ 0 h 170"/>
                <a:gd name="T30" fmla="*/ 5 w 37"/>
                <a:gd name="T31" fmla="*/ 1 h 170"/>
                <a:gd name="T32" fmla="*/ 4 w 37"/>
                <a:gd name="T33" fmla="*/ 2 h 170"/>
                <a:gd name="T34" fmla="*/ 4 w 37"/>
                <a:gd name="T35" fmla="*/ 2 h 17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7" h="170">
                  <a:moveTo>
                    <a:pt x="19" y="8"/>
                  </a:moveTo>
                  <a:lnTo>
                    <a:pt x="9" y="44"/>
                  </a:lnTo>
                  <a:lnTo>
                    <a:pt x="3" y="84"/>
                  </a:lnTo>
                  <a:lnTo>
                    <a:pt x="0" y="124"/>
                  </a:lnTo>
                  <a:lnTo>
                    <a:pt x="2" y="162"/>
                  </a:lnTo>
                  <a:lnTo>
                    <a:pt x="5" y="170"/>
                  </a:lnTo>
                  <a:lnTo>
                    <a:pt x="13" y="168"/>
                  </a:lnTo>
                  <a:lnTo>
                    <a:pt x="19" y="162"/>
                  </a:lnTo>
                  <a:lnTo>
                    <a:pt x="23" y="155"/>
                  </a:lnTo>
                  <a:lnTo>
                    <a:pt x="32" y="118"/>
                  </a:lnTo>
                  <a:lnTo>
                    <a:pt x="37" y="78"/>
                  </a:lnTo>
                  <a:lnTo>
                    <a:pt x="35" y="40"/>
                  </a:lnTo>
                  <a:lnTo>
                    <a:pt x="28" y="3"/>
                  </a:lnTo>
                  <a:lnTo>
                    <a:pt x="26" y="0"/>
                  </a:lnTo>
                  <a:lnTo>
                    <a:pt x="23" y="2"/>
                  </a:lnTo>
                  <a:lnTo>
                    <a:pt x="20" y="5"/>
                  </a:lnTo>
                  <a:lnTo>
                    <a:pt x="19"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2" name="Freeform 53">
              <a:extLst>
                <a:ext uri="{FF2B5EF4-FFF2-40B4-BE49-F238E27FC236}">
                  <a16:creationId xmlns:a16="http://schemas.microsoft.com/office/drawing/2014/main" id="{4F902E8A-8855-4CE5-8054-0FA2459E6523}"/>
                </a:ext>
              </a:extLst>
            </p:cNvPr>
            <p:cNvSpPr>
              <a:spLocks/>
            </p:cNvSpPr>
            <p:nvPr/>
          </p:nvSpPr>
          <p:spPr bwMode="auto">
            <a:xfrm>
              <a:off x="5048" y="3307"/>
              <a:ext cx="173" cy="15"/>
            </a:xfrm>
            <a:custGeom>
              <a:avLst/>
              <a:gdLst>
                <a:gd name="T0" fmla="*/ 1 w 345"/>
                <a:gd name="T1" fmla="*/ 4 h 31"/>
                <a:gd name="T2" fmla="*/ 6 w 345"/>
                <a:gd name="T3" fmla="*/ 4 h 31"/>
                <a:gd name="T4" fmla="*/ 11 w 345"/>
                <a:gd name="T5" fmla="*/ 4 h 31"/>
                <a:gd name="T6" fmla="*/ 16 w 345"/>
                <a:gd name="T7" fmla="*/ 4 h 31"/>
                <a:gd name="T8" fmla="*/ 21 w 345"/>
                <a:gd name="T9" fmla="*/ 5 h 31"/>
                <a:gd name="T10" fmla="*/ 27 w 345"/>
                <a:gd name="T11" fmla="*/ 5 h 31"/>
                <a:gd name="T12" fmla="*/ 32 w 345"/>
                <a:gd name="T13" fmla="*/ 5 h 31"/>
                <a:gd name="T14" fmla="*/ 37 w 345"/>
                <a:gd name="T15" fmla="*/ 5 h 31"/>
                <a:gd name="T16" fmla="*/ 42 w 345"/>
                <a:gd name="T17" fmla="*/ 6 h 31"/>
                <a:gd name="T18" fmla="*/ 47 w 345"/>
                <a:gd name="T19" fmla="*/ 6 h 31"/>
                <a:gd name="T20" fmla="*/ 52 w 345"/>
                <a:gd name="T21" fmla="*/ 6 h 31"/>
                <a:gd name="T22" fmla="*/ 58 w 345"/>
                <a:gd name="T23" fmla="*/ 7 h 31"/>
                <a:gd name="T24" fmla="*/ 63 w 345"/>
                <a:gd name="T25" fmla="*/ 7 h 31"/>
                <a:gd name="T26" fmla="*/ 68 w 345"/>
                <a:gd name="T27" fmla="*/ 7 h 31"/>
                <a:gd name="T28" fmla="*/ 73 w 345"/>
                <a:gd name="T29" fmla="*/ 7 h 31"/>
                <a:gd name="T30" fmla="*/ 78 w 345"/>
                <a:gd name="T31" fmla="*/ 7 h 31"/>
                <a:gd name="T32" fmla="*/ 83 w 345"/>
                <a:gd name="T33" fmla="*/ 7 h 31"/>
                <a:gd name="T34" fmla="*/ 85 w 345"/>
                <a:gd name="T35" fmla="*/ 7 h 31"/>
                <a:gd name="T36" fmla="*/ 86 w 345"/>
                <a:gd name="T37" fmla="*/ 5 h 31"/>
                <a:gd name="T38" fmla="*/ 87 w 345"/>
                <a:gd name="T39" fmla="*/ 4 h 31"/>
                <a:gd name="T40" fmla="*/ 86 w 345"/>
                <a:gd name="T41" fmla="*/ 3 h 31"/>
                <a:gd name="T42" fmla="*/ 81 w 345"/>
                <a:gd name="T43" fmla="*/ 2 h 31"/>
                <a:gd name="T44" fmla="*/ 75 w 345"/>
                <a:gd name="T45" fmla="*/ 2 h 31"/>
                <a:gd name="T46" fmla="*/ 70 w 345"/>
                <a:gd name="T47" fmla="*/ 1 h 31"/>
                <a:gd name="T48" fmla="*/ 65 w 345"/>
                <a:gd name="T49" fmla="*/ 0 h 31"/>
                <a:gd name="T50" fmla="*/ 60 w 345"/>
                <a:gd name="T51" fmla="*/ 0 h 31"/>
                <a:gd name="T52" fmla="*/ 55 w 345"/>
                <a:gd name="T53" fmla="*/ 0 h 31"/>
                <a:gd name="T54" fmla="*/ 49 w 345"/>
                <a:gd name="T55" fmla="*/ 0 h 31"/>
                <a:gd name="T56" fmla="*/ 44 w 345"/>
                <a:gd name="T57" fmla="*/ 0 h 31"/>
                <a:gd name="T58" fmla="*/ 39 w 345"/>
                <a:gd name="T59" fmla="*/ 0 h 31"/>
                <a:gd name="T60" fmla="*/ 33 w 345"/>
                <a:gd name="T61" fmla="*/ 0 h 31"/>
                <a:gd name="T62" fmla="*/ 28 w 345"/>
                <a:gd name="T63" fmla="*/ 0 h 31"/>
                <a:gd name="T64" fmla="*/ 23 w 345"/>
                <a:gd name="T65" fmla="*/ 0 h 31"/>
                <a:gd name="T66" fmla="*/ 18 w 345"/>
                <a:gd name="T67" fmla="*/ 0 h 31"/>
                <a:gd name="T68" fmla="*/ 12 w 345"/>
                <a:gd name="T69" fmla="*/ 1 h 31"/>
                <a:gd name="T70" fmla="*/ 7 w 345"/>
                <a:gd name="T71" fmla="*/ 1 h 31"/>
                <a:gd name="T72" fmla="*/ 2 w 345"/>
                <a:gd name="T73" fmla="*/ 1 h 31"/>
                <a:gd name="T74" fmla="*/ 1 w 345"/>
                <a:gd name="T75" fmla="*/ 2 h 31"/>
                <a:gd name="T76" fmla="*/ 0 w 345"/>
                <a:gd name="T77" fmla="*/ 2 h 31"/>
                <a:gd name="T78" fmla="*/ 0 w 345"/>
                <a:gd name="T79" fmla="*/ 3 h 31"/>
                <a:gd name="T80" fmla="*/ 1 w 345"/>
                <a:gd name="T81" fmla="*/ 4 h 31"/>
                <a:gd name="T82" fmla="*/ 1 w 345"/>
                <a:gd name="T83" fmla="*/ 4 h 3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45" h="31">
                  <a:moveTo>
                    <a:pt x="1" y="16"/>
                  </a:moveTo>
                  <a:lnTo>
                    <a:pt x="23" y="17"/>
                  </a:lnTo>
                  <a:lnTo>
                    <a:pt x="43" y="19"/>
                  </a:lnTo>
                  <a:lnTo>
                    <a:pt x="64" y="19"/>
                  </a:lnTo>
                  <a:lnTo>
                    <a:pt x="84" y="20"/>
                  </a:lnTo>
                  <a:lnTo>
                    <a:pt x="105" y="22"/>
                  </a:lnTo>
                  <a:lnTo>
                    <a:pt x="125" y="23"/>
                  </a:lnTo>
                  <a:lnTo>
                    <a:pt x="147" y="23"/>
                  </a:lnTo>
                  <a:lnTo>
                    <a:pt x="166" y="25"/>
                  </a:lnTo>
                  <a:lnTo>
                    <a:pt x="188" y="26"/>
                  </a:lnTo>
                  <a:lnTo>
                    <a:pt x="208" y="26"/>
                  </a:lnTo>
                  <a:lnTo>
                    <a:pt x="229" y="28"/>
                  </a:lnTo>
                  <a:lnTo>
                    <a:pt x="249" y="29"/>
                  </a:lnTo>
                  <a:lnTo>
                    <a:pt x="270" y="29"/>
                  </a:lnTo>
                  <a:lnTo>
                    <a:pt x="290" y="29"/>
                  </a:lnTo>
                  <a:lnTo>
                    <a:pt x="312" y="31"/>
                  </a:lnTo>
                  <a:lnTo>
                    <a:pt x="332" y="31"/>
                  </a:lnTo>
                  <a:lnTo>
                    <a:pt x="338" y="28"/>
                  </a:lnTo>
                  <a:lnTo>
                    <a:pt x="342" y="23"/>
                  </a:lnTo>
                  <a:lnTo>
                    <a:pt x="345" y="17"/>
                  </a:lnTo>
                  <a:lnTo>
                    <a:pt x="341" y="14"/>
                  </a:lnTo>
                  <a:lnTo>
                    <a:pt x="321" y="11"/>
                  </a:lnTo>
                  <a:lnTo>
                    <a:pt x="299" y="8"/>
                  </a:lnTo>
                  <a:lnTo>
                    <a:pt x="280" y="5"/>
                  </a:lnTo>
                  <a:lnTo>
                    <a:pt x="258" y="3"/>
                  </a:lnTo>
                  <a:lnTo>
                    <a:pt x="238" y="2"/>
                  </a:lnTo>
                  <a:lnTo>
                    <a:pt x="217" y="2"/>
                  </a:lnTo>
                  <a:lnTo>
                    <a:pt x="195" y="0"/>
                  </a:lnTo>
                  <a:lnTo>
                    <a:pt x="174" y="0"/>
                  </a:lnTo>
                  <a:lnTo>
                    <a:pt x="153" y="0"/>
                  </a:lnTo>
                  <a:lnTo>
                    <a:pt x="131" y="0"/>
                  </a:lnTo>
                  <a:lnTo>
                    <a:pt x="111" y="2"/>
                  </a:lnTo>
                  <a:lnTo>
                    <a:pt x="90" y="2"/>
                  </a:lnTo>
                  <a:lnTo>
                    <a:pt x="69" y="3"/>
                  </a:lnTo>
                  <a:lnTo>
                    <a:pt x="47" y="5"/>
                  </a:lnTo>
                  <a:lnTo>
                    <a:pt x="27" y="5"/>
                  </a:lnTo>
                  <a:lnTo>
                    <a:pt x="6" y="7"/>
                  </a:lnTo>
                  <a:lnTo>
                    <a:pt x="3" y="8"/>
                  </a:lnTo>
                  <a:lnTo>
                    <a:pt x="0" y="11"/>
                  </a:lnTo>
                  <a:lnTo>
                    <a:pt x="0" y="14"/>
                  </a:lnTo>
                  <a:lnTo>
                    <a:pt x="1"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3" name="Freeform 54">
              <a:extLst>
                <a:ext uri="{FF2B5EF4-FFF2-40B4-BE49-F238E27FC236}">
                  <a16:creationId xmlns:a16="http://schemas.microsoft.com/office/drawing/2014/main" id="{D6878F40-395F-4FE0-AE47-A877C519D045}"/>
                </a:ext>
              </a:extLst>
            </p:cNvPr>
            <p:cNvSpPr>
              <a:spLocks/>
            </p:cNvSpPr>
            <p:nvPr/>
          </p:nvSpPr>
          <p:spPr bwMode="auto">
            <a:xfrm>
              <a:off x="5056" y="3290"/>
              <a:ext cx="179" cy="16"/>
            </a:xfrm>
            <a:custGeom>
              <a:avLst/>
              <a:gdLst>
                <a:gd name="T0" fmla="*/ 1 w 358"/>
                <a:gd name="T1" fmla="*/ 5 h 32"/>
                <a:gd name="T2" fmla="*/ 7 w 358"/>
                <a:gd name="T3" fmla="*/ 5 h 32"/>
                <a:gd name="T4" fmla="*/ 12 w 358"/>
                <a:gd name="T5" fmla="*/ 5 h 32"/>
                <a:gd name="T6" fmla="*/ 17 w 358"/>
                <a:gd name="T7" fmla="*/ 5 h 32"/>
                <a:gd name="T8" fmla="*/ 23 w 358"/>
                <a:gd name="T9" fmla="*/ 5 h 32"/>
                <a:gd name="T10" fmla="*/ 28 w 358"/>
                <a:gd name="T11" fmla="*/ 5 h 32"/>
                <a:gd name="T12" fmla="*/ 33 w 358"/>
                <a:gd name="T13" fmla="*/ 6 h 32"/>
                <a:gd name="T14" fmla="*/ 39 w 358"/>
                <a:gd name="T15" fmla="*/ 6 h 32"/>
                <a:gd name="T16" fmla="*/ 44 w 358"/>
                <a:gd name="T17" fmla="*/ 7 h 32"/>
                <a:gd name="T18" fmla="*/ 49 w 358"/>
                <a:gd name="T19" fmla="*/ 7 h 32"/>
                <a:gd name="T20" fmla="*/ 55 w 358"/>
                <a:gd name="T21" fmla="*/ 8 h 32"/>
                <a:gd name="T22" fmla="*/ 60 w 358"/>
                <a:gd name="T23" fmla="*/ 8 h 32"/>
                <a:gd name="T24" fmla="*/ 65 w 358"/>
                <a:gd name="T25" fmla="*/ 8 h 32"/>
                <a:gd name="T26" fmla="*/ 71 w 358"/>
                <a:gd name="T27" fmla="*/ 8 h 32"/>
                <a:gd name="T28" fmla="*/ 76 w 358"/>
                <a:gd name="T29" fmla="*/ 8 h 32"/>
                <a:gd name="T30" fmla="*/ 81 w 358"/>
                <a:gd name="T31" fmla="*/ 8 h 32"/>
                <a:gd name="T32" fmla="*/ 86 w 358"/>
                <a:gd name="T33" fmla="*/ 7 h 32"/>
                <a:gd name="T34" fmla="*/ 88 w 358"/>
                <a:gd name="T35" fmla="*/ 6 h 32"/>
                <a:gd name="T36" fmla="*/ 89 w 358"/>
                <a:gd name="T37" fmla="*/ 5 h 32"/>
                <a:gd name="T38" fmla="*/ 90 w 358"/>
                <a:gd name="T39" fmla="*/ 3 h 32"/>
                <a:gd name="T40" fmla="*/ 89 w 358"/>
                <a:gd name="T41" fmla="*/ 2 h 32"/>
                <a:gd name="T42" fmla="*/ 83 w 358"/>
                <a:gd name="T43" fmla="*/ 1 h 32"/>
                <a:gd name="T44" fmla="*/ 77 w 358"/>
                <a:gd name="T45" fmla="*/ 1 h 32"/>
                <a:gd name="T46" fmla="*/ 71 w 358"/>
                <a:gd name="T47" fmla="*/ 1 h 32"/>
                <a:gd name="T48" fmla="*/ 66 w 358"/>
                <a:gd name="T49" fmla="*/ 1 h 32"/>
                <a:gd name="T50" fmla="*/ 60 w 358"/>
                <a:gd name="T51" fmla="*/ 1 h 32"/>
                <a:gd name="T52" fmla="*/ 54 w 358"/>
                <a:gd name="T53" fmla="*/ 1 h 32"/>
                <a:gd name="T54" fmla="*/ 49 w 358"/>
                <a:gd name="T55" fmla="*/ 1 h 32"/>
                <a:gd name="T56" fmla="*/ 43 w 358"/>
                <a:gd name="T57" fmla="*/ 1 h 32"/>
                <a:gd name="T58" fmla="*/ 38 w 358"/>
                <a:gd name="T59" fmla="*/ 0 h 32"/>
                <a:gd name="T60" fmla="*/ 33 w 358"/>
                <a:gd name="T61" fmla="*/ 0 h 32"/>
                <a:gd name="T62" fmla="*/ 28 w 358"/>
                <a:gd name="T63" fmla="*/ 0 h 32"/>
                <a:gd name="T64" fmla="*/ 23 w 358"/>
                <a:gd name="T65" fmla="*/ 1 h 32"/>
                <a:gd name="T66" fmla="*/ 17 w 358"/>
                <a:gd name="T67" fmla="*/ 1 h 32"/>
                <a:gd name="T68" fmla="*/ 12 w 358"/>
                <a:gd name="T69" fmla="*/ 1 h 32"/>
                <a:gd name="T70" fmla="*/ 7 w 358"/>
                <a:gd name="T71" fmla="*/ 2 h 32"/>
                <a:gd name="T72" fmla="*/ 2 w 358"/>
                <a:gd name="T73" fmla="*/ 2 h 32"/>
                <a:gd name="T74" fmla="*/ 2 w 358"/>
                <a:gd name="T75" fmla="*/ 3 h 32"/>
                <a:gd name="T76" fmla="*/ 1 w 358"/>
                <a:gd name="T77" fmla="*/ 3 h 32"/>
                <a:gd name="T78" fmla="*/ 0 w 358"/>
                <a:gd name="T79" fmla="*/ 4 h 32"/>
                <a:gd name="T80" fmla="*/ 1 w 358"/>
                <a:gd name="T81" fmla="*/ 5 h 32"/>
                <a:gd name="T82" fmla="*/ 1 w 358"/>
                <a:gd name="T83" fmla="*/ 5 h 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58" h="32">
                  <a:moveTo>
                    <a:pt x="3" y="17"/>
                  </a:moveTo>
                  <a:lnTo>
                    <a:pt x="25" y="17"/>
                  </a:lnTo>
                  <a:lnTo>
                    <a:pt x="46" y="17"/>
                  </a:lnTo>
                  <a:lnTo>
                    <a:pt x="67" y="17"/>
                  </a:lnTo>
                  <a:lnTo>
                    <a:pt x="89" y="18"/>
                  </a:lnTo>
                  <a:lnTo>
                    <a:pt x="110" y="20"/>
                  </a:lnTo>
                  <a:lnTo>
                    <a:pt x="132" y="23"/>
                  </a:lnTo>
                  <a:lnTo>
                    <a:pt x="153" y="24"/>
                  </a:lnTo>
                  <a:lnTo>
                    <a:pt x="174" y="26"/>
                  </a:lnTo>
                  <a:lnTo>
                    <a:pt x="196" y="27"/>
                  </a:lnTo>
                  <a:lnTo>
                    <a:pt x="217" y="29"/>
                  </a:lnTo>
                  <a:lnTo>
                    <a:pt x="239" y="30"/>
                  </a:lnTo>
                  <a:lnTo>
                    <a:pt x="260" y="32"/>
                  </a:lnTo>
                  <a:lnTo>
                    <a:pt x="281" y="32"/>
                  </a:lnTo>
                  <a:lnTo>
                    <a:pt x="301" y="30"/>
                  </a:lnTo>
                  <a:lnTo>
                    <a:pt x="323" y="30"/>
                  </a:lnTo>
                  <a:lnTo>
                    <a:pt x="344" y="27"/>
                  </a:lnTo>
                  <a:lnTo>
                    <a:pt x="350" y="24"/>
                  </a:lnTo>
                  <a:lnTo>
                    <a:pt x="356" y="17"/>
                  </a:lnTo>
                  <a:lnTo>
                    <a:pt x="358" y="10"/>
                  </a:lnTo>
                  <a:lnTo>
                    <a:pt x="353" y="6"/>
                  </a:lnTo>
                  <a:lnTo>
                    <a:pt x="330" y="3"/>
                  </a:lnTo>
                  <a:lnTo>
                    <a:pt x="307" y="1"/>
                  </a:lnTo>
                  <a:lnTo>
                    <a:pt x="284" y="1"/>
                  </a:lnTo>
                  <a:lnTo>
                    <a:pt x="262" y="1"/>
                  </a:lnTo>
                  <a:lnTo>
                    <a:pt x="239" y="1"/>
                  </a:lnTo>
                  <a:lnTo>
                    <a:pt x="216" y="1"/>
                  </a:lnTo>
                  <a:lnTo>
                    <a:pt x="193" y="1"/>
                  </a:lnTo>
                  <a:lnTo>
                    <a:pt x="170" y="1"/>
                  </a:lnTo>
                  <a:lnTo>
                    <a:pt x="150" y="0"/>
                  </a:lnTo>
                  <a:lnTo>
                    <a:pt x="129" y="0"/>
                  </a:lnTo>
                  <a:lnTo>
                    <a:pt x="109" y="0"/>
                  </a:lnTo>
                  <a:lnTo>
                    <a:pt x="89" y="1"/>
                  </a:lnTo>
                  <a:lnTo>
                    <a:pt x="67" y="1"/>
                  </a:lnTo>
                  <a:lnTo>
                    <a:pt x="47" y="3"/>
                  </a:lnTo>
                  <a:lnTo>
                    <a:pt x="28" y="6"/>
                  </a:lnTo>
                  <a:lnTo>
                    <a:pt x="8" y="7"/>
                  </a:lnTo>
                  <a:lnTo>
                    <a:pt x="5" y="9"/>
                  </a:lnTo>
                  <a:lnTo>
                    <a:pt x="2" y="12"/>
                  </a:lnTo>
                  <a:lnTo>
                    <a:pt x="0" y="15"/>
                  </a:lnTo>
                  <a:lnTo>
                    <a:pt x="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4" name="Freeform 55">
              <a:extLst>
                <a:ext uri="{FF2B5EF4-FFF2-40B4-BE49-F238E27FC236}">
                  <a16:creationId xmlns:a16="http://schemas.microsoft.com/office/drawing/2014/main" id="{0B7FB922-3C7F-485B-8BFC-A71003CA51B6}"/>
                </a:ext>
              </a:extLst>
            </p:cNvPr>
            <p:cNvSpPr>
              <a:spLocks/>
            </p:cNvSpPr>
            <p:nvPr/>
          </p:nvSpPr>
          <p:spPr bwMode="auto">
            <a:xfrm>
              <a:off x="5199" y="3293"/>
              <a:ext cx="40" cy="39"/>
            </a:xfrm>
            <a:custGeom>
              <a:avLst/>
              <a:gdLst>
                <a:gd name="T0" fmla="*/ 0 w 81"/>
                <a:gd name="T1" fmla="*/ 19 h 76"/>
                <a:gd name="T2" fmla="*/ 2 w 81"/>
                <a:gd name="T3" fmla="*/ 19 h 76"/>
                <a:gd name="T4" fmla="*/ 3 w 81"/>
                <a:gd name="T5" fmla="*/ 20 h 76"/>
                <a:gd name="T6" fmla="*/ 5 w 81"/>
                <a:gd name="T7" fmla="*/ 20 h 76"/>
                <a:gd name="T8" fmla="*/ 6 w 81"/>
                <a:gd name="T9" fmla="*/ 20 h 76"/>
                <a:gd name="T10" fmla="*/ 8 w 81"/>
                <a:gd name="T11" fmla="*/ 20 h 76"/>
                <a:gd name="T12" fmla="*/ 10 w 81"/>
                <a:gd name="T13" fmla="*/ 20 h 76"/>
                <a:gd name="T14" fmla="*/ 11 w 81"/>
                <a:gd name="T15" fmla="*/ 20 h 76"/>
                <a:gd name="T16" fmla="*/ 13 w 81"/>
                <a:gd name="T17" fmla="*/ 19 h 76"/>
                <a:gd name="T18" fmla="*/ 16 w 81"/>
                <a:gd name="T19" fmla="*/ 16 h 76"/>
                <a:gd name="T20" fmla="*/ 19 w 81"/>
                <a:gd name="T21" fmla="*/ 11 h 76"/>
                <a:gd name="T22" fmla="*/ 20 w 81"/>
                <a:gd name="T23" fmla="*/ 6 h 76"/>
                <a:gd name="T24" fmla="*/ 18 w 81"/>
                <a:gd name="T25" fmla="*/ 1 h 76"/>
                <a:gd name="T26" fmla="*/ 17 w 81"/>
                <a:gd name="T27" fmla="*/ 1 h 76"/>
                <a:gd name="T28" fmla="*/ 16 w 81"/>
                <a:gd name="T29" fmla="*/ 0 h 76"/>
                <a:gd name="T30" fmla="*/ 15 w 81"/>
                <a:gd name="T31" fmla="*/ 0 h 76"/>
                <a:gd name="T32" fmla="*/ 14 w 81"/>
                <a:gd name="T33" fmla="*/ 1 h 76"/>
                <a:gd name="T34" fmla="*/ 12 w 81"/>
                <a:gd name="T35" fmla="*/ 3 h 76"/>
                <a:gd name="T36" fmla="*/ 11 w 81"/>
                <a:gd name="T37" fmla="*/ 6 h 76"/>
                <a:gd name="T38" fmla="*/ 10 w 81"/>
                <a:gd name="T39" fmla="*/ 10 h 76"/>
                <a:gd name="T40" fmla="*/ 9 w 81"/>
                <a:gd name="T41" fmla="*/ 12 h 76"/>
                <a:gd name="T42" fmla="*/ 10 w 81"/>
                <a:gd name="T43" fmla="*/ 11 h 76"/>
                <a:gd name="T44" fmla="*/ 9 w 81"/>
                <a:gd name="T45" fmla="*/ 11 h 76"/>
                <a:gd name="T46" fmla="*/ 9 w 81"/>
                <a:gd name="T47" fmla="*/ 12 h 76"/>
                <a:gd name="T48" fmla="*/ 9 w 81"/>
                <a:gd name="T49" fmla="*/ 12 h 76"/>
                <a:gd name="T50" fmla="*/ 8 w 81"/>
                <a:gd name="T51" fmla="*/ 12 h 76"/>
                <a:gd name="T52" fmla="*/ 6 w 81"/>
                <a:gd name="T53" fmla="*/ 14 h 76"/>
                <a:gd name="T54" fmla="*/ 3 w 81"/>
                <a:gd name="T55" fmla="*/ 15 h 76"/>
                <a:gd name="T56" fmla="*/ 2 w 81"/>
                <a:gd name="T57" fmla="*/ 16 h 76"/>
                <a:gd name="T58" fmla="*/ 1 w 81"/>
                <a:gd name="T59" fmla="*/ 16 h 76"/>
                <a:gd name="T60" fmla="*/ 0 w 81"/>
                <a:gd name="T61" fmla="*/ 17 h 76"/>
                <a:gd name="T62" fmla="*/ 0 w 81"/>
                <a:gd name="T63" fmla="*/ 18 h 76"/>
                <a:gd name="T64" fmla="*/ 0 w 81"/>
                <a:gd name="T65" fmla="*/ 19 h 76"/>
                <a:gd name="T66" fmla="*/ 0 w 81"/>
                <a:gd name="T67" fmla="*/ 19 h 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76">
                  <a:moveTo>
                    <a:pt x="3" y="72"/>
                  </a:moveTo>
                  <a:lnTo>
                    <a:pt x="9" y="73"/>
                  </a:lnTo>
                  <a:lnTo>
                    <a:pt x="15" y="75"/>
                  </a:lnTo>
                  <a:lnTo>
                    <a:pt x="21" y="76"/>
                  </a:lnTo>
                  <a:lnTo>
                    <a:pt x="27" y="76"/>
                  </a:lnTo>
                  <a:lnTo>
                    <a:pt x="34" y="76"/>
                  </a:lnTo>
                  <a:lnTo>
                    <a:pt x="40" y="76"/>
                  </a:lnTo>
                  <a:lnTo>
                    <a:pt x="46" y="75"/>
                  </a:lnTo>
                  <a:lnTo>
                    <a:pt x="52" y="72"/>
                  </a:lnTo>
                  <a:lnTo>
                    <a:pt x="67" y="60"/>
                  </a:lnTo>
                  <a:lnTo>
                    <a:pt x="79" y="41"/>
                  </a:lnTo>
                  <a:lnTo>
                    <a:pt x="81" y="21"/>
                  </a:lnTo>
                  <a:lnTo>
                    <a:pt x="73" y="3"/>
                  </a:lnTo>
                  <a:lnTo>
                    <a:pt x="70" y="1"/>
                  </a:lnTo>
                  <a:lnTo>
                    <a:pt x="66" y="0"/>
                  </a:lnTo>
                  <a:lnTo>
                    <a:pt x="63" y="0"/>
                  </a:lnTo>
                  <a:lnTo>
                    <a:pt x="58" y="1"/>
                  </a:lnTo>
                  <a:lnTo>
                    <a:pt x="50" y="11"/>
                  </a:lnTo>
                  <a:lnTo>
                    <a:pt x="44" y="23"/>
                  </a:lnTo>
                  <a:lnTo>
                    <a:pt x="41" y="37"/>
                  </a:lnTo>
                  <a:lnTo>
                    <a:pt x="38" y="44"/>
                  </a:lnTo>
                  <a:lnTo>
                    <a:pt x="40" y="41"/>
                  </a:lnTo>
                  <a:lnTo>
                    <a:pt x="38" y="43"/>
                  </a:lnTo>
                  <a:lnTo>
                    <a:pt x="37" y="46"/>
                  </a:lnTo>
                  <a:lnTo>
                    <a:pt x="38" y="44"/>
                  </a:lnTo>
                  <a:lnTo>
                    <a:pt x="34" y="47"/>
                  </a:lnTo>
                  <a:lnTo>
                    <a:pt x="24" y="52"/>
                  </a:lnTo>
                  <a:lnTo>
                    <a:pt x="15" y="56"/>
                  </a:lnTo>
                  <a:lnTo>
                    <a:pt x="8" y="60"/>
                  </a:lnTo>
                  <a:lnTo>
                    <a:pt x="5" y="63"/>
                  </a:lnTo>
                  <a:lnTo>
                    <a:pt x="2" y="66"/>
                  </a:lnTo>
                  <a:lnTo>
                    <a:pt x="0" y="69"/>
                  </a:lnTo>
                  <a:lnTo>
                    <a:pt x="3" y="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5" name="Freeform 56">
              <a:extLst>
                <a:ext uri="{FF2B5EF4-FFF2-40B4-BE49-F238E27FC236}">
                  <a16:creationId xmlns:a16="http://schemas.microsoft.com/office/drawing/2014/main" id="{0DAA3667-CCBB-4FB4-9793-9DD8BE7042D2}"/>
                </a:ext>
              </a:extLst>
            </p:cNvPr>
            <p:cNvSpPr>
              <a:spLocks/>
            </p:cNvSpPr>
            <p:nvPr/>
          </p:nvSpPr>
          <p:spPr bwMode="auto">
            <a:xfrm>
              <a:off x="5368" y="3304"/>
              <a:ext cx="148" cy="19"/>
            </a:xfrm>
            <a:custGeom>
              <a:avLst/>
              <a:gdLst>
                <a:gd name="T0" fmla="*/ 1 w 296"/>
                <a:gd name="T1" fmla="*/ 5 h 39"/>
                <a:gd name="T2" fmla="*/ 5 w 296"/>
                <a:gd name="T3" fmla="*/ 5 h 39"/>
                <a:gd name="T4" fmla="*/ 10 w 296"/>
                <a:gd name="T5" fmla="*/ 5 h 39"/>
                <a:gd name="T6" fmla="*/ 14 w 296"/>
                <a:gd name="T7" fmla="*/ 6 h 39"/>
                <a:gd name="T8" fmla="*/ 19 w 296"/>
                <a:gd name="T9" fmla="*/ 6 h 39"/>
                <a:gd name="T10" fmla="*/ 23 w 296"/>
                <a:gd name="T11" fmla="*/ 7 h 39"/>
                <a:gd name="T12" fmla="*/ 27 w 296"/>
                <a:gd name="T13" fmla="*/ 7 h 39"/>
                <a:gd name="T14" fmla="*/ 32 w 296"/>
                <a:gd name="T15" fmla="*/ 7 h 39"/>
                <a:gd name="T16" fmla="*/ 36 w 296"/>
                <a:gd name="T17" fmla="*/ 7 h 39"/>
                <a:gd name="T18" fmla="*/ 41 w 296"/>
                <a:gd name="T19" fmla="*/ 8 h 39"/>
                <a:gd name="T20" fmla="*/ 45 w 296"/>
                <a:gd name="T21" fmla="*/ 8 h 39"/>
                <a:gd name="T22" fmla="*/ 50 w 296"/>
                <a:gd name="T23" fmla="*/ 8 h 39"/>
                <a:gd name="T24" fmla="*/ 54 w 296"/>
                <a:gd name="T25" fmla="*/ 8 h 39"/>
                <a:gd name="T26" fmla="*/ 58 w 296"/>
                <a:gd name="T27" fmla="*/ 9 h 39"/>
                <a:gd name="T28" fmla="*/ 63 w 296"/>
                <a:gd name="T29" fmla="*/ 9 h 39"/>
                <a:gd name="T30" fmla="*/ 67 w 296"/>
                <a:gd name="T31" fmla="*/ 9 h 39"/>
                <a:gd name="T32" fmla="*/ 71 w 296"/>
                <a:gd name="T33" fmla="*/ 9 h 39"/>
                <a:gd name="T34" fmla="*/ 73 w 296"/>
                <a:gd name="T35" fmla="*/ 8 h 39"/>
                <a:gd name="T36" fmla="*/ 74 w 296"/>
                <a:gd name="T37" fmla="*/ 7 h 39"/>
                <a:gd name="T38" fmla="*/ 74 w 296"/>
                <a:gd name="T39" fmla="*/ 5 h 39"/>
                <a:gd name="T40" fmla="*/ 74 w 296"/>
                <a:gd name="T41" fmla="*/ 4 h 39"/>
                <a:gd name="T42" fmla="*/ 70 w 296"/>
                <a:gd name="T43" fmla="*/ 4 h 39"/>
                <a:gd name="T44" fmla="*/ 65 w 296"/>
                <a:gd name="T45" fmla="*/ 3 h 39"/>
                <a:gd name="T46" fmla="*/ 60 w 296"/>
                <a:gd name="T47" fmla="*/ 2 h 39"/>
                <a:gd name="T48" fmla="*/ 56 w 296"/>
                <a:gd name="T49" fmla="*/ 1 h 39"/>
                <a:gd name="T50" fmla="*/ 52 w 296"/>
                <a:gd name="T51" fmla="*/ 1 h 39"/>
                <a:gd name="T52" fmla="*/ 47 w 296"/>
                <a:gd name="T53" fmla="*/ 0 h 39"/>
                <a:gd name="T54" fmla="*/ 43 w 296"/>
                <a:gd name="T55" fmla="*/ 0 h 39"/>
                <a:gd name="T56" fmla="*/ 38 w 296"/>
                <a:gd name="T57" fmla="*/ 0 h 39"/>
                <a:gd name="T58" fmla="*/ 34 w 296"/>
                <a:gd name="T59" fmla="*/ 0 h 39"/>
                <a:gd name="T60" fmla="*/ 29 w 296"/>
                <a:gd name="T61" fmla="*/ 0 h 39"/>
                <a:gd name="T62" fmla="*/ 25 w 296"/>
                <a:gd name="T63" fmla="*/ 0 h 39"/>
                <a:gd name="T64" fmla="*/ 21 w 296"/>
                <a:gd name="T65" fmla="*/ 0 h 39"/>
                <a:gd name="T66" fmla="*/ 16 w 296"/>
                <a:gd name="T67" fmla="*/ 0 h 39"/>
                <a:gd name="T68" fmla="*/ 11 w 296"/>
                <a:gd name="T69" fmla="*/ 0 h 39"/>
                <a:gd name="T70" fmla="*/ 7 w 296"/>
                <a:gd name="T71" fmla="*/ 0 h 39"/>
                <a:gd name="T72" fmla="*/ 3 w 296"/>
                <a:gd name="T73" fmla="*/ 0 h 39"/>
                <a:gd name="T74" fmla="*/ 1 w 296"/>
                <a:gd name="T75" fmla="*/ 1 h 39"/>
                <a:gd name="T76" fmla="*/ 0 w 296"/>
                <a:gd name="T77" fmla="*/ 2 h 39"/>
                <a:gd name="T78" fmla="*/ 0 w 296"/>
                <a:gd name="T79" fmla="*/ 4 h 39"/>
                <a:gd name="T80" fmla="*/ 1 w 296"/>
                <a:gd name="T81" fmla="*/ 5 h 39"/>
                <a:gd name="T82" fmla="*/ 1 w 296"/>
                <a:gd name="T83" fmla="*/ 5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96" h="39">
                  <a:moveTo>
                    <a:pt x="3" y="20"/>
                  </a:moveTo>
                  <a:lnTo>
                    <a:pt x="20" y="22"/>
                  </a:lnTo>
                  <a:lnTo>
                    <a:pt x="38" y="23"/>
                  </a:lnTo>
                  <a:lnTo>
                    <a:pt x="55" y="25"/>
                  </a:lnTo>
                  <a:lnTo>
                    <a:pt x="73" y="26"/>
                  </a:lnTo>
                  <a:lnTo>
                    <a:pt x="90" y="28"/>
                  </a:lnTo>
                  <a:lnTo>
                    <a:pt x="108" y="28"/>
                  </a:lnTo>
                  <a:lnTo>
                    <a:pt x="125" y="29"/>
                  </a:lnTo>
                  <a:lnTo>
                    <a:pt x="144" y="31"/>
                  </a:lnTo>
                  <a:lnTo>
                    <a:pt x="162" y="32"/>
                  </a:lnTo>
                  <a:lnTo>
                    <a:pt x="179" y="34"/>
                  </a:lnTo>
                  <a:lnTo>
                    <a:pt x="197" y="34"/>
                  </a:lnTo>
                  <a:lnTo>
                    <a:pt x="214" y="35"/>
                  </a:lnTo>
                  <a:lnTo>
                    <a:pt x="232" y="37"/>
                  </a:lnTo>
                  <a:lnTo>
                    <a:pt x="249" y="37"/>
                  </a:lnTo>
                  <a:lnTo>
                    <a:pt x="267" y="39"/>
                  </a:lnTo>
                  <a:lnTo>
                    <a:pt x="284" y="39"/>
                  </a:lnTo>
                  <a:lnTo>
                    <a:pt x="290" y="35"/>
                  </a:lnTo>
                  <a:lnTo>
                    <a:pt x="296" y="29"/>
                  </a:lnTo>
                  <a:lnTo>
                    <a:pt x="296" y="22"/>
                  </a:lnTo>
                  <a:lnTo>
                    <a:pt x="293" y="19"/>
                  </a:lnTo>
                  <a:lnTo>
                    <a:pt x="277" y="16"/>
                  </a:lnTo>
                  <a:lnTo>
                    <a:pt x="258" y="13"/>
                  </a:lnTo>
                  <a:lnTo>
                    <a:pt x="240" y="9"/>
                  </a:lnTo>
                  <a:lnTo>
                    <a:pt x="223" y="6"/>
                  </a:lnTo>
                  <a:lnTo>
                    <a:pt x="205" y="5"/>
                  </a:lnTo>
                  <a:lnTo>
                    <a:pt x="188" y="3"/>
                  </a:lnTo>
                  <a:lnTo>
                    <a:pt x="170" y="2"/>
                  </a:lnTo>
                  <a:lnTo>
                    <a:pt x="151" y="2"/>
                  </a:lnTo>
                  <a:lnTo>
                    <a:pt x="134" y="0"/>
                  </a:lnTo>
                  <a:lnTo>
                    <a:pt x="116" y="0"/>
                  </a:lnTo>
                  <a:lnTo>
                    <a:pt x="98" y="0"/>
                  </a:lnTo>
                  <a:lnTo>
                    <a:pt x="81" y="0"/>
                  </a:lnTo>
                  <a:lnTo>
                    <a:pt x="62" y="0"/>
                  </a:lnTo>
                  <a:lnTo>
                    <a:pt x="44" y="2"/>
                  </a:lnTo>
                  <a:lnTo>
                    <a:pt x="27" y="2"/>
                  </a:lnTo>
                  <a:lnTo>
                    <a:pt x="9" y="3"/>
                  </a:lnTo>
                  <a:lnTo>
                    <a:pt x="4" y="6"/>
                  </a:lnTo>
                  <a:lnTo>
                    <a:pt x="0" y="11"/>
                  </a:lnTo>
                  <a:lnTo>
                    <a:pt x="0" y="17"/>
                  </a:lnTo>
                  <a:lnTo>
                    <a:pt x="3"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6" name="Freeform 57">
              <a:extLst>
                <a:ext uri="{FF2B5EF4-FFF2-40B4-BE49-F238E27FC236}">
                  <a16:creationId xmlns:a16="http://schemas.microsoft.com/office/drawing/2014/main" id="{E5DD17B5-BBCA-4CB2-AC84-DD82F7D72325}"/>
                </a:ext>
              </a:extLst>
            </p:cNvPr>
            <p:cNvSpPr>
              <a:spLocks/>
            </p:cNvSpPr>
            <p:nvPr/>
          </p:nvSpPr>
          <p:spPr bwMode="auto">
            <a:xfrm>
              <a:off x="5372" y="3322"/>
              <a:ext cx="135" cy="21"/>
            </a:xfrm>
            <a:custGeom>
              <a:avLst/>
              <a:gdLst>
                <a:gd name="T0" fmla="*/ 0 w 271"/>
                <a:gd name="T1" fmla="*/ 4 h 43"/>
                <a:gd name="T2" fmla="*/ 4 w 271"/>
                <a:gd name="T3" fmla="*/ 5 h 43"/>
                <a:gd name="T4" fmla="*/ 7 w 271"/>
                <a:gd name="T5" fmla="*/ 6 h 43"/>
                <a:gd name="T6" fmla="*/ 11 w 271"/>
                <a:gd name="T7" fmla="*/ 7 h 43"/>
                <a:gd name="T8" fmla="*/ 15 w 271"/>
                <a:gd name="T9" fmla="*/ 8 h 43"/>
                <a:gd name="T10" fmla="*/ 19 w 271"/>
                <a:gd name="T11" fmla="*/ 9 h 43"/>
                <a:gd name="T12" fmla="*/ 23 w 271"/>
                <a:gd name="T13" fmla="*/ 9 h 43"/>
                <a:gd name="T14" fmla="*/ 27 w 271"/>
                <a:gd name="T15" fmla="*/ 10 h 43"/>
                <a:gd name="T16" fmla="*/ 31 w 271"/>
                <a:gd name="T17" fmla="*/ 10 h 43"/>
                <a:gd name="T18" fmla="*/ 36 w 271"/>
                <a:gd name="T19" fmla="*/ 10 h 43"/>
                <a:gd name="T20" fmla="*/ 40 w 271"/>
                <a:gd name="T21" fmla="*/ 10 h 43"/>
                <a:gd name="T22" fmla="*/ 44 w 271"/>
                <a:gd name="T23" fmla="*/ 10 h 43"/>
                <a:gd name="T24" fmla="*/ 48 w 271"/>
                <a:gd name="T25" fmla="*/ 10 h 43"/>
                <a:gd name="T26" fmla="*/ 52 w 271"/>
                <a:gd name="T27" fmla="*/ 10 h 43"/>
                <a:gd name="T28" fmla="*/ 56 w 271"/>
                <a:gd name="T29" fmla="*/ 10 h 43"/>
                <a:gd name="T30" fmla="*/ 60 w 271"/>
                <a:gd name="T31" fmla="*/ 9 h 43"/>
                <a:gd name="T32" fmla="*/ 64 w 271"/>
                <a:gd name="T33" fmla="*/ 9 h 43"/>
                <a:gd name="T34" fmla="*/ 65 w 271"/>
                <a:gd name="T35" fmla="*/ 8 h 43"/>
                <a:gd name="T36" fmla="*/ 67 w 271"/>
                <a:gd name="T37" fmla="*/ 6 h 43"/>
                <a:gd name="T38" fmla="*/ 67 w 271"/>
                <a:gd name="T39" fmla="*/ 4 h 43"/>
                <a:gd name="T40" fmla="*/ 66 w 271"/>
                <a:gd name="T41" fmla="*/ 3 h 43"/>
                <a:gd name="T42" fmla="*/ 62 w 271"/>
                <a:gd name="T43" fmla="*/ 2 h 43"/>
                <a:gd name="T44" fmla="*/ 58 w 271"/>
                <a:gd name="T45" fmla="*/ 2 h 43"/>
                <a:gd name="T46" fmla="*/ 54 w 271"/>
                <a:gd name="T47" fmla="*/ 1 h 43"/>
                <a:gd name="T48" fmla="*/ 50 w 271"/>
                <a:gd name="T49" fmla="*/ 1 h 43"/>
                <a:gd name="T50" fmla="*/ 46 w 271"/>
                <a:gd name="T51" fmla="*/ 1 h 43"/>
                <a:gd name="T52" fmla="*/ 42 w 271"/>
                <a:gd name="T53" fmla="*/ 0 h 43"/>
                <a:gd name="T54" fmla="*/ 38 w 271"/>
                <a:gd name="T55" fmla="*/ 0 h 43"/>
                <a:gd name="T56" fmla="*/ 34 w 271"/>
                <a:gd name="T57" fmla="*/ 0 h 43"/>
                <a:gd name="T58" fmla="*/ 30 w 271"/>
                <a:gd name="T59" fmla="*/ 0 h 43"/>
                <a:gd name="T60" fmla="*/ 25 w 271"/>
                <a:gd name="T61" fmla="*/ 0 h 43"/>
                <a:gd name="T62" fmla="*/ 21 w 271"/>
                <a:gd name="T63" fmla="*/ 0 h 43"/>
                <a:gd name="T64" fmla="*/ 17 w 271"/>
                <a:gd name="T65" fmla="*/ 0 h 43"/>
                <a:gd name="T66" fmla="*/ 13 w 271"/>
                <a:gd name="T67" fmla="*/ 1 h 43"/>
                <a:gd name="T68" fmla="*/ 9 w 271"/>
                <a:gd name="T69" fmla="*/ 1 h 43"/>
                <a:gd name="T70" fmla="*/ 5 w 271"/>
                <a:gd name="T71" fmla="*/ 2 h 43"/>
                <a:gd name="T72" fmla="*/ 1 w 271"/>
                <a:gd name="T73" fmla="*/ 2 h 43"/>
                <a:gd name="T74" fmla="*/ 1 w 271"/>
                <a:gd name="T75" fmla="*/ 3 h 43"/>
                <a:gd name="T76" fmla="*/ 0 w 271"/>
                <a:gd name="T77" fmla="*/ 3 h 43"/>
                <a:gd name="T78" fmla="*/ 0 w 271"/>
                <a:gd name="T79" fmla="*/ 4 h 43"/>
                <a:gd name="T80" fmla="*/ 0 w 271"/>
                <a:gd name="T81" fmla="*/ 4 h 43"/>
                <a:gd name="T82" fmla="*/ 0 w 271"/>
                <a:gd name="T83" fmla="*/ 4 h 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71" h="43">
                  <a:moveTo>
                    <a:pt x="2" y="19"/>
                  </a:moveTo>
                  <a:lnTo>
                    <a:pt x="16" y="23"/>
                  </a:lnTo>
                  <a:lnTo>
                    <a:pt x="31" y="26"/>
                  </a:lnTo>
                  <a:lnTo>
                    <a:pt x="46" y="31"/>
                  </a:lnTo>
                  <a:lnTo>
                    <a:pt x="62" y="34"/>
                  </a:lnTo>
                  <a:lnTo>
                    <a:pt x="78" y="36"/>
                  </a:lnTo>
                  <a:lnTo>
                    <a:pt x="95" y="39"/>
                  </a:lnTo>
                  <a:lnTo>
                    <a:pt x="111" y="40"/>
                  </a:lnTo>
                  <a:lnTo>
                    <a:pt x="127" y="42"/>
                  </a:lnTo>
                  <a:lnTo>
                    <a:pt x="144" y="42"/>
                  </a:lnTo>
                  <a:lnTo>
                    <a:pt x="161" y="42"/>
                  </a:lnTo>
                  <a:lnTo>
                    <a:pt x="178" y="43"/>
                  </a:lnTo>
                  <a:lnTo>
                    <a:pt x="193" y="42"/>
                  </a:lnTo>
                  <a:lnTo>
                    <a:pt x="210" y="42"/>
                  </a:lnTo>
                  <a:lnTo>
                    <a:pt x="225" y="40"/>
                  </a:lnTo>
                  <a:lnTo>
                    <a:pt x="240" y="39"/>
                  </a:lnTo>
                  <a:lnTo>
                    <a:pt x="256" y="37"/>
                  </a:lnTo>
                  <a:lnTo>
                    <a:pt x="262" y="34"/>
                  </a:lnTo>
                  <a:lnTo>
                    <a:pt x="268" y="26"/>
                  </a:lnTo>
                  <a:lnTo>
                    <a:pt x="271" y="19"/>
                  </a:lnTo>
                  <a:lnTo>
                    <a:pt x="266" y="14"/>
                  </a:lnTo>
                  <a:lnTo>
                    <a:pt x="251" y="11"/>
                  </a:lnTo>
                  <a:lnTo>
                    <a:pt x="234" y="10"/>
                  </a:lnTo>
                  <a:lnTo>
                    <a:pt x="219" y="7"/>
                  </a:lnTo>
                  <a:lnTo>
                    <a:pt x="202" y="5"/>
                  </a:lnTo>
                  <a:lnTo>
                    <a:pt x="185" y="4"/>
                  </a:lnTo>
                  <a:lnTo>
                    <a:pt x="169" y="2"/>
                  </a:lnTo>
                  <a:lnTo>
                    <a:pt x="152" y="0"/>
                  </a:lnTo>
                  <a:lnTo>
                    <a:pt x="137" y="0"/>
                  </a:lnTo>
                  <a:lnTo>
                    <a:pt x="120" y="0"/>
                  </a:lnTo>
                  <a:lnTo>
                    <a:pt x="103" y="0"/>
                  </a:lnTo>
                  <a:lnTo>
                    <a:pt x="86" y="0"/>
                  </a:lnTo>
                  <a:lnTo>
                    <a:pt x="69" y="2"/>
                  </a:lnTo>
                  <a:lnTo>
                    <a:pt x="52" y="4"/>
                  </a:lnTo>
                  <a:lnTo>
                    <a:pt x="37" y="5"/>
                  </a:lnTo>
                  <a:lnTo>
                    <a:pt x="20" y="8"/>
                  </a:lnTo>
                  <a:lnTo>
                    <a:pt x="5" y="11"/>
                  </a:lnTo>
                  <a:lnTo>
                    <a:pt x="4" y="13"/>
                  </a:lnTo>
                  <a:lnTo>
                    <a:pt x="2" y="14"/>
                  </a:lnTo>
                  <a:lnTo>
                    <a:pt x="0" y="17"/>
                  </a:lnTo>
                  <a:lnTo>
                    <a:pt x="2"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7" name="Freeform 58">
              <a:extLst>
                <a:ext uri="{FF2B5EF4-FFF2-40B4-BE49-F238E27FC236}">
                  <a16:creationId xmlns:a16="http://schemas.microsoft.com/office/drawing/2014/main" id="{96E50788-A645-433F-A5D5-6B3B2B7B34DD}"/>
                </a:ext>
              </a:extLst>
            </p:cNvPr>
            <p:cNvSpPr>
              <a:spLocks/>
            </p:cNvSpPr>
            <p:nvPr/>
          </p:nvSpPr>
          <p:spPr bwMode="auto">
            <a:xfrm>
              <a:off x="5499" y="3313"/>
              <a:ext cx="22" cy="29"/>
            </a:xfrm>
            <a:custGeom>
              <a:avLst/>
              <a:gdLst>
                <a:gd name="T0" fmla="*/ 0 w 45"/>
                <a:gd name="T1" fmla="*/ 2 h 60"/>
                <a:gd name="T2" fmla="*/ 0 w 45"/>
                <a:gd name="T3" fmla="*/ 3 h 60"/>
                <a:gd name="T4" fmla="*/ 1 w 45"/>
                <a:gd name="T5" fmla="*/ 5 h 60"/>
                <a:gd name="T6" fmla="*/ 2 w 45"/>
                <a:gd name="T7" fmla="*/ 7 h 60"/>
                <a:gd name="T8" fmla="*/ 2 w 45"/>
                <a:gd name="T9" fmla="*/ 8 h 60"/>
                <a:gd name="T10" fmla="*/ 2 w 45"/>
                <a:gd name="T11" fmla="*/ 10 h 60"/>
                <a:gd name="T12" fmla="*/ 3 w 45"/>
                <a:gd name="T13" fmla="*/ 11 h 60"/>
                <a:gd name="T14" fmla="*/ 3 w 45"/>
                <a:gd name="T15" fmla="*/ 12 h 60"/>
                <a:gd name="T16" fmla="*/ 4 w 45"/>
                <a:gd name="T17" fmla="*/ 14 h 60"/>
                <a:gd name="T18" fmla="*/ 5 w 45"/>
                <a:gd name="T19" fmla="*/ 14 h 60"/>
                <a:gd name="T20" fmla="*/ 6 w 45"/>
                <a:gd name="T21" fmla="*/ 14 h 60"/>
                <a:gd name="T22" fmla="*/ 7 w 45"/>
                <a:gd name="T23" fmla="*/ 14 h 60"/>
                <a:gd name="T24" fmla="*/ 8 w 45"/>
                <a:gd name="T25" fmla="*/ 13 h 60"/>
                <a:gd name="T26" fmla="*/ 10 w 45"/>
                <a:gd name="T27" fmla="*/ 11 h 60"/>
                <a:gd name="T28" fmla="*/ 11 w 45"/>
                <a:gd name="T29" fmla="*/ 9 h 60"/>
                <a:gd name="T30" fmla="*/ 11 w 45"/>
                <a:gd name="T31" fmla="*/ 7 h 60"/>
                <a:gd name="T32" fmla="*/ 10 w 45"/>
                <a:gd name="T33" fmla="*/ 4 h 60"/>
                <a:gd name="T34" fmla="*/ 8 w 45"/>
                <a:gd name="T35" fmla="*/ 3 h 60"/>
                <a:gd name="T36" fmla="*/ 7 w 45"/>
                <a:gd name="T37" fmla="*/ 2 h 60"/>
                <a:gd name="T38" fmla="*/ 4 w 45"/>
                <a:gd name="T39" fmla="*/ 0 h 60"/>
                <a:gd name="T40" fmla="*/ 2 w 45"/>
                <a:gd name="T41" fmla="*/ 0 h 60"/>
                <a:gd name="T42" fmla="*/ 2 w 45"/>
                <a:gd name="T43" fmla="*/ 0 h 60"/>
                <a:gd name="T44" fmla="*/ 0 w 45"/>
                <a:gd name="T45" fmla="*/ 0 h 60"/>
                <a:gd name="T46" fmla="*/ 0 w 45"/>
                <a:gd name="T47" fmla="*/ 1 h 60"/>
                <a:gd name="T48" fmla="*/ 0 w 45"/>
                <a:gd name="T49" fmla="*/ 2 h 60"/>
                <a:gd name="T50" fmla="*/ 0 w 45"/>
                <a:gd name="T51" fmla="*/ 2 h 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5" h="60">
                  <a:moveTo>
                    <a:pt x="0" y="9"/>
                  </a:moveTo>
                  <a:lnTo>
                    <a:pt x="3" y="15"/>
                  </a:lnTo>
                  <a:lnTo>
                    <a:pt x="5" y="22"/>
                  </a:lnTo>
                  <a:lnTo>
                    <a:pt x="8" y="29"/>
                  </a:lnTo>
                  <a:lnTo>
                    <a:pt x="9" y="35"/>
                  </a:lnTo>
                  <a:lnTo>
                    <a:pt x="11" y="41"/>
                  </a:lnTo>
                  <a:lnTo>
                    <a:pt x="12" y="46"/>
                  </a:lnTo>
                  <a:lnTo>
                    <a:pt x="14" y="52"/>
                  </a:lnTo>
                  <a:lnTo>
                    <a:pt x="16" y="57"/>
                  </a:lnTo>
                  <a:lnTo>
                    <a:pt x="20" y="60"/>
                  </a:lnTo>
                  <a:lnTo>
                    <a:pt x="25" y="60"/>
                  </a:lnTo>
                  <a:lnTo>
                    <a:pt x="29" y="58"/>
                  </a:lnTo>
                  <a:lnTo>
                    <a:pt x="34" y="55"/>
                  </a:lnTo>
                  <a:lnTo>
                    <a:pt x="40" y="48"/>
                  </a:lnTo>
                  <a:lnTo>
                    <a:pt x="45" y="38"/>
                  </a:lnTo>
                  <a:lnTo>
                    <a:pt x="45" y="29"/>
                  </a:lnTo>
                  <a:lnTo>
                    <a:pt x="40" y="18"/>
                  </a:lnTo>
                  <a:lnTo>
                    <a:pt x="34" y="12"/>
                  </a:lnTo>
                  <a:lnTo>
                    <a:pt x="28" y="8"/>
                  </a:lnTo>
                  <a:lnTo>
                    <a:pt x="19" y="3"/>
                  </a:lnTo>
                  <a:lnTo>
                    <a:pt x="11" y="0"/>
                  </a:lnTo>
                  <a:lnTo>
                    <a:pt x="8" y="0"/>
                  </a:lnTo>
                  <a:lnTo>
                    <a:pt x="3" y="2"/>
                  </a:lnTo>
                  <a:lnTo>
                    <a:pt x="0" y="6"/>
                  </a:ln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8" name="Freeform 59">
              <a:extLst>
                <a:ext uri="{FF2B5EF4-FFF2-40B4-BE49-F238E27FC236}">
                  <a16:creationId xmlns:a16="http://schemas.microsoft.com/office/drawing/2014/main" id="{778D6E76-91C8-40DC-8119-5932894F91BA}"/>
                </a:ext>
              </a:extLst>
            </p:cNvPr>
            <p:cNvSpPr>
              <a:spLocks/>
            </p:cNvSpPr>
            <p:nvPr/>
          </p:nvSpPr>
          <p:spPr bwMode="auto">
            <a:xfrm>
              <a:off x="5303" y="3474"/>
              <a:ext cx="108" cy="43"/>
            </a:xfrm>
            <a:custGeom>
              <a:avLst/>
              <a:gdLst>
                <a:gd name="T0" fmla="*/ 53 w 217"/>
                <a:gd name="T1" fmla="*/ 0 h 85"/>
                <a:gd name="T2" fmla="*/ 49 w 217"/>
                <a:gd name="T3" fmla="*/ 1 h 85"/>
                <a:gd name="T4" fmla="*/ 45 w 217"/>
                <a:gd name="T5" fmla="*/ 2 h 85"/>
                <a:gd name="T6" fmla="*/ 42 w 217"/>
                <a:gd name="T7" fmla="*/ 3 h 85"/>
                <a:gd name="T8" fmla="*/ 39 w 217"/>
                <a:gd name="T9" fmla="*/ 4 h 85"/>
                <a:gd name="T10" fmla="*/ 35 w 217"/>
                <a:gd name="T11" fmla="*/ 5 h 85"/>
                <a:gd name="T12" fmla="*/ 32 w 217"/>
                <a:gd name="T13" fmla="*/ 6 h 85"/>
                <a:gd name="T14" fmla="*/ 28 w 217"/>
                <a:gd name="T15" fmla="*/ 8 h 85"/>
                <a:gd name="T16" fmla="*/ 24 w 217"/>
                <a:gd name="T17" fmla="*/ 8 h 85"/>
                <a:gd name="T18" fmla="*/ 21 w 217"/>
                <a:gd name="T19" fmla="*/ 9 h 85"/>
                <a:gd name="T20" fmla="*/ 18 w 217"/>
                <a:gd name="T21" fmla="*/ 10 h 85"/>
                <a:gd name="T22" fmla="*/ 15 w 217"/>
                <a:gd name="T23" fmla="*/ 11 h 85"/>
                <a:gd name="T24" fmla="*/ 12 w 217"/>
                <a:gd name="T25" fmla="*/ 12 h 85"/>
                <a:gd name="T26" fmla="*/ 10 w 217"/>
                <a:gd name="T27" fmla="*/ 13 h 85"/>
                <a:gd name="T28" fmla="*/ 6 w 217"/>
                <a:gd name="T29" fmla="*/ 14 h 85"/>
                <a:gd name="T30" fmla="*/ 4 w 217"/>
                <a:gd name="T31" fmla="*/ 16 h 85"/>
                <a:gd name="T32" fmla="*/ 1 w 217"/>
                <a:gd name="T33" fmla="*/ 18 h 85"/>
                <a:gd name="T34" fmla="*/ 0 w 217"/>
                <a:gd name="T35" fmla="*/ 19 h 85"/>
                <a:gd name="T36" fmla="*/ 0 w 217"/>
                <a:gd name="T37" fmla="*/ 20 h 85"/>
                <a:gd name="T38" fmla="*/ 0 w 217"/>
                <a:gd name="T39" fmla="*/ 21 h 85"/>
                <a:gd name="T40" fmla="*/ 1 w 217"/>
                <a:gd name="T41" fmla="*/ 22 h 85"/>
                <a:gd name="T42" fmla="*/ 4 w 217"/>
                <a:gd name="T43" fmla="*/ 21 h 85"/>
                <a:gd name="T44" fmla="*/ 6 w 217"/>
                <a:gd name="T45" fmla="*/ 21 h 85"/>
                <a:gd name="T46" fmla="*/ 9 w 217"/>
                <a:gd name="T47" fmla="*/ 19 h 85"/>
                <a:gd name="T48" fmla="*/ 12 w 217"/>
                <a:gd name="T49" fmla="*/ 19 h 85"/>
                <a:gd name="T50" fmla="*/ 14 w 217"/>
                <a:gd name="T51" fmla="*/ 18 h 85"/>
                <a:gd name="T52" fmla="*/ 17 w 217"/>
                <a:gd name="T53" fmla="*/ 16 h 85"/>
                <a:gd name="T54" fmla="*/ 19 w 217"/>
                <a:gd name="T55" fmla="*/ 15 h 85"/>
                <a:gd name="T56" fmla="*/ 22 w 217"/>
                <a:gd name="T57" fmla="*/ 14 h 85"/>
                <a:gd name="T58" fmla="*/ 26 w 217"/>
                <a:gd name="T59" fmla="*/ 13 h 85"/>
                <a:gd name="T60" fmla="*/ 29 w 217"/>
                <a:gd name="T61" fmla="*/ 11 h 85"/>
                <a:gd name="T62" fmla="*/ 33 w 217"/>
                <a:gd name="T63" fmla="*/ 9 h 85"/>
                <a:gd name="T64" fmla="*/ 37 w 217"/>
                <a:gd name="T65" fmla="*/ 8 h 85"/>
                <a:gd name="T66" fmla="*/ 41 w 217"/>
                <a:gd name="T67" fmla="*/ 6 h 85"/>
                <a:gd name="T68" fmla="*/ 45 w 217"/>
                <a:gd name="T69" fmla="*/ 5 h 85"/>
                <a:gd name="T70" fmla="*/ 49 w 217"/>
                <a:gd name="T71" fmla="*/ 4 h 85"/>
                <a:gd name="T72" fmla="*/ 52 w 217"/>
                <a:gd name="T73" fmla="*/ 2 h 85"/>
                <a:gd name="T74" fmla="*/ 53 w 217"/>
                <a:gd name="T75" fmla="*/ 2 h 85"/>
                <a:gd name="T76" fmla="*/ 54 w 217"/>
                <a:gd name="T77" fmla="*/ 1 h 85"/>
                <a:gd name="T78" fmla="*/ 53 w 217"/>
                <a:gd name="T79" fmla="*/ 0 h 85"/>
                <a:gd name="T80" fmla="*/ 53 w 217"/>
                <a:gd name="T81" fmla="*/ 0 h 85"/>
                <a:gd name="T82" fmla="*/ 53 w 217"/>
                <a:gd name="T83" fmla="*/ 0 h 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7" h="85">
                  <a:moveTo>
                    <a:pt x="212" y="0"/>
                  </a:moveTo>
                  <a:lnTo>
                    <a:pt x="199" y="3"/>
                  </a:lnTo>
                  <a:lnTo>
                    <a:pt x="183" y="7"/>
                  </a:lnTo>
                  <a:lnTo>
                    <a:pt x="170" y="12"/>
                  </a:lnTo>
                  <a:lnTo>
                    <a:pt x="156" y="15"/>
                  </a:lnTo>
                  <a:lnTo>
                    <a:pt x="142" y="20"/>
                  </a:lnTo>
                  <a:lnTo>
                    <a:pt x="128" y="24"/>
                  </a:lnTo>
                  <a:lnTo>
                    <a:pt x="113" y="29"/>
                  </a:lnTo>
                  <a:lnTo>
                    <a:pt x="99" y="32"/>
                  </a:lnTo>
                  <a:lnTo>
                    <a:pt x="87" y="35"/>
                  </a:lnTo>
                  <a:lnTo>
                    <a:pt x="75" y="38"/>
                  </a:lnTo>
                  <a:lnTo>
                    <a:pt x="63" y="43"/>
                  </a:lnTo>
                  <a:lnTo>
                    <a:pt x="50" y="46"/>
                  </a:lnTo>
                  <a:lnTo>
                    <a:pt x="40" y="50"/>
                  </a:lnTo>
                  <a:lnTo>
                    <a:pt x="27" y="56"/>
                  </a:lnTo>
                  <a:lnTo>
                    <a:pt x="17" y="62"/>
                  </a:lnTo>
                  <a:lnTo>
                    <a:pt x="6" y="69"/>
                  </a:lnTo>
                  <a:lnTo>
                    <a:pt x="1" y="73"/>
                  </a:lnTo>
                  <a:lnTo>
                    <a:pt x="0" y="79"/>
                  </a:lnTo>
                  <a:lnTo>
                    <a:pt x="0" y="84"/>
                  </a:lnTo>
                  <a:lnTo>
                    <a:pt x="6" y="85"/>
                  </a:lnTo>
                  <a:lnTo>
                    <a:pt x="17" y="84"/>
                  </a:lnTo>
                  <a:lnTo>
                    <a:pt x="27" y="81"/>
                  </a:lnTo>
                  <a:lnTo>
                    <a:pt x="38" y="76"/>
                  </a:lnTo>
                  <a:lnTo>
                    <a:pt x="49" y="73"/>
                  </a:lnTo>
                  <a:lnTo>
                    <a:pt x="58" y="69"/>
                  </a:lnTo>
                  <a:lnTo>
                    <a:pt x="69" y="64"/>
                  </a:lnTo>
                  <a:lnTo>
                    <a:pt x="79" y="59"/>
                  </a:lnTo>
                  <a:lnTo>
                    <a:pt x="89" y="55"/>
                  </a:lnTo>
                  <a:lnTo>
                    <a:pt x="104" y="49"/>
                  </a:lnTo>
                  <a:lnTo>
                    <a:pt x="119" y="43"/>
                  </a:lnTo>
                  <a:lnTo>
                    <a:pt x="134" y="36"/>
                  </a:lnTo>
                  <a:lnTo>
                    <a:pt x="150" y="30"/>
                  </a:lnTo>
                  <a:lnTo>
                    <a:pt x="165" y="24"/>
                  </a:lnTo>
                  <a:lnTo>
                    <a:pt x="180" y="20"/>
                  </a:lnTo>
                  <a:lnTo>
                    <a:pt x="196" y="14"/>
                  </a:lnTo>
                  <a:lnTo>
                    <a:pt x="211" y="7"/>
                  </a:lnTo>
                  <a:lnTo>
                    <a:pt x="214" y="6"/>
                  </a:lnTo>
                  <a:lnTo>
                    <a:pt x="217" y="3"/>
                  </a:lnTo>
                  <a:lnTo>
                    <a:pt x="215" y="0"/>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19" name="Freeform 60">
              <a:extLst>
                <a:ext uri="{FF2B5EF4-FFF2-40B4-BE49-F238E27FC236}">
                  <a16:creationId xmlns:a16="http://schemas.microsoft.com/office/drawing/2014/main" id="{ADAF291B-5067-4351-B05E-49DF61BF83BF}"/>
                </a:ext>
              </a:extLst>
            </p:cNvPr>
            <p:cNvSpPr>
              <a:spLocks/>
            </p:cNvSpPr>
            <p:nvPr/>
          </p:nvSpPr>
          <p:spPr bwMode="auto">
            <a:xfrm>
              <a:off x="5312" y="3476"/>
              <a:ext cx="124" cy="48"/>
            </a:xfrm>
            <a:custGeom>
              <a:avLst/>
              <a:gdLst>
                <a:gd name="T0" fmla="*/ 1 w 248"/>
                <a:gd name="T1" fmla="*/ 24 h 95"/>
                <a:gd name="T2" fmla="*/ 4 w 248"/>
                <a:gd name="T3" fmla="*/ 24 h 95"/>
                <a:gd name="T4" fmla="*/ 7 w 248"/>
                <a:gd name="T5" fmla="*/ 24 h 95"/>
                <a:gd name="T6" fmla="*/ 10 w 248"/>
                <a:gd name="T7" fmla="*/ 23 h 95"/>
                <a:gd name="T8" fmla="*/ 13 w 248"/>
                <a:gd name="T9" fmla="*/ 22 h 95"/>
                <a:gd name="T10" fmla="*/ 16 w 248"/>
                <a:gd name="T11" fmla="*/ 21 h 95"/>
                <a:gd name="T12" fmla="*/ 20 w 248"/>
                <a:gd name="T13" fmla="*/ 20 h 95"/>
                <a:gd name="T14" fmla="*/ 23 w 248"/>
                <a:gd name="T15" fmla="*/ 20 h 95"/>
                <a:gd name="T16" fmla="*/ 26 w 248"/>
                <a:gd name="T17" fmla="*/ 19 h 95"/>
                <a:gd name="T18" fmla="*/ 29 w 248"/>
                <a:gd name="T19" fmla="*/ 18 h 95"/>
                <a:gd name="T20" fmla="*/ 34 w 248"/>
                <a:gd name="T21" fmla="*/ 17 h 95"/>
                <a:gd name="T22" fmla="*/ 38 w 248"/>
                <a:gd name="T23" fmla="*/ 16 h 95"/>
                <a:gd name="T24" fmla="*/ 41 w 248"/>
                <a:gd name="T25" fmla="*/ 15 h 95"/>
                <a:gd name="T26" fmla="*/ 46 w 248"/>
                <a:gd name="T27" fmla="*/ 14 h 95"/>
                <a:gd name="T28" fmla="*/ 49 w 248"/>
                <a:gd name="T29" fmla="*/ 13 h 95"/>
                <a:gd name="T30" fmla="*/ 53 w 248"/>
                <a:gd name="T31" fmla="*/ 12 h 95"/>
                <a:gd name="T32" fmla="*/ 57 w 248"/>
                <a:gd name="T33" fmla="*/ 10 h 95"/>
                <a:gd name="T34" fmla="*/ 59 w 248"/>
                <a:gd name="T35" fmla="*/ 8 h 95"/>
                <a:gd name="T36" fmla="*/ 62 w 248"/>
                <a:gd name="T37" fmla="*/ 6 h 95"/>
                <a:gd name="T38" fmla="*/ 62 w 248"/>
                <a:gd name="T39" fmla="*/ 3 h 95"/>
                <a:gd name="T40" fmla="*/ 60 w 248"/>
                <a:gd name="T41" fmla="*/ 1 h 95"/>
                <a:gd name="T42" fmla="*/ 57 w 248"/>
                <a:gd name="T43" fmla="*/ 0 h 95"/>
                <a:gd name="T44" fmla="*/ 54 w 248"/>
                <a:gd name="T45" fmla="*/ 0 h 95"/>
                <a:gd name="T46" fmla="*/ 50 w 248"/>
                <a:gd name="T47" fmla="*/ 2 h 95"/>
                <a:gd name="T48" fmla="*/ 47 w 248"/>
                <a:gd name="T49" fmla="*/ 3 h 95"/>
                <a:gd name="T50" fmla="*/ 44 w 248"/>
                <a:gd name="T51" fmla="*/ 4 h 95"/>
                <a:gd name="T52" fmla="*/ 41 w 248"/>
                <a:gd name="T53" fmla="*/ 6 h 95"/>
                <a:gd name="T54" fmla="*/ 38 w 248"/>
                <a:gd name="T55" fmla="*/ 8 h 95"/>
                <a:gd name="T56" fmla="*/ 34 w 248"/>
                <a:gd name="T57" fmla="*/ 9 h 95"/>
                <a:gd name="T58" fmla="*/ 31 w 248"/>
                <a:gd name="T59" fmla="*/ 11 h 95"/>
                <a:gd name="T60" fmla="*/ 27 w 248"/>
                <a:gd name="T61" fmla="*/ 13 h 95"/>
                <a:gd name="T62" fmla="*/ 23 w 248"/>
                <a:gd name="T63" fmla="*/ 15 h 95"/>
                <a:gd name="T64" fmla="*/ 18 w 248"/>
                <a:gd name="T65" fmla="*/ 17 h 95"/>
                <a:gd name="T66" fmla="*/ 14 w 248"/>
                <a:gd name="T67" fmla="*/ 18 h 95"/>
                <a:gd name="T68" fmla="*/ 10 w 248"/>
                <a:gd name="T69" fmla="*/ 20 h 95"/>
                <a:gd name="T70" fmla="*/ 6 w 248"/>
                <a:gd name="T71" fmla="*/ 22 h 95"/>
                <a:gd name="T72" fmla="*/ 2 w 248"/>
                <a:gd name="T73" fmla="*/ 23 h 95"/>
                <a:gd name="T74" fmla="*/ 1 w 248"/>
                <a:gd name="T75" fmla="*/ 23 h 95"/>
                <a:gd name="T76" fmla="*/ 1 w 248"/>
                <a:gd name="T77" fmla="*/ 23 h 95"/>
                <a:gd name="T78" fmla="*/ 0 w 248"/>
                <a:gd name="T79" fmla="*/ 24 h 95"/>
                <a:gd name="T80" fmla="*/ 1 w 248"/>
                <a:gd name="T81" fmla="*/ 24 h 95"/>
                <a:gd name="T82" fmla="*/ 1 w 248"/>
                <a:gd name="T83" fmla="*/ 24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48" h="95">
                  <a:moveTo>
                    <a:pt x="2" y="95"/>
                  </a:moveTo>
                  <a:lnTo>
                    <a:pt x="14" y="95"/>
                  </a:lnTo>
                  <a:lnTo>
                    <a:pt x="26" y="94"/>
                  </a:lnTo>
                  <a:lnTo>
                    <a:pt x="40" y="91"/>
                  </a:lnTo>
                  <a:lnTo>
                    <a:pt x="52" y="87"/>
                  </a:lnTo>
                  <a:lnTo>
                    <a:pt x="64" y="84"/>
                  </a:lnTo>
                  <a:lnTo>
                    <a:pt x="77" y="80"/>
                  </a:lnTo>
                  <a:lnTo>
                    <a:pt x="89" y="77"/>
                  </a:lnTo>
                  <a:lnTo>
                    <a:pt x="101" y="74"/>
                  </a:lnTo>
                  <a:lnTo>
                    <a:pt x="116" y="71"/>
                  </a:lnTo>
                  <a:lnTo>
                    <a:pt x="133" y="66"/>
                  </a:lnTo>
                  <a:lnTo>
                    <a:pt x="149" y="63"/>
                  </a:lnTo>
                  <a:lnTo>
                    <a:pt x="164" y="58"/>
                  </a:lnTo>
                  <a:lnTo>
                    <a:pt x="181" y="55"/>
                  </a:lnTo>
                  <a:lnTo>
                    <a:pt x="196" y="51"/>
                  </a:lnTo>
                  <a:lnTo>
                    <a:pt x="210" y="46"/>
                  </a:lnTo>
                  <a:lnTo>
                    <a:pt x="225" y="40"/>
                  </a:lnTo>
                  <a:lnTo>
                    <a:pt x="236" y="32"/>
                  </a:lnTo>
                  <a:lnTo>
                    <a:pt x="246" y="22"/>
                  </a:lnTo>
                  <a:lnTo>
                    <a:pt x="248" y="10"/>
                  </a:lnTo>
                  <a:lnTo>
                    <a:pt x="239" y="2"/>
                  </a:lnTo>
                  <a:lnTo>
                    <a:pt x="225" y="0"/>
                  </a:lnTo>
                  <a:lnTo>
                    <a:pt x="213" y="0"/>
                  </a:lnTo>
                  <a:lnTo>
                    <a:pt x="199" y="5"/>
                  </a:lnTo>
                  <a:lnTo>
                    <a:pt x="185" y="10"/>
                  </a:lnTo>
                  <a:lnTo>
                    <a:pt x="173" y="16"/>
                  </a:lnTo>
                  <a:lnTo>
                    <a:pt x="161" y="22"/>
                  </a:lnTo>
                  <a:lnTo>
                    <a:pt x="149" y="29"/>
                  </a:lnTo>
                  <a:lnTo>
                    <a:pt x="136" y="36"/>
                  </a:lnTo>
                  <a:lnTo>
                    <a:pt x="121" y="42"/>
                  </a:lnTo>
                  <a:lnTo>
                    <a:pt x="106" y="49"/>
                  </a:lnTo>
                  <a:lnTo>
                    <a:pt x="89" y="57"/>
                  </a:lnTo>
                  <a:lnTo>
                    <a:pt x="72" y="65"/>
                  </a:lnTo>
                  <a:lnTo>
                    <a:pt x="55" y="72"/>
                  </a:lnTo>
                  <a:lnTo>
                    <a:pt x="38" y="80"/>
                  </a:lnTo>
                  <a:lnTo>
                    <a:pt x="22" y="86"/>
                  </a:lnTo>
                  <a:lnTo>
                    <a:pt x="5" y="91"/>
                  </a:lnTo>
                  <a:lnTo>
                    <a:pt x="3" y="91"/>
                  </a:lnTo>
                  <a:lnTo>
                    <a:pt x="2" y="92"/>
                  </a:lnTo>
                  <a:lnTo>
                    <a:pt x="0" y="95"/>
                  </a:lnTo>
                  <a:lnTo>
                    <a:pt x="2"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0" name="Freeform 61">
              <a:extLst>
                <a:ext uri="{FF2B5EF4-FFF2-40B4-BE49-F238E27FC236}">
                  <a16:creationId xmlns:a16="http://schemas.microsoft.com/office/drawing/2014/main" id="{749D6F70-C9D2-431F-BE90-3DB63A49B237}"/>
                </a:ext>
              </a:extLst>
            </p:cNvPr>
            <p:cNvSpPr>
              <a:spLocks/>
            </p:cNvSpPr>
            <p:nvPr/>
          </p:nvSpPr>
          <p:spPr bwMode="auto">
            <a:xfrm>
              <a:off x="5418" y="3462"/>
              <a:ext cx="29" cy="36"/>
            </a:xfrm>
            <a:custGeom>
              <a:avLst/>
              <a:gdLst>
                <a:gd name="T0" fmla="*/ 1 w 56"/>
                <a:gd name="T1" fmla="*/ 7 h 72"/>
                <a:gd name="T2" fmla="*/ 1 w 56"/>
                <a:gd name="T3" fmla="*/ 7 h 72"/>
                <a:gd name="T4" fmla="*/ 1 w 56"/>
                <a:gd name="T5" fmla="*/ 7 h 72"/>
                <a:gd name="T6" fmla="*/ 1 w 56"/>
                <a:gd name="T7" fmla="*/ 8 h 72"/>
                <a:gd name="T8" fmla="*/ 1 w 56"/>
                <a:gd name="T9" fmla="*/ 8 h 72"/>
                <a:gd name="T10" fmla="*/ 1 w 56"/>
                <a:gd name="T11" fmla="*/ 8 h 72"/>
                <a:gd name="T12" fmla="*/ 2 w 56"/>
                <a:gd name="T13" fmla="*/ 8 h 72"/>
                <a:gd name="T14" fmla="*/ 2 w 56"/>
                <a:gd name="T15" fmla="*/ 9 h 72"/>
                <a:gd name="T16" fmla="*/ 2 w 56"/>
                <a:gd name="T17" fmla="*/ 9 h 72"/>
                <a:gd name="T18" fmla="*/ 2 w 56"/>
                <a:gd name="T19" fmla="*/ 10 h 72"/>
                <a:gd name="T20" fmla="*/ 2 w 56"/>
                <a:gd name="T21" fmla="*/ 10 h 72"/>
                <a:gd name="T22" fmla="*/ 2 w 56"/>
                <a:gd name="T23" fmla="*/ 11 h 72"/>
                <a:gd name="T24" fmla="*/ 2 w 56"/>
                <a:gd name="T25" fmla="*/ 10 h 72"/>
                <a:gd name="T26" fmla="*/ 3 w 56"/>
                <a:gd name="T27" fmla="*/ 11 h 72"/>
                <a:gd name="T28" fmla="*/ 3 w 56"/>
                <a:gd name="T29" fmla="*/ 11 h 72"/>
                <a:gd name="T30" fmla="*/ 3 w 56"/>
                <a:gd name="T31" fmla="*/ 11 h 72"/>
                <a:gd name="T32" fmla="*/ 3 w 56"/>
                <a:gd name="T33" fmla="*/ 12 h 72"/>
                <a:gd name="T34" fmla="*/ 3 w 56"/>
                <a:gd name="T35" fmla="*/ 13 h 72"/>
                <a:gd name="T36" fmla="*/ 3 w 56"/>
                <a:gd name="T37" fmla="*/ 14 h 72"/>
                <a:gd name="T38" fmla="*/ 3 w 56"/>
                <a:gd name="T39" fmla="*/ 14 h 72"/>
                <a:gd name="T40" fmla="*/ 3 w 56"/>
                <a:gd name="T41" fmla="*/ 13 h 72"/>
                <a:gd name="T42" fmla="*/ 3 w 56"/>
                <a:gd name="T43" fmla="*/ 13 h 72"/>
                <a:gd name="T44" fmla="*/ 3 w 56"/>
                <a:gd name="T45" fmla="*/ 13 h 72"/>
                <a:gd name="T46" fmla="*/ 3 w 56"/>
                <a:gd name="T47" fmla="*/ 13 h 72"/>
                <a:gd name="T48" fmla="*/ 3 w 56"/>
                <a:gd name="T49" fmla="*/ 12 h 72"/>
                <a:gd name="T50" fmla="*/ 3 w 56"/>
                <a:gd name="T51" fmla="*/ 13 h 72"/>
                <a:gd name="T52" fmla="*/ 3 w 56"/>
                <a:gd name="T53" fmla="*/ 13 h 72"/>
                <a:gd name="T54" fmla="*/ 3 w 56"/>
                <a:gd name="T55" fmla="*/ 14 h 72"/>
                <a:gd name="T56" fmla="*/ 3 w 56"/>
                <a:gd name="T57" fmla="*/ 14 h 72"/>
                <a:gd name="T58" fmla="*/ 3 w 56"/>
                <a:gd name="T59" fmla="*/ 16 h 72"/>
                <a:gd name="T60" fmla="*/ 5 w 56"/>
                <a:gd name="T61" fmla="*/ 17 h 72"/>
                <a:gd name="T62" fmla="*/ 6 w 56"/>
                <a:gd name="T63" fmla="*/ 18 h 72"/>
                <a:gd name="T64" fmla="*/ 8 w 56"/>
                <a:gd name="T65" fmla="*/ 18 h 72"/>
                <a:gd name="T66" fmla="*/ 10 w 56"/>
                <a:gd name="T67" fmla="*/ 17 h 72"/>
                <a:gd name="T68" fmla="*/ 12 w 56"/>
                <a:gd name="T69" fmla="*/ 16 h 72"/>
                <a:gd name="T70" fmla="*/ 13 w 56"/>
                <a:gd name="T71" fmla="*/ 14 h 72"/>
                <a:gd name="T72" fmla="*/ 15 w 56"/>
                <a:gd name="T73" fmla="*/ 11 h 72"/>
                <a:gd name="T74" fmla="*/ 15 w 56"/>
                <a:gd name="T75" fmla="*/ 8 h 72"/>
                <a:gd name="T76" fmla="*/ 15 w 56"/>
                <a:gd name="T77" fmla="*/ 6 h 72"/>
                <a:gd name="T78" fmla="*/ 13 w 56"/>
                <a:gd name="T79" fmla="*/ 3 h 72"/>
                <a:gd name="T80" fmla="*/ 11 w 56"/>
                <a:gd name="T81" fmla="*/ 1 h 72"/>
                <a:gd name="T82" fmla="*/ 9 w 56"/>
                <a:gd name="T83" fmla="*/ 0 h 72"/>
                <a:gd name="T84" fmla="*/ 6 w 56"/>
                <a:gd name="T85" fmla="*/ 0 h 72"/>
                <a:gd name="T86" fmla="*/ 4 w 56"/>
                <a:gd name="T87" fmla="*/ 1 h 72"/>
                <a:gd name="T88" fmla="*/ 2 w 56"/>
                <a:gd name="T89" fmla="*/ 2 h 72"/>
                <a:gd name="T90" fmla="*/ 1 w 56"/>
                <a:gd name="T91" fmla="*/ 3 h 72"/>
                <a:gd name="T92" fmla="*/ 1 w 56"/>
                <a:gd name="T93" fmla="*/ 4 h 72"/>
                <a:gd name="T94" fmla="*/ 0 w 56"/>
                <a:gd name="T95" fmla="*/ 6 h 72"/>
                <a:gd name="T96" fmla="*/ 1 w 56"/>
                <a:gd name="T97" fmla="*/ 7 h 72"/>
                <a:gd name="T98" fmla="*/ 1 w 56"/>
                <a:gd name="T99" fmla="*/ 7 h 7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6" h="72">
                  <a:moveTo>
                    <a:pt x="1" y="26"/>
                  </a:moveTo>
                  <a:lnTo>
                    <a:pt x="3" y="27"/>
                  </a:lnTo>
                  <a:lnTo>
                    <a:pt x="3" y="29"/>
                  </a:lnTo>
                  <a:lnTo>
                    <a:pt x="4" y="30"/>
                  </a:lnTo>
                  <a:lnTo>
                    <a:pt x="4" y="32"/>
                  </a:lnTo>
                  <a:lnTo>
                    <a:pt x="6" y="32"/>
                  </a:lnTo>
                  <a:lnTo>
                    <a:pt x="6" y="33"/>
                  </a:lnTo>
                  <a:lnTo>
                    <a:pt x="6" y="35"/>
                  </a:lnTo>
                  <a:lnTo>
                    <a:pt x="6" y="37"/>
                  </a:lnTo>
                  <a:lnTo>
                    <a:pt x="7" y="40"/>
                  </a:lnTo>
                  <a:lnTo>
                    <a:pt x="7" y="41"/>
                  </a:lnTo>
                  <a:lnTo>
                    <a:pt x="7" y="40"/>
                  </a:lnTo>
                  <a:lnTo>
                    <a:pt x="9" y="43"/>
                  </a:lnTo>
                  <a:lnTo>
                    <a:pt x="9" y="44"/>
                  </a:lnTo>
                  <a:lnTo>
                    <a:pt x="9" y="47"/>
                  </a:lnTo>
                  <a:lnTo>
                    <a:pt x="9" y="50"/>
                  </a:lnTo>
                  <a:lnTo>
                    <a:pt x="10" y="53"/>
                  </a:lnTo>
                  <a:lnTo>
                    <a:pt x="10" y="55"/>
                  </a:lnTo>
                  <a:lnTo>
                    <a:pt x="10" y="52"/>
                  </a:lnTo>
                  <a:lnTo>
                    <a:pt x="10" y="50"/>
                  </a:lnTo>
                  <a:lnTo>
                    <a:pt x="10" y="49"/>
                  </a:lnTo>
                  <a:lnTo>
                    <a:pt x="10" y="47"/>
                  </a:lnTo>
                  <a:lnTo>
                    <a:pt x="10" y="49"/>
                  </a:lnTo>
                  <a:lnTo>
                    <a:pt x="10" y="50"/>
                  </a:lnTo>
                  <a:lnTo>
                    <a:pt x="10" y="53"/>
                  </a:lnTo>
                  <a:lnTo>
                    <a:pt x="10" y="55"/>
                  </a:lnTo>
                  <a:lnTo>
                    <a:pt x="12" y="63"/>
                  </a:lnTo>
                  <a:lnTo>
                    <a:pt x="17" y="67"/>
                  </a:lnTo>
                  <a:lnTo>
                    <a:pt x="23" y="72"/>
                  </a:lnTo>
                  <a:lnTo>
                    <a:pt x="30" y="72"/>
                  </a:lnTo>
                  <a:lnTo>
                    <a:pt x="38" y="67"/>
                  </a:lnTo>
                  <a:lnTo>
                    <a:pt x="46" y="61"/>
                  </a:lnTo>
                  <a:lnTo>
                    <a:pt x="50" y="53"/>
                  </a:lnTo>
                  <a:lnTo>
                    <a:pt x="55" y="44"/>
                  </a:lnTo>
                  <a:lnTo>
                    <a:pt x="56" y="32"/>
                  </a:lnTo>
                  <a:lnTo>
                    <a:pt x="56" y="21"/>
                  </a:lnTo>
                  <a:lnTo>
                    <a:pt x="50" y="11"/>
                  </a:lnTo>
                  <a:lnTo>
                    <a:pt x="43" y="3"/>
                  </a:lnTo>
                  <a:lnTo>
                    <a:pt x="33" y="0"/>
                  </a:lnTo>
                  <a:lnTo>
                    <a:pt x="24" y="0"/>
                  </a:lnTo>
                  <a:lnTo>
                    <a:pt x="15" y="1"/>
                  </a:lnTo>
                  <a:lnTo>
                    <a:pt x="7" y="6"/>
                  </a:lnTo>
                  <a:lnTo>
                    <a:pt x="4" y="9"/>
                  </a:lnTo>
                  <a:lnTo>
                    <a:pt x="1" y="15"/>
                  </a:lnTo>
                  <a:lnTo>
                    <a:pt x="0" y="21"/>
                  </a:lnTo>
                  <a:lnTo>
                    <a:pt x="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1" name="Freeform 62">
              <a:extLst>
                <a:ext uri="{FF2B5EF4-FFF2-40B4-BE49-F238E27FC236}">
                  <a16:creationId xmlns:a16="http://schemas.microsoft.com/office/drawing/2014/main" id="{8D6E4939-5769-4C82-B454-218CA8F299D2}"/>
                </a:ext>
              </a:extLst>
            </p:cNvPr>
            <p:cNvSpPr>
              <a:spLocks/>
            </p:cNvSpPr>
            <p:nvPr/>
          </p:nvSpPr>
          <p:spPr bwMode="auto">
            <a:xfrm>
              <a:off x="5303" y="3505"/>
              <a:ext cx="18" cy="29"/>
            </a:xfrm>
            <a:custGeom>
              <a:avLst/>
              <a:gdLst>
                <a:gd name="T0" fmla="*/ 1 w 37"/>
                <a:gd name="T1" fmla="*/ 1 h 59"/>
                <a:gd name="T2" fmla="*/ 0 w 37"/>
                <a:gd name="T3" fmla="*/ 3 h 59"/>
                <a:gd name="T4" fmla="*/ 0 w 37"/>
                <a:gd name="T5" fmla="*/ 5 h 59"/>
                <a:gd name="T6" fmla="*/ 0 w 37"/>
                <a:gd name="T7" fmla="*/ 7 h 59"/>
                <a:gd name="T8" fmla="*/ 0 w 37"/>
                <a:gd name="T9" fmla="*/ 10 h 59"/>
                <a:gd name="T10" fmla="*/ 0 w 37"/>
                <a:gd name="T11" fmla="*/ 10 h 59"/>
                <a:gd name="T12" fmla="*/ 1 w 37"/>
                <a:gd name="T13" fmla="*/ 11 h 59"/>
                <a:gd name="T14" fmla="*/ 2 w 37"/>
                <a:gd name="T15" fmla="*/ 12 h 59"/>
                <a:gd name="T16" fmla="*/ 2 w 37"/>
                <a:gd name="T17" fmla="*/ 13 h 59"/>
                <a:gd name="T18" fmla="*/ 3 w 37"/>
                <a:gd name="T19" fmla="*/ 13 h 59"/>
                <a:gd name="T20" fmla="*/ 4 w 37"/>
                <a:gd name="T21" fmla="*/ 14 h 59"/>
                <a:gd name="T22" fmla="*/ 5 w 37"/>
                <a:gd name="T23" fmla="*/ 14 h 59"/>
                <a:gd name="T24" fmla="*/ 6 w 37"/>
                <a:gd name="T25" fmla="*/ 14 h 59"/>
                <a:gd name="T26" fmla="*/ 7 w 37"/>
                <a:gd name="T27" fmla="*/ 13 h 59"/>
                <a:gd name="T28" fmla="*/ 8 w 37"/>
                <a:gd name="T29" fmla="*/ 12 h 59"/>
                <a:gd name="T30" fmla="*/ 9 w 37"/>
                <a:gd name="T31" fmla="*/ 10 h 59"/>
                <a:gd name="T32" fmla="*/ 9 w 37"/>
                <a:gd name="T33" fmla="*/ 9 h 59"/>
                <a:gd name="T34" fmla="*/ 8 w 37"/>
                <a:gd name="T35" fmla="*/ 7 h 59"/>
                <a:gd name="T36" fmla="*/ 7 w 37"/>
                <a:gd name="T37" fmla="*/ 7 h 59"/>
                <a:gd name="T38" fmla="*/ 6 w 37"/>
                <a:gd name="T39" fmla="*/ 6 h 59"/>
                <a:gd name="T40" fmla="*/ 5 w 37"/>
                <a:gd name="T41" fmla="*/ 5 h 59"/>
                <a:gd name="T42" fmla="*/ 4 w 37"/>
                <a:gd name="T43" fmla="*/ 4 h 59"/>
                <a:gd name="T44" fmla="*/ 4 w 37"/>
                <a:gd name="T45" fmla="*/ 3 h 59"/>
                <a:gd name="T46" fmla="*/ 4 w 37"/>
                <a:gd name="T47" fmla="*/ 2 h 59"/>
                <a:gd name="T48" fmla="*/ 4 w 37"/>
                <a:gd name="T49" fmla="*/ 1 h 59"/>
                <a:gd name="T50" fmla="*/ 3 w 37"/>
                <a:gd name="T51" fmla="*/ 0 h 59"/>
                <a:gd name="T52" fmla="*/ 3 w 37"/>
                <a:gd name="T53" fmla="*/ 0 h 59"/>
                <a:gd name="T54" fmla="*/ 2 w 37"/>
                <a:gd name="T55" fmla="*/ 0 h 59"/>
                <a:gd name="T56" fmla="*/ 1 w 37"/>
                <a:gd name="T57" fmla="*/ 1 h 59"/>
                <a:gd name="T58" fmla="*/ 1 w 37"/>
                <a:gd name="T59" fmla="*/ 1 h 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 h="59">
                  <a:moveTo>
                    <a:pt x="6" y="7"/>
                  </a:moveTo>
                  <a:lnTo>
                    <a:pt x="3" y="14"/>
                  </a:lnTo>
                  <a:lnTo>
                    <a:pt x="1" y="23"/>
                  </a:lnTo>
                  <a:lnTo>
                    <a:pt x="0" y="31"/>
                  </a:lnTo>
                  <a:lnTo>
                    <a:pt x="1" y="40"/>
                  </a:lnTo>
                  <a:lnTo>
                    <a:pt x="3" y="43"/>
                  </a:lnTo>
                  <a:lnTo>
                    <a:pt x="4" y="46"/>
                  </a:lnTo>
                  <a:lnTo>
                    <a:pt x="8" y="49"/>
                  </a:lnTo>
                  <a:lnTo>
                    <a:pt x="9" y="52"/>
                  </a:lnTo>
                  <a:lnTo>
                    <a:pt x="12" y="55"/>
                  </a:lnTo>
                  <a:lnTo>
                    <a:pt x="17" y="57"/>
                  </a:lnTo>
                  <a:lnTo>
                    <a:pt x="21" y="59"/>
                  </a:lnTo>
                  <a:lnTo>
                    <a:pt x="26" y="57"/>
                  </a:lnTo>
                  <a:lnTo>
                    <a:pt x="30" y="54"/>
                  </a:lnTo>
                  <a:lnTo>
                    <a:pt x="35" y="48"/>
                  </a:lnTo>
                  <a:lnTo>
                    <a:pt x="37" y="42"/>
                  </a:lnTo>
                  <a:lnTo>
                    <a:pt x="37" y="36"/>
                  </a:lnTo>
                  <a:lnTo>
                    <a:pt x="34" y="31"/>
                  </a:lnTo>
                  <a:lnTo>
                    <a:pt x="29" y="29"/>
                  </a:lnTo>
                  <a:lnTo>
                    <a:pt x="26" y="26"/>
                  </a:lnTo>
                  <a:lnTo>
                    <a:pt x="21" y="23"/>
                  </a:lnTo>
                  <a:lnTo>
                    <a:pt x="18" y="19"/>
                  </a:lnTo>
                  <a:lnTo>
                    <a:pt x="17" y="14"/>
                  </a:lnTo>
                  <a:lnTo>
                    <a:pt x="17" y="10"/>
                  </a:lnTo>
                  <a:lnTo>
                    <a:pt x="17" y="5"/>
                  </a:lnTo>
                  <a:lnTo>
                    <a:pt x="15" y="0"/>
                  </a:lnTo>
                  <a:lnTo>
                    <a:pt x="12" y="0"/>
                  </a:lnTo>
                  <a:lnTo>
                    <a:pt x="9" y="3"/>
                  </a:lnTo>
                  <a:lnTo>
                    <a:pt x="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2" name="Freeform 63">
              <a:extLst>
                <a:ext uri="{FF2B5EF4-FFF2-40B4-BE49-F238E27FC236}">
                  <a16:creationId xmlns:a16="http://schemas.microsoft.com/office/drawing/2014/main" id="{81043693-4E3F-4121-A733-03D067F9191C}"/>
                </a:ext>
              </a:extLst>
            </p:cNvPr>
            <p:cNvSpPr>
              <a:spLocks/>
            </p:cNvSpPr>
            <p:nvPr/>
          </p:nvSpPr>
          <p:spPr bwMode="auto">
            <a:xfrm>
              <a:off x="5226" y="2954"/>
              <a:ext cx="20" cy="977"/>
            </a:xfrm>
            <a:custGeom>
              <a:avLst/>
              <a:gdLst>
                <a:gd name="T0" fmla="*/ 3 w 42"/>
                <a:gd name="T1" fmla="*/ 3 h 1954"/>
                <a:gd name="T2" fmla="*/ 2 w 42"/>
                <a:gd name="T3" fmla="*/ 68 h 1954"/>
                <a:gd name="T4" fmla="*/ 1 w 42"/>
                <a:gd name="T5" fmla="*/ 135 h 1954"/>
                <a:gd name="T6" fmla="*/ 1 w 42"/>
                <a:gd name="T7" fmla="*/ 200 h 1954"/>
                <a:gd name="T8" fmla="*/ 1 w 42"/>
                <a:gd name="T9" fmla="*/ 266 h 1954"/>
                <a:gd name="T10" fmla="*/ 0 w 42"/>
                <a:gd name="T11" fmla="*/ 321 h 1954"/>
                <a:gd name="T12" fmla="*/ 0 w 42"/>
                <a:gd name="T13" fmla="*/ 377 h 1954"/>
                <a:gd name="T14" fmla="*/ 0 w 42"/>
                <a:gd name="T15" fmla="*/ 432 h 1954"/>
                <a:gd name="T16" fmla="*/ 1 w 42"/>
                <a:gd name="T17" fmla="*/ 487 h 1954"/>
                <a:gd name="T18" fmla="*/ 2 w 42"/>
                <a:gd name="T19" fmla="*/ 489 h 1954"/>
                <a:gd name="T20" fmla="*/ 4 w 42"/>
                <a:gd name="T21" fmla="*/ 489 h 1954"/>
                <a:gd name="T22" fmla="*/ 6 w 42"/>
                <a:gd name="T23" fmla="*/ 487 h 1954"/>
                <a:gd name="T24" fmla="*/ 7 w 42"/>
                <a:gd name="T25" fmla="*/ 485 h 1954"/>
                <a:gd name="T26" fmla="*/ 9 w 42"/>
                <a:gd name="T27" fmla="*/ 430 h 1954"/>
                <a:gd name="T28" fmla="*/ 10 w 42"/>
                <a:gd name="T29" fmla="*/ 375 h 1954"/>
                <a:gd name="T30" fmla="*/ 9 w 42"/>
                <a:gd name="T31" fmla="*/ 321 h 1954"/>
                <a:gd name="T32" fmla="*/ 8 w 42"/>
                <a:gd name="T33" fmla="*/ 266 h 1954"/>
                <a:gd name="T34" fmla="*/ 7 w 42"/>
                <a:gd name="T35" fmla="*/ 200 h 1954"/>
                <a:gd name="T36" fmla="*/ 6 w 42"/>
                <a:gd name="T37" fmla="*/ 134 h 1954"/>
                <a:gd name="T38" fmla="*/ 6 w 42"/>
                <a:gd name="T39" fmla="*/ 68 h 1954"/>
                <a:gd name="T40" fmla="*/ 5 w 42"/>
                <a:gd name="T41" fmla="*/ 1 h 1954"/>
                <a:gd name="T42" fmla="*/ 5 w 42"/>
                <a:gd name="T43" fmla="*/ 0 h 1954"/>
                <a:gd name="T44" fmla="*/ 4 w 42"/>
                <a:gd name="T45" fmla="*/ 1 h 1954"/>
                <a:gd name="T46" fmla="*/ 4 w 42"/>
                <a:gd name="T47" fmla="*/ 2 h 1954"/>
                <a:gd name="T48" fmla="*/ 3 w 42"/>
                <a:gd name="T49" fmla="*/ 3 h 1954"/>
                <a:gd name="T50" fmla="*/ 3 w 42"/>
                <a:gd name="T51" fmla="*/ 3 h 19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2" h="1954">
                  <a:moveTo>
                    <a:pt x="14" y="9"/>
                  </a:moveTo>
                  <a:lnTo>
                    <a:pt x="8" y="272"/>
                  </a:lnTo>
                  <a:lnTo>
                    <a:pt x="5" y="537"/>
                  </a:lnTo>
                  <a:lnTo>
                    <a:pt x="4" y="800"/>
                  </a:lnTo>
                  <a:lnTo>
                    <a:pt x="4" y="1064"/>
                  </a:lnTo>
                  <a:lnTo>
                    <a:pt x="2" y="1284"/>
                  </a:lnTo>
                  <a:lnTo>
                    <a:pt x="0" y="1505"/>
                  </a:lnTo>
                  <a:lnTo>
                    <a:pt x="0" y="1726"/>
                  </a:lnTo>
                  <a:lnTo>
                    <a:pt x="7" y="1947"/>
                  </a:lnTo>
                  <a:lnTo>
                    <a:pt x="11" y="1954"/>
                  </a:lnTo>
                  <a:lnTo>
                    <a:pt x="19" y="1953"/>
                  </a:lnTo>
                  <a:lnTo>
                    <a:pt x="26" y="1947"/>
                  </a:lnTo>
                  <a:lnTo>
                    <a:pt x="30" y="1937"/>
                  </a:lnTo>
                  <a:lnTo>
                    <a:pt x="40" y="1720"/>
                  </a:lnTo>
                  <a:lnTo>
                    <a:pt x="42" y="1500"/>
                  </a:lnTo>
                  <a:lnTo>
                    <a:pt x="37" y="1281"/>
                  </a:lnTo>
                  <a:lnTo>
                    <a:pt x="34" y="1064"/>
                  </a:lnTo>
                  <a:lnTo>
                    <a:pt x="30" y="798"/>
                  </a:lnTo>
                  <a:lnTo>
                    <a:pt x="26" y="534"/>
                  </a:lnTo>
                  <a:lnTo>
                    <a:pt x="25" y="269"/>
                  </a:lnTo>
                  <a:lnTo>
                    <a:pt x="23" y="3"/>
                  </a:lnTo>
                  <a:lnTo>
                    <a:pt x="22" y="0"/>
                  </a:lnTo>
                  <a:lnTo>
                    <a:pt x="19" y="1"/>
                  </a:lnTo>
                  <a:lnTo>
                    <a:pt x="16" y="5"/>
                  </a:lnTo>
                  <a:lnTo>
                    <a:pt x="1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3" name="Freeform 64">
              <a:extLst>
                <a:ext uri="{FF2B5EF4-FFF2-40B4-BE49-F238E27FC236}">
                  <a16:creationId xmlns:a16="http://schemas.microsoft.com/office/drawing/2014/main" id="{CF8B54D2-A945-47A4-AF9D-82409245AC52}"/>
                </a:ext>
              </a:extLst>
            </p:cNvPr>
            <p:cNvSpPr>
              <a:spLocks/>
            </p:cNvSpPr>
            <p:nvPr/>
          </p:nvSpPr>
          <p:spPr bwMode="auto">
            <a:xfrm>
              <a:off x="5045" y="3285"/>
              <a:ext cx="26" cy="39"/>
            </a:xfrm>
            <a:custGeom>
              <a:avLst/>
              <a:gdLst>
                <a:gd name="T0" fmla="*/ 1 w 52"/>
                <a:gd name="T1" fmla="*/ 5 h 78"/>
                <a:gd name="T2" fmla="*/ 1 w 52"/>
                <a:gd name="T3" fmla="*/ 7 h 78"/>
                <a:gd name="T4" fmla="*/ 1 w 52"/>
                <a:gd name="T5" fmla="*/ 8 h 78"/>
                <a:gd name="T6" fmla="*/ 0 w 52"/>
                <a:gd name="T7" fmla="*/ 10 h 78"/>
                <a:gd name="T8" fmla="*/ 0 w 52"/>
                <a:gd name="T9" fmla="*/ 11 h 78"/>
                <a:gd name="T10" fmla="*/ 0 w 52"/>
                <a:gd name="T11" fmla="*/ 13 h 78"/>
                <a:gd name="T12" fmla="*/ 0 w 52"/>
                <a:gd name="T13" fmla="*/ 15 h 78"/>
                <a:gd name="T14" fmla="*/ 0 w 52"/>
                <a:gd name="T15" fmla="*/ 16 h 78"/>
                <a:gd name="T16" fmla="*/ 1 w 52"/>
                <a:gd name="T17" fmla="*/ 18 h 78"/>
                <a:gd name="T18" fmla="*/ 2 w 52"/>
                <a:gd name="T19" fmla="*/ 19 h 78"/>
                <a:gd name="T20" fmla="*/ 3 w 52"/>
                <a:gd name="T21" fmla="*/ 20 h 78"/>
                <a:gd name="T22" fmla="*/ 5 w 52"/>
                <a:gd name="T23" fmla="*/ 20 h 78"/>
                <a:gd name="T24" fmla="*/ 7 w 52"/>
                <a:gd name="T25" fmla="*/ 20 h 78"/>
                <a:gd name="T26" fmla="*/ 9 w 52"/>
                <a:gd name="T27" fmla="*/ 18 h 78"/>
                <a:gd name="T28" fmla="*/ 11 w 52"/>
                <a:gd name="T29" fmla="*/ 16 h 78"/>
                <a:gd name="T30" fmla="*/ 13 w 52"/>
                <a:gd name="T31" fmla="*/ 14 h 78"/>
                <a:gd name="T32" fmla="*/ 13 w 52"/>
                <a:gd name="T33" fmla="*/ 11 h 78"/>
                <a:gd name="T34" fmla="*/ 13 w 52"/>
                <a:gd name="T35" fmla="*/ 9 h 78"/>
                <a:gd name="T36" fmla="*/ 12 w 52"/>
                <a:gd name="T37" fmla="*/ 7 h 78"/>
                <a:gd name="T38" fmla="*/ 11 w 52"/>
                <a:gd name="T39" fmla="*/ 4 h 78"/>
                <a:gd name="T40" fmla="*/ 9 w 52"/>
                <a:gd name="T41" fmla="*/ 2 h 78"/>
                <a:gd name="T42" fmla="*/ 9 w 52"/>
                <a:gd name="T43" fmla="*/ 1 h 78"/>
                <a:gd name="T44" fmla="*/ 8 w 52"/>
                <a:gd name="T45" fmla="*/ 0 h 78"/>
                <a:gd name="T46" fmla="*/ 6 w 52"/>
                <a:gd name="T47" fmla="*/ 0 h 78"/>
                <a:gd name="T48" fmla="*/ 5 w 52"/>
                <a:gd name="T49" fmla="*/ 1 h 78"/>
                <a:gd name="T50" fmla="*/ 4 w 52"/>
                <a:gd name="T51" fmla="*/ 2 h 78"/>
                <a:gd name="T52" fmla="*/ 3 w 52"/>
                <a:gd name="T53" fmla="*/ 2 h 78"/>
                <a:gd name="T54" fmla="*/ 1 w 52"/>
                <a:gd name="T55" fmla="*/ 4 h 78"/>
                <a:gd name="T56" fmla="*/ 1 w 52"/>
                <a:gd name="T57" fmla="*/ 5 h 78"/>
                <a:gd name="T58" fmla="*/ 1 w 52"/>
                <a:gd name="T59" fmla="*/ 5 h 7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 h="78">
                  <a:moveTo>
                    <a:pt x="3" y="20"/>
                  </a:moveTo>
                  <a:lnTo>
                    <a:pt x="1" y="26"/>
                  </a:lnTo>
                  <a:lnTo>
                    <a:pt x="1" y="31"/>
                  </a:lnTo>
                  <a:lnTo>
                    <a:pt x="0" y="37"/>
                  </a:lnTo>
                  <a:lnTo>
                    <a:pt x="0" y="43"/>
                  </a:lnTo>
                  <a:lnTo>
                    <a:pt x="0" y="49"/>
                  </a:lnTo>
                  <a:lnTo>
                    <a:pt x="0" y="57"/>
                  </a:lnTo>
                  <a:lnTo>
                    <a:pt x="0" y="63"/>
                  </a:lnTo>
                  <a:lnTo>
                    <a:pt x="1" y="69"/>
                  </a:lnTo>
                  <a:lnTo>
                    <a:pt x="6" y="75"/>
                  </a:lnTo>
                  <a:lnTo>
                    <a:pt x="12" y="78"/>
                  </a:lnTo>
                  <a:lnTo>
                    <a:pt x="20" y="78"/>
                  </a:lnTo>
                  <a:lnTo>
                    <a:pt x="26" y="77"/>
                  </a:lnTo>
                  <a:lnTo>
                    <a:pt x="36" y="72"/>
                  </a:lnTo>
                  <a:lnTo>
                    <a:pt x="44" y="64"/>
                  </a:lnTo>
                  <a:lnTo>
                    <a:pt x="50" y="55"/>
                  </a:lnTo>
                  <a:lnTo>
                    <a:pt x="52" y="44"/>
                  </a:lnTo>
                  <a:lnTo>
                    <a:pt x="50" y="34"/>
                  </a:lnTo>
                  <a:lnTo>
                    <a:pt x="47" y="25"/>
                  </a:lnTo>
                  <a:lnTo>
                    <a:pt x="41" y="15"/>
                  </a:lnTo>
                  <a:lnTo>
                    <a:pt x="36" y="6"/>
                  </a:lnTo>
                  <a:lnTo>
                    <a:pt x="33" y="2"/>
                  </a:lnTo>
                  <a:lnTo>
                    <a:pt x="30" y="0"/>
                  </a:lnTo>
                  <a:lnTo>
                    <a:pt x="24" y="0"/>
                  </a:lnTo>
                  <a:lnTo>
                    <a:pt x="20" y="2"/>
                  </a:lnTo>
                  <a:lnTo>
                    <a:pt x="13" y="5"/>
                  </a:lnTo>
                  <a:lnTo>
                    <a:pt x="9" y="8"/>
                  </a:lnTo>
                  <a:lnTo>
                    <a:pt x="4" y="14"/>
                  </a:lnTo>
                  <a:lnTo>
                    <a:pt x="3"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4" name="Freeform 65">
              <a:extLst>
                <a:ext uri="{FF2B5EF4-FFF2-40B4-BE49-F238E27FC236}">
                  <a16:creationId xmlns:a16="http://schemas.microsoft.com/office/drawing/2014/main" id="{E1DDBBE6-BAF2-425C-BF3D-6FBE51A6251D}"/>
                </a:ext>
              </a:extLst>
            </p:cNvPr>
            <p:cNvSpPr>
              <a:spLocks/>
            </p:cNvSpPr>
            <p:nvPr/>
          </p:nvSpPr>
          <p:spPr bwMode="auto">
            <a:xfrm>
              <a:off x="5048" y="3741"/>
              <a:ext cx="173" cy="15"/>
            </a:xfrm>
            <a:custGeom>
              <a:avLst/>
              <a:gdLst>
                <a:gd name="T0" fmla="*/ 1 w 345"/>
                <a:gd name="T1" fmla="*/ 4 h 29"/>
                <a:gd name="T2" fmla="*/ 6 w 345"/>
                <a:gd name="T3" fmla="*/ 4 h 29"/>
                <a:gd name="T4" fmla="*/ 11 w 345"/>
                <a:gd name="T5" fmla="*/ 5 h 29"/>
                <a:gd name="T6" fmla="*/ 16 w 345"/>
                <a:gd name="T7" fmla="*/ 5 h 29"/>
                <a:gd name="T8" fmla="*/ 21 w 345"/>
                <a:gd name="T9" fmla="*/ 5 h 29"/>
                <a:gd name="T10" fmla="*/ 27 w 345"/>
                <a:gd name="T11" fmla="*/ 5 h 29"/>
                <a:gd name="T12" fmla="*/ 32 w 345"/>
                <a:gd name="T13" fmla="*/ 6 h 29"/>
                <a:gd name="T14" fmla="*/ 37 w 345"/>
                <a:gd name="T15" fmla="*/ 6 h 29"/>
                <a:gd name="T16" fmla="*/ 42 w 345"/>
                <a:gd name="T17" fmla="*/ 6 h 29"/>
                <a:gd name="T18" fmla="*/ 47 w 345"/>
                <a:gd name="T19" fmla="*/ 6 h 29"/>
                <a:gd name="T20" fmla="*/ 52 w 345"/>
                <a:gd name="T21" fmla="*/ 7 h 29"/>
                <a:gd name="T22" fmla="*/ 58 w 345"/>
                <a:gd name="T23" fmla="*/ 7 h 29"/>
                <a:gd name="T24" fmla="*/ 63 w 345"/>
                <a:gd name="T25" fmla="*/ 7 h 29"/>
                <a:gd name="T26" fmla="*/ 68 w 345"/>
                <a:gd name="T27" fmla="*/ 7 h 29"/>
                <a:gd name="T28" fmla="*/ 73 w 345"/>
                <a:gd name="T29" fmla="*/ 7 h 29"/>
                <a:gd name="T30" fmla="*/ 78 w 345"/>
                <a:gd name="T31" fmla="*/ 8 h 29"/>
                <a:gd name="T32" fmla="*/ 83 w 345"/>
                <a:gd name="T33" fmla="*/ 8 h 29"/>
                <a:gd name="T34" fmla="*/ 85 w 345"/>
                <a:gd name="T35" fmla="*/ 7 h 29"/>
                <a:gd name="T36" fmla="*/ 86 w 345"/>
                <a:gd name="T37" fmla="*/ 6 h 29"/>
                <a:gd name="T38" fmla="*/ 87 w 345"/>
                <a:gd name="T39" fmla="*/ 4 h 29"/>
                <a:gd name="T40" fmla="*/ 86 w 345"/>
                <a:gd name="T41" fmla="*/ 3 h 29"/>
                <a:gd name="T42" fmla="*/ 81 w 345"/>
                <a:gd name="T43" fmla="*/ 3 h 29"/>
                <a:gd name="T44" fmla="*/ 75 w 345"/>
                <a:gd name="T45" fmla="*/ 2 h 29"/>
                <a:gd name="T46" fmla="*/ 70 w 345"/>
                <a:gd name="T47" fmla="*/ 2 h 29"/>
                <a:gd name="T48" fmla="*/ 65 w 345"/>
                <a:gd name="T49" fmla="*/ 1 h 29"/>
                <a:gd name="T50" fmla="*/ 60 w 345"/>
                <a:gd name="T51" fmla="*/ 1 h 29"/>
                <a:gd name="T52" fmla="*/ 55 w 345"/>
                <a:gd name="T53" fmla="*/ 0 h 29"/>
                <a:gd name="T54" fmla="*/ 49 w 345"/>
                <a:gd name="T55" fmla="*/ 0 h 29"/>
                <a:gd name="T56" fmla="*/ 44 w 345"/>
                <a:gd name="T57" fmla="*/ 0 h 29"/>
                <a:gd name="T58" fmla="*/ 39 w 345"/>
                <a:gd name="T59" fmla="*/ 0 h 29"/>
                <a:gd name="T60" fmla="*/ 33 w 345"/>
                <a:gd name="T61" fmla="*/ 0 h 29"/>
                <a:gd name="T62" fmla="*/ 28 w 345"/>
                <a:gd name="T63" fmla="*/ 1 h 29"/>
                <a:gd name="T64" fmla="*/ 23 w 345"/>
                <a:gd name="T65" fmla="*/ 1 h 29"/>
                <a:gd name="T66" fmla="*/ 18 w 345"/>
                <a:gd name="T67" fmla="*/ 1 h 29"/>
                <a:gd name="T68" fmla="*/ 12 w 345"/>
                <a:gd name="T69" fmla="*/ 2 h 29"/>
                <a:gd name="T70" fmla="*/ 7 w 345"/>
                <a:gd name="T71" fmla="*/ 2 h 29"/>
                <a:gd name="T72" fmla="*/ 2 w 345"/>
                <a:gd name="T73" fmla="*/ 2 h 29"/>
                <a:gd name="T74" fmla="*/ 1 w 345"/>
                <a:gd name="T75" fmla="*/ 2 h 29"/>
                <a:gd name="T76" fmla="*/ 0 w 345"/>
                <a:gd name="T77" fmla="*/ 3 h 29"/>
                <a:gd name="T78" fmla="*/ 0 w 345"/>
                <a:gd name="T79" fmla="*/ 3 h 29"/>
                <a:gd name="T80" fmla="*/ 1 w 345"/>
                <a:gd name="T81" fmla="*/ 4 h 29"/>
                <a:gd name="T82" fmla="*/ 1 w 345"/>
                <a:gd name="T83" fmla="*/ 4 h 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45" h="29">
                  <a:moveTo>
                    <a:pt x="1" y="14"/>
                  </a:moveTo>
                  <a:lnTo>
                    <a:pt x="23" y="15"/>
                  </a:lnTo>
                  <a:lnTo>
                    <a:pt x="43" y="17"/>
                  </a:lnTo>
                  <a:lnTo>
                    <a:pt x="64" y="18"/>
                  </a:lnTo>
                  <a:lnTo>
                    <a:pt x="84" y="20"/>
                  </a:lnTo>
                  <a:lnTo>
                    <a:pt x="105" y="20"/>
                  </a:lnTo>
                  <a:lnTo>
                    <a:pt x="125" y="21"/>
                  </a:lnTo>
                  <a:lnTo>
                    <a:pt x="147" y="23"/>
                  </a:lnTo>
                  <a:lnTo>
                    <a:pt x="166" y="23"/>
                  </a:lnTo>
                  <a:lnTo>
                    <a:pt x="188" y="24"/>
                  </a:lnTo>
                  <a:lnTo>
                    <a:pt x="208" y="26"/>
                  </a:lnTo>
                  <a:lnTo>
                    <a:pt x="229" y="26"/>
                  </a:lnTo>
                  <a:lnTo>
                    <a:pt x="249" y="27"/>
                  </a:lnTo>
                  <a:lnTo>
                    <a:pt x="270" y="27"/>
                  </a:lnTo>
                  <a:lnTo>
                    <a:pt x="290" y="27"/>
                  </a:lnTo>
                  <a:lnTo>
                    <a:pt x="312" y="29"/>
                  </a:lnTo>
                  <a:lnTo>
                    <a:pt x="332" y="29"/>
                  </a:lnTo>
                  <a:lnTo>
                    <a:pt x="338" y="26"/>
                  </a:lnTo>
                  <a:lnTo>
                    <a:pt x="342" y="21"/>
                  </a:lnTo>
                  <a:lnTo>
                    <a:pt x="345" y="15"/>
                  </a:lnTo>
                  <a:lnTo>
                    <a:pt x="341" y="12"/>
                  </a:lnTo>
                  <a:lnTo>
                    <a:pt x="321" y="9"/>
                  </a:lnTo>
                  <a:lnTo>
                    <a:pt x="299" y="6"/>
                  </a:lnTo>
                  <a:lnTo>
                    <a:pt x="280" y="5"/>
                  </a:lnTo>
                  <a:lnTo>
                    <a:pt x="258" y="3"/>
                  </a:lnTo>
                  <a:lnTo>
                    <a:pt x="238" y="1"/>
                  </a:lnTo>
                  <a:lnTo>
                    <a:pt x="217" y="0"/>
                  </a:lnTo>
                  <a:lnTo>
                    <a:pt x="195" y="0"/>
                  </a:lnTo>
                  <a:lnTo>
                    <a:pt x="174" y="0"/>
                  </a:lnTo>
                  <a:lnTo>
                    <a:pt x="153" y="0"/>
                  </a:lnTo>
                  <a:lnTo>
                    <a:pt x="131" y="0"/>
                  </a:lnTo>
                  <a:lnTo>
                    <a:pt x="111" y="1"/>
                  </a:lnTo>
                  <a:lnTo>
                    <a:pt x="90" y="1"/>
                  </a:lnTo>
                  <a:lnTo>
                    <a:pt x="69" y="3"/>
                  </a:lnTo>
                  <a:lnTo>
                    <a:pt x="47" y="5"/>
                  </a:lnTo>
                  <a:lnTo>
                    <a:pt x="27" y="5"/>
                  </a:lnTo>
                  <a:lnTo>
                    <a:pt x="6" y="6"/>
                  </a:lnTo>
                  <a:lnTo>
                    <a:pt x="3" y="8"/>
                  </a:lnTo>
                  <a:lnTo>
                    <a:pt x="0" y="9"/>
                  </a:lnTo>
                  <a:lnTo>
                    <a:pt x="0" y="12"/>
                  </a:lnTo>
                  <a:lnTo>
                    <a:pt x="1"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5" name="Freeform 66">
              <a:extLst>
                <a:ext uri="{FF2B5EF4-FFF2-40B4-BE49-F238E27FC236}">
                  <a16:creationId xmlns:a16="http://schemas.microsoft.com/office/drawing/2014/main" id="{09FB0C44-6089-4528-A2A3-FDC14A871F48}"/>
                </a:ext>
              </a:extLst>
            </p:cNvPr>
            <p:cNvSpPr>
              <a:spLocks/>
            </p:cNvSpPr>
            <p:nvPr/>
          </p:nvSpPr>
          <p:spPr bwMode="auto">
            <a:xfrm>
              <a:off x="5056" y="3725"/>
              <a:ext cx="179" cy="15"/>
            </a:xfrm>
            <a:custGeom>
              <a:avLst/>
              <a:gdLst>
                <a:gd name="T0" fmla="*/ 1 w 358"/>
                <a:gd name="T1" fmla="*/ 4 h 31"/>
                <a:gd name="T2" fmla="*/ 7 w 358"/>
                <a:gd name="T3" fmla="*/ 4 h 31"/>
                <a:gd name="T4" fmla="*/ 12 w 358"/>
                <a:gd name="T5" fmla="*/ 4 h 31"/>
                <a:gd name="T6" fmla="*/ 17 w 358"/>
                <a:gd name="T7" fmla="*/ 4 h 31"/>
                <a:gd name="T8" fmla="*/ 23 w 358"/>
                <a:gd name="T9" fmla="*/ 4 h 31"/>
                <a:gd name="T10" fmla="*/ 28 w 358"/>
                <a:gd name="T11" fmla="*/ 5 h 31"/>
                <a:gd name="T12" fmla="*/ 33 w 358"/>
                <a:gd name="T13" fmla="*/ 5 h 31"/>
                <a:gd name="T14" fmla="*/ 39 w 358"/>
                <a:gd name="T15" fmla="*/ 5 h 31"/>
                <a:gd name="T16" fmla="*/ 44 w 358"/>
                <a:gd name="T17" fmla="*/ 6 h 31"/>
                <a:gd name="T18" fmla="*/ 49 w 358"/>
                <a:gd name="T19" fmla="*/ 7 h 31"/>
                <a:gd name="T20" fmla="*/ 55 w 358"/>
                <a:gd name="T21" fmla="*/ 7 h 31"/>
                <a:gd name="T22" fmla="*/ 60 w 358"/>
                <a:gd name="T23" fmla="*/ 7 h 31"/>
                <a:gd name="T24" fmla="*/ 65 w 358"/>
                <a:gd name="T25" fmla="*/ 7 h 31"/>
                <a:gd name="T26" fmla="*/ 71 w 358"/>
                <a:gd name="T27" fmla="*/ 7 h 31"/>
                <a:gd name="T28" fmla="*/ 76 w 358"/>
                <a:gd name="T29" fmla="*/ 7 h 31"/>
                <a:gd name="T30" fmla="*/ 81 w 358"/>
                <a:gd name="T31" fmla="*/ 7 h 31"/>
                <a:gd name="T32" fmla="*/ 86 w 358"/>
                <a:gd name="T33" fmla="*/ 6 h 31"/>
                <a:gd name="T34" fmla="*/ 88 w 358"/>
                <a:gd name="T35" fmla="*/ 5 h 31"/>
                <a:gd name="T36" fmla="*/ 89 w 358"/>
                <a:gd name="T37" fmla="*/ 4 h 31"/>
                <a:gd name="T38" fmla="*/ 90 w 358"/>
                <a:gd name="T39" fmla="*/ 2 h 31"/>
                <a:gd name="T40" fmla="*/ 89 w 358"/>
                <a:gd name="T41" fmla="*/ 1 h 31"/>
                <a:gd name="T42" fmla="*/ 83 w 358"/>
                <a:gd name="T43" fmla="*/ 0 h 31"/>
                <a:gd name="T44" fmla="*/ 77 w 358"/>
                <a:gd name="T45" fmla="*/ 0 h 31"/>
                <a:gd name="T46" fmla="*/ 71 w 358"/>
                <a:gd name="T47" fmla="*/ 0 h 31"/>
                <a:gd name="T48" fmla="*/ 66 w 358"/>
                <a:gd name="T49" fmla="*/ 0 h 31"/>
                <a:gd name="T50" fmla="*/ 60 w 358"/>
                <a:gd name="T51" fmla="*/ 0 h 31"/>
                <a:gd name="T52" fmla="*/ 54 w 358"/>
                <a:gd name="T53" fmla="*/ 0 h 31"/>
                <a:gd name="T54" fmla="*/ 49 w 358"/>
                <a:gd name="T55" fmla="*/ 0 h 31"/>
                <a:gd name="T56" fmla="*/ 43 w 358"/>
                <a:gd name="T57" fmla="*/ 0 h 31"/>
                <a:gd name="T58" fmla="*/ 38 w 358"/>
                <a:gd name="T59" fmla="*/ 0 h 31"/>
                <a:gd name="T60" fmla="*/ 33 w 358"/>
                <a:gd name="T61" fmla="*/ 0 h 31"/>
                <a:gd name="T62" fmla="*/ 28 w 358"/>
                <a:gd name="T63" fmla="*/ 0 h 31"/>
                <a:gd name="T64" fmla="*/ 23 w 358"/>
                <a:gd name="T65" fmla="*/ 0 h 31"/>
                <a:gd name="T66" fmla="*/ 17 w 358"/>
                <a:gd name="T67" fmla="*/ 0 h 31"/>
                <a:gd name="T68" fmla="*/ 12 w 358"/>
                <a:gd name="T69" fmla="*/ 0 h 31"/>
                <a:gd name="T70" fmla="*/ 7 w 358"/>
                <a:gd name="T71" fmla="*/ 1 h 31"/>
                <a:gd name="T72" fmla="*/ 2 w 358"/>
                <a:gd name="T73" fmla="*/ 1 h 31"/>
                <a:gd name="T74" fmla="*/ 2 w 358"/>
                <a:gd name="T75" fmla="*/ 2 h 31"/>
                <a:gd name="T76" fmla="*/ 1 w 358"/>
                <a:gd name="T77" fmla="*/ 2 h 31"/>
                <a:gd name="T78" fmla="*/ 0 w 358"/>
                <a:gd name="T79" fmla="*/ 3 h 31"/>
                <a:gd name="T80" fmla="*/ 1 w 358"/>
                <a:gd name="T81" fmla="*/ 4 h 31"/>
                <a:gd name="T82" fmla="*/ 1 w 358"/>
                <a:gd name="T83" fmla="*/ 4 h 3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58" h="31">
                  <a:moveTo>
                    <a:pt x="3" y="16"/>
                  </a:moveTo>
                  <a:lnTo>
                    <a:pt x="25" y="16"/>
                  </a:lnTo>
                  <a:lnTo>
                    <a:pt x="46" y="16"/>
                  </a:lnTo>
                  <a:lnTo>
                    <a:pt x="67" y="16"/>
                  </a:lnTo>
                  <a:lnTo>
                    <a:pt x="89" y="17"/>
                  </a:lnTo>
                  <a:lnTo>
                    <a:pt x="110" y="20"/>
                  </a:lnTo>
                  <a:lnTo>
                    <a:pt x="132" y="22"/>
                  </a:lnTo>
                  <a:lnTo>
                    <a:pt x="153" y="23"/>
                  </a:lnTo>
                  <a:lnTo>
                    <a:pt x="174" y="25"/>
                  </a:lnTo>
                  <a:lnTo>
                    <a:pt x="196" y="28"/>
                  </a:lnTo>
                  <a:lnTo>
                    <a:pt x="217" y="29"/>
                  </a:lnTo>
                  <a:lnTo>
                    <a:pt x="239" y="31"/>
                  </a:lnTo>
                  <a:lnTo>
                    <a:pt x="260" y="31"/>
                  </a:lnTo>
                  <a:lnTo>
                    <a:pt x="281" y="31"/>
                  </a:lnTo>
                  <a:lnTo>
                    <a:pt x="301" y="31"/>
                  </a:lnTo>
                  <a:lnTo>
                    <a:pt x="323" y="29"/>
                  </a:lnTo>
                  <a:lnTo>
                    <a:pt x="344" y="26"/>
                  </a:lnTo>
                  <a:lnTo>
                    <a:pt x="350" y="23"/>
                  </a:lnTo>
                  <a:lnTo>
                    <a:pt x="356" y="17"/>
                  </a:lnTo>
                  <a:lnTo>
                    <a:pt x="358" y="9"/>
                  </a:lnTo>
                  <a:lnTo>
                    <a:pt x="353" y="6"/>
                  </a:lnTo>
                  <a:lnTo>
                    <a:pt x="330" y="3"/>
                  </a:lnTo>
                  <a:lnTo>
                    <a:pt x="307" y="2"/>
                  </a:lnTo>
                  <a:lnTo>
                    <a:pt x="284" y="2"/>
                  </a:lnTo>
                  <a:lnTo>
                    <a:pt x="262" y="0"/>
                  </a:lnTo>
                  <a:lnTo>
                    <a:pt x="239" y="2"/>
                  </a:lnTo>
                  <a:lnTo>
                    <a:pt x="216" y="2"/>
                  </a:lnTo>
                  <a:lnTo>
                    <a:pt x="193" y="0"/>
                  </a:lnTo>
                  <a:lnTo>
                    <a:pt x="170" y="0"/>
                  </a:lnTo>
                  <a:lnTo>
                    <a:pt x="150" y="0"/>
                  </a:lnTo>
                  <a:lnTo>
                    <a:pt x="129" y="0"/>
                  </a:lnTo>
                  <a:lnTo>
                    <a:pt x="109" y="0"/>
                  </a:lnTo>
                  <a:lnTo>
                    <a:pt x="89" y="0"/>
                  </a:lnTo>
                  <a:lnTo>
                    <a:pt x="67" y="2"/>
                  </a:lnTo>
                  <a:lnTo>
                    <a:pt x="47" y="3"/>
                  </a:lnTo>
                  <a:lnTo>
                    <a:pt x="28" y="5"/>
                  </a:lnTo>
                  <a:lnTo>
                    <a:pt x="8" y="6"/>
                  </a:lnTo>
                  <a:lnTo>
                    <a:pt x="5" y="8"/>
                  </a:lnTo>
                  <a:lnTo>
                    <a:pt x="2" y="11"/>
                  </a:lnTo>
                  <a:lnTo>
                    <a:pt x="0" y="14"/>
                  </a:lnTo>
                  <a:lnTo>
                    <a:pt x="3"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6" name="Freeform 67">
              <a:extLst>
                <a:ext uri="{FF2B5EF4-FFF2-40B4-BE49-F238E27FC236}">
                  <a16:creationId xmlns:a16="http://schemas.microsoft.com/office/drawing/2014/main" id="{910F917E-0BB3-481D-966E-BB16FDDC6AF5}"/>
                </a:ext>
              </a:extLst>
            </p:cNvPr>
            <p:cNvSpPr>
              <a:spLocks/>
            </p:cNvSpPr>
            <p:nvPr/>
          </p:nvSpPr>
          <p:spPr bwMode="auto">
            <a:xfrm>
              <a:off x="5368" y="3738"/>
              <a:ext cx="148" cy="19"/>
            </a:xfrm>
            <a:custGeom>
              <a:avLst/>
              <a:gdLst>
                <a:gd name="T0" fmla="*/ 1 w 296"/>
                <a:gd name="T1" fmla="*/ 5 h 39"/>
                <a:gd name="T2" fmla="*/ 5 w 296"/>
                <a:gd name="T3" fmla="*/ 5 h 39"/>
                <a:gd name="T4" fmla="*/ 10 w 296"/>
                <a:gd name="T5" fmla="*/ 6 h 39"/>
                <a:gd name="T6" fmla="*/ 14 w 296"/>
                <a:gd name="T7" fmla="*/ 6 h 39"/>
                <a:gd name="T8" fmla="*/ 19 w 296"/>
                <a:gd name="T9" fmla="*/ 7 h 39"/>
                <a:gd name="T10" fmla="*/ 23 w 296"/>
                <a:gd name="T11" fmla="*/ 7 h 39"/>
                <a:gd name="T12" fmla="*/ 27 w 296"/>
                <a:gd name="T13" fmla="*/ 7 h 39"/>
                <a:gd name="T14" fmla="*/ 32 w 296"/>
                <a:gd name="T15" fmla="*/ 7 h 39"/>
                <a:gd name="T16" fmla="*/ 36 w 296"/>
                <a:gd name="T17" fmla="*/ 8 h 39"/>
                <a:gd name="T18" fmla="*/ 41 w 296"/>
                <a:gd name="T19" fmla="*/ 8 h 39"/>
                <a:gd name="T20" fmla="*/ 45 w 296"/>
                <a:gd name="T21" fmla="*/ 8 h 39"/>
                <a:gd name="T22" fmla="*/ 50 w 296"/>
                <a:gd name="T23" fmla="*/ 8 h 39"/>
                <a:gd name="T24" fmla="*/ 54 w 296"/>
                <a:gd name="T25" fmla="*/ 8 h 39"/>
                <a:gd name="T26" fmla="*/ 58 w 296"/>
                <a:gd name="T27" fmla="*/ 9 h 39"/>
                <a:gd name="T28" fmla="*/ 63 w 296"/>
                <a:gd name="T29" fmla="*/ 9 h 39"/>
                <a:gd name="T30" fmla="*/ 67 w 296"/>
                <a:gd name="T31" fmla="*/ 9 h 39"/>
                <a:gd name="T32" fmla="*/ 71 w 296"/>
                <a:gd name="T33" fmla="*/ 9 h 39"/>
                <a:gd name="T34" fmla="*/ 73 w 296"/>
                <a:gd name="T35" fmla="*/ 8 h 39"/>
                <a:gd name="T36" fmla="*/ 74 w 296"/>
                <a:gd name="T37" fmla="*/ 7 h 39"/>
                <a:gd name="T38" fmla="*/ 74 w 296"/>
                <a:gd name="T39" fmla="*/ 5 h 39"/>
                <a:gd name="T40" fmla="*/ 74 w 296"/>
                <a:gd name="T41" fmla="*/ 4 h 39"/>
                <a:gd name="T42" fmla="*/ 70 w 296"/>
                <a:gd name="T43" fmla="*/ 4 h 39"/>
                <a:gd name="T44" fmla="*/ 65 w 296"/>
                <a:gd name="T45" fmla="*/ 3 h 39"/>
                <a:gd name="T46" fmla="*/ 60 w 296"/>
                <a:gd name="T47" fmla="*/ 2 h 39"/>
                <a:gd name="T48" fmla="*/ 56 w 296"/>
                <a:gd name="T49" fmla="*/ 2 h 39"/>
                <a:gd name="T50" fmla="*/ 52 w 296"/>
                <a:gd name="T51" fmla="*/ 1 h 39"/>
                <a:gd name="T52" fmla="*/ 47 w 296"/>
                <a:gd name="T53" fmla="*/ 1 h 39"/>
                <a:gd name="T54" fmla="*/ 43 w 296"/>
                <a:gd name="T55" fmla="*/ 0 h 39"/>
                <a:gd name="T56" fmla="*/ 38 w 296"/>
                <a:gd name="T57" fmla="*/ 0 h 39"/>
                <a:gd name="T58" fmla="*/ 34 w 296"/>
                <a:gd name="T59" fmla="*/ 0 h 39"/>
                <a:gd name="T60" fmla="*/ 29 w 296"/>
                <a:gd name="T61" fmla="*/ 0 h 39"/>
                <a:gd name="T62" fmla="*/ 25 w 296"/>
                <a:gd name="T63" fmla="*/ 0 h 39"/>
                <a:gd name="T64" fmla="*/ 21 w 296"/>
                <a:gd name="T65" fmla="*/ 0 h 39"/>
                <a:gd name="T66" fmla="*/ 16 w 296"/>
                <a:gd name="T67" fmla="*/ 0 h 39"/>
                <a:gd name="T68" fmla="*/ 11 w 296"/>
                <a:gd name="T69" fmla="*/ 0 h 39"/>
                <a:gd name="T70" fmla="*/ 7 w 296"/>
                <a:gd name="T71" fmla="*/ 0 h 39"/>
                <a:gd name="T72" fmla="*/ 3 w 296"/>
                <a:gd name="T73" fmla="*/ 0 h 39"/>
                <a:gd name="T74" fmla="*/ 1 w 296"/>
                <a:gd name="T75" fmla="*/ 1 h 39"/>
                <a:gd name="T76" fmla="*/ 0 w 296"/>
                <a:gd name="T77" fmla="*/ 3 h 39"/>
                <a:gd name="T78" fmla="*/ 0 w 296"/>
                <a:gd name="T79" fmla="*/ 4 h 39"/>
                <a:gd name="T80" fmla="*/ 1 w 296"/>
                <a:gd name="T81" fmla="*/ 5 h 39"/>
                <a:gd name="T82" fmla="*/ 1 w 296"/>
                <a:gd name="T83" fmla="*/ 5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96" h="39">
                  <a:moveTo>
                    <a:pt x="3" y="22"/>
                  </a:moveTo>
                  <a:lnTo>
                    <a:pt x="20" y="23"/>
                  </a:lnTo>
                  <a:lnTo>
                    <a:pt x="38" y="25"/>
                  </a:lnTo>
                  <a:lnTo>
                    <a:pt x="55" y="26"/>
                  </a:lnTo>
                  <a:lnTo>
                    <a:pt x="73" y="28"/>
                  </a:lnTo>
                  <a:lnTo>
                    <a:pt x="90" y="28"/>
                  </a:lnTo>
                  <a:lnTo>
                    <a:pt x="108" y="29"/>
                  </a:lnTo>
                  <a:lnTo>
                    <a:pt x="125" y="31"/>
                  </a:lnTo>
                  <a:lnTo>
                    <a:pt x="144" y="32"/>
                  </a:lnTo>
                  <a:lnTo>
                    <a:pt x="162" y="32"/>
                  </a:lnTo>
                  <a:lnTo>
                    <a:pt x="179" y="34"/>
                  </a:lnTo>
                  <a:lnTo>
                    <a:pt x="197" y="35"/>
                  </a:lnTo>
                  <a:lnTo>
                    <a:pt x="214" y="35"/>
                  </a:lnTo>
                  <a:lnTo>
                    <a:pt x="232" y="37"/>
                  </a:lnTo>
                  <a:lnTo>
                    <a:pt x="249" y="37"/>
                  </a:lnTo>
                  <a:lnTo>
                    <a:pt x="267" y="39"/>
                  </a:lnTo>
                  <a:lnTo>
                    <a:pt x="284" y="39"/>
                  </a:lnTo>
                  <a:lnTo>
                    <a:pt x="290" y="35"/>
                  </a:lnTo>
                  <a:lnTo>
                    <a:pt x="296" y="29"/>
                  </a:lnTo>
                  <a:lnTo>
                    <a:pt x="296" y="22"/>
                  </a:lnTo>
                  <a:lnTo>
                    <a:pt x="293" y="19"/>
                  </a:lnTo>
                  <a:lnTo>
                    <a:pt x="277" y="16"/>
                  </a:lnTo>
                  <a:lnTo>
                    <a:pt x="258" y="13"/>
                  </a:lnTo>
                  <a:lnTo>
                    <a:pt x="240" y="9"/>
                  </a:lnTo>
                  <a:lnTo>
                    <a:pt x="223" y="8"/>
                  </a:lnTo>
                  <a:lnTo>
                    <a:pt x="205" y="6"/>
                  </a:lnTo>
                  <a:lnTo>
                    <a:pt x="188" y="5"/>
                  </a:lnTo>
                  <a:lnTo>
                    <a:pt x="170" y="3"/>
                  </a:lnTo>
                  <a:lnTo>
                    <a:pt x="151" y="2"/>
                  </a:lnTo>
                  <a:lnTo>
                    <a:pt x="134" y="2"/>
                  </a:lnTo>
                  <a:lnTo>
                    <a:pt x="116" y="0"/>
                  </a:lnTo>
                  <a:lnTo>
                    <a:pt x="98" y="0"/>
                  </a:lnTo>
                  <a:lnTo>
                    <a:pt x="81" y="0"/>
                  </a:lnTo>
                  <a:lnTo>
                    <a:pt x="62" y="0"/>
                  </a:lnTo>
                  <a:lnTo>
                    <a:pt x="44" y="2"/>
                  </a:lnTo>
                  <a:lnTo>
                    <a:pt x="27" y="2"/>
                  </a:lnTo>
                  <a:lnTo>
                    <a:pt x="9" y="3"/>
                  </a:lnTo>
                  <a:lnTo>
                    <a:pt x="4" y="6"/>
                  </a:lnTo>
                  <a:lnTo>
                    <a:pt x="0" y="13"/>
                  </a:lnTo>
                  <a:lnTo>
                    <a:pt x="0" y="19"/>
                  </a:lnTo>
                  <a:lnTo>
                    <a:pt x="3"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7" name="Freeform 68">
              <a:extLst>
                <a:ext uri="{FF2B5EF4-FFF2-40B4-BE49-F238E27FC236}">
                  <a16:creationId xmlns:a16="http://schemas.microsoft.com/office/drawing/2014/main" id="{F2DA8CE5-C0F8-4DD6-801A-5F3699153545}"/>
                </a:ext>
              </a:extLst>
            </p:cNvPr>
            <p:cNvSpPr>
              <a:spLocks/>
            </p:cNvSpPr>
            <p:nvPr/>
          </p:nvSpPr>
          <p:spPr bwMode="auto">
            <a:xfrm>
              <a:off x="5372" y="3755"/>
              <a:ext cx="135" cy="22"/>
            </a:xfrm>
            <a:custGeom>
              <a:avLst/>
              <a:gdLst>
                <a:gd name="T0" fmla="*/ 0 w 271"/>
                <a:gd name="T1" fmla="*/ 5 h 43"/>
                <a:gd name="T2" fmla="*/ 4 w 271"/>
                <a:gd name="T3" fmla="*/ 6 h 43"/>
                <a:gd name="T4" fmla="*/ 7 w 271"/>
                <a:gd name="T5" fmla="*/ 7 h 43"/>
                <a:gd name="T6" fmla="*/ 11 w 271"/>
                <a:gd name="T7" fmla="*/ 8 h 43"/>
                <a:gd name="T8" fmla="*/ 15 w 271"/>
                <a:gd name="T9" fmla="*/ 9 h 43"/>
                <a:gd name="T10" fmla="*/ 19 w 271"/>
                <a:gd name="T11" fmla="*/ 10 h 43"/>
                <a:gd name="T12" fmla="*/ 23 w 271"/>
                <a:gd name="T13" fmla="*/ 10 h 43"/>
                <a:gd name="T14" fmla="*/ 27 w 271"/>
                <a:gd name="T15" fmla="*/ 10 h 43"/>
                <a:gd name="T16" fmla="*/ 31 w 271"/>
                <a:gd name="T17" fmla="*/ 11 h 43"/>
                <a:gd name="T18" fmla="*/ 36 w 271"/>
                <a:gd name="T19" fmla="*/ 11 h 43"/>
                <a:gd name="T20" fmla="*/ 40 w 271"/>
                <a:gd name="T21" fmla="*/ 11 h 43"/>
                <a:gd name="T22" fmla="*/ 44 w 271"/>
                <a:gd name="T23" fmla="*/ 11 h 43"/>
                <a:gd name="T24" fmla="*/ 48 w 271"/>
                <a:gd name="T25" fmla="*/ 11 h 43"/>
                <a:gd name="T26" fmla="*/ 52 w 271"/>
                <a:gd name="T27" fmla="*/ 11 h 43"/>
                <a:gd name="T28" fmla="*/ 56 w 271"/>
                <a:gd name="T29" fmla="*/ 11 h 43"/>
                <a:gd name="T30" fmla="*/ 60 w 271"/>
                <a:gd name="T31" fmla="*/ 10 h 43"/>
                <a:gd name="T32" fmla="*/ 64 w 271"/>
                <a:gd name="T33" fmla="*/ 10 h 43"/>
                <a:gd name="T34" fmla="*/ 65 w 271"/>
                <a:gd name="T35" fmla="*/ 9 h 43"/>
                <a:gd name="T36" fmla="*/ 67 w 271"/>
                <a:gd name="T37" fmla="*/ 7 h 43"/>
                <a:gd name="T38" fmla="*/ 67 w 271"/>
                <a:gd name="T39" fmla="*/ 5 h 43"/>
                <a:gd name="T40" fmla="*/ 66 w 271"/>
                <a:gd name="T41" fmla="*/ 4 h 43"/>
                <a:gd name="T42" fmla="*/ 62 w 271"/>
                <a:gd name="T43" fmla="*/ 4 h 43"/>
                <a:gd name="T44" fmla="*/ 58 w 271"/>
                <a:gd name="T45" fmla="*/ 3 h 43"/>
                <a:gd name="T46" fmla="*/ 54 w 271"/>
                <a:gd name="T47" fmla="*/ 2 h 43"/>
                <a:gd name="T48" fmla="*/ 50 w 271"/>
                <a:gd name="T49" fmla="*/ 2 h 43"/>
                <a:gd name="T50" fmla="*/ 46 w 271"/>
                <a:gd name="T51" fmla="*/ 1 h 43"/>
                <a:gd name="T52" fmla="*/ 42 w 271"/>
                <a:gd name="T53" fmla="*/ 1 h 43"/>
                <a:gd name="T54" fmla="*/ 38 w 271"/>
                <a:gd name="T55" fmla="*/ 1 h 43"/>
                <a:gd name="T56" fmla="*/ 34 w 271"/>
                <a:gd name="T57" fmla="*/ 0 h 43"/>
                <a:gd name="T58" fmla="*/ 30 w 271"/>
                <a:gd name="T59" fmla="*/ 0 h 43"/>
                <a:gd name="T60" fmla="*/ 25 w 271"/>
                <a:gd name="T61" fmla="*/ 0 h 43"/>
                <a:gd name="T62" fmla="*/ 21 w 271"/>
                <a:gd name="T63" fmla="*/ 0 h 43"/>
                <a:gd name="T64" fmla="*/ 17 w 271"/>
                <a:gd name="T65" fmla="*/ 1 h 43"/>
                <a:gd name="T66" fmla="*/ 13 w 271"/>
                <a:gd name="T67" fmla="*/ 1 h 43"/>
                <a:gd name="T68" fmla="*/ 9 w 271"/>
                <a:gd name="T69" fmla="*/ 2 h 43"/>
                <a:gd name="T70" fmla="*/ 5 w 271"/>
                <a:gd name="T71" fmla="*/ 2 h 43"/>
                <a:gd name="T72" fmla="*/ 1 w 271"/>
                <a:gd name="T73" fmla="*/ 3 h 43"/>
                <a:gd name="T74" fmla="*/ 1 w 271"/>
                <a:gd name="T75" fmla="*/ 4 h 43"/>
                <a:gd name="T76" fmla="*/ 0 w 271"/>
                <a:gd name="T77" fmla="*/ 4 h 43"/>
                <a:gd name="T78" fmla="*/ 0 w 271"/>
                <a:gd name="T79" fmla="*/ 5 h 43"/>
                <a:gd name="T80" fmla="*/ 0 w 271"/>
                <a:gd name="T81" fmla="*/ 5 h 43"/>
                <a:gd name="T82" fmla="*/ 0 w 271"/>
                <a:gd name="T83" fmla="*/ 5 h 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71" h="43">
                  <a:moveTo>
                    <a:pt x="2" y="19"/>
                  </a:moveTo>
                  <a:lnTo>
                    <a:pt x="16" y="23"/>
                  </a:lnTo>
                  <a:lnTo>
                    <a:pt x="31" y="28"/>
                  </a:lnTo>
                  <a:lnTo>
                    <a:pt x="46" y="31"/>
                  </a:lnTo>
                  <a:lnTo>
                    <a:pt x="62" y="34"/>
                  </a:lnTo>
                  <a:lnTo>
                    <a:pt x="78" y="37"/>
                  </a:lnTo>
                  <a:lnTo>
                    <a:pt x="95" y="39"/>
                  </a:lnTo>
                  <a:lnTo>
                    <a:pt x="111" y="40"/>
                  </a:lnTo>
                  <a:lnTo>
                    <a:pt x="127" y="42"/>
                  </a:lnTo>
                  <a:lnTo>
                    <a:pt x="144" y="43"/>
                  </a:lnTo>
                  <a:lnTo>
                    <a:pt x="161" y="43"/>
                  </a:lnTo>
                  <a:lnTo>
                    <a:pt x="178" y="43"/>
                  </a:lnTo>
                  <a:lnTo>
                    <a:pt x="193" y="43"/>
                  </a:lnTo>
                  <a:lnTo>
                    <a:pt x="210" y="42"/>
                  </a:lnTo>
                  <a:lnTo>
                    <a:pt x="225" y="42"/>
                  </a:lnTo>
                  <a:lnTo>
                    <a:pt x="240" y="40"/>
                  </a:lnTo>
                  <a:lnTo>
                    <a:pt x="256" y="39"/>
                  </a:lnTo>
                  <a:lnTo>
                    <a:pt x="262" y="34"/>
                  </a:lnTo>
                  <a:lnTo>
                    <a:pt x="268" y="26"/>
                  </a:lnTo>
                  <a:lnTo>
                    <a:pt x="271" y="19"/>
                  </a:lnTo>
                  <a:lnTo>
                    <a:pt x="266" y="14"/>
                  </a:lnTo>
                  <a:lnTo>
                    <a:pt x="251" y="13"/>
                  </a:lnTo>
                  <a:lnTo>
                    <a:pt x="234" y="10"/>
                  </a:lnTo>
                  <a:lnTo>
                    <a:pt x="219" y="8"/>
                  </a:lnTo>
                  <a:lnTo>
                    <a:pt x="202" y="5"/>
                  </a:lnTo>
                  <a:lnTo>
                    <a:pt x="185" y="4"/>
                  </a:lnTo>
                  <a:lnTo>
                    <a:pt x="169" y="2"/>
                  </a:lnTo>
                  <a:lnTo>
                    <a:pt x="152" y="2"/>
                  </a:lnTo>
                  <a:lnTo>
                    <a:pt x="137" y="0"/>
                  </a:lnTo>
                  <a:lnTo>
                    <a:pt x="120" y="0"/>
                  </a:lnTo>
                  <a:lnTo>
                    <a:pt x="103" y="0"/>
                  </a:lnTo>
                  <a:lnTo>
                    <a:pt x="86" y="0"/>
                  </a:lnTo>
                  <a:lnTo>
                    <a:pt x="69" y="2"/>
                  </a:lnTo>
                  <a:lnTo>
                    <a:pt x="52" y="4"/>
                  </a:lnTo>
                  <a:lnTo>
                    <a:pt x="37" y="5"/>
                  </a:lnTo>
                  <a:lnTo>
                    <a:pt x="20" y="8"/>
                  </a:lnTo>
                  <a:lnTo>
                    <a:pt x="5" y="11"/>
                  </a:lnTo>
                  <a:lnTo>
                    <a:pt x="4" y="13"/>
                  </a:lnTo>
                  <a:lnTo>
                    <a:pt x="2" y="16"/>
                  </a:lnTo>
                  <a:lnTo>
                    <a:pt x="0" y="17"/>
                  </a:lnTo>
                  <a:lnTo>
                    <a:pt x="2"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8" name="Freeform 69">
              <a:extLst>
                <a:ext uri="{FF2B5EF4-FFF2-40B4-BE49-F238E27FC236}">
                  <a16:creationId xmlns:a16="http://schemas.microsoft.com/office/drawing/2014/main" id="{F105BA21-AA23-48A5-8A0A-FEB97FA9D5E2}"/>
                </a:ext>
              </a:extLst>
            </p:cNvPr>
            <p:cNvSpPr>
              <a:spLocks/>
            </p:cNvSpPr>
            <p:nvPr/>
          </p:nvSpPr>
          <p:spPr bwMode="auto">
            <a:xfrm>
              <a:off x="5499" y="3746"/>
              <a:ext cx="22" cy="31"/>
            </a:xfrm>
            <a:custGeom>
              <a:avLst/>
              <a:gdLst>
                <a:gd name="T0" fmla="*/ 0 w 45"/>
                <a:gd name="T1" fmla="*/ 3 h 61"/>
                <a:gd name="T2" fmla="*/ 0 w 45"/>
                <a:gd name="T3" fmla="*/ 5 h 61"/>
                <a:gd name="T4" fmla="*/ 1 w 45"/>
                <a:gd name="T5" fmla="*/ 6 h 61"/>
                <a:gd name="T6" fmla="*/ 2 w 45"/>
                <a:gd name="T7" fmla="*/ 8 h 61"/>
                <a:gd name="T8" fmla="*/ 2 w 45"/>
                <a:gd name="T9" fmla="*/ 9 h 61"/>
                <a:gd name="T10" fmla="*/ 2 w 45"/>
                <a:gd name="T11" fmla="*/ 11 h 61"/>
                <a:gd name="T12" fmla="*/ 3 w 45"/>
                <a:gd name="T13" fmla="*/ 12 h 61"/>
                <a:gd name="T14" fmla="*/ 3 w 45"/>
                <a:gd name="T15" fmla="*/ 13 h 61"/>
                <a:gd name="T16" fmla="*/ 4 w 45"/>
                <a:gd name="T17" fmla="*/ 15 h 61"/>
                <a:gd name="T18" fmla="*/ 5 w 45"/>
                <a:gd name="T19" fmla="*/ 16 h 61"/>
                <a:gd name="T20" fmla="*/ 6 w 45"/>
                <a:gd name="T21" fmla="*/ 16 h 61"/>
                <a:gd name="T22" fmla="*/ 7 w 45"/>
                <a:gd name="T23" fmla="*/ 15 h 61"/>
                <a:gd name="T24" fmla="*/ 8 w 45"/>
                <a:gd name="T25" fmla="*/ 15 h 61"/>
                <a:gd name="T26" fmla="*/ 10 w 45"/>
                <a:gd name="T27" fmla="*/ 13 h 61"/>
                <a:gd name="T28" fmla="*/ 11 w 45"/>
                <a:gd name="T29" fmla="*/ 10 h 61"/>
                <a:gd name="T30" fmla="*/ 11 w 45"/>
                <a:gd name="T31" fmla="*/ 8 h 61"/>
                <a:gd name="T32" fmla="*/ 10 w 45"/>
                <a:gd name="T33" fmla="*/ 5 h 61"/>
                <a:gd name="T34" fmla="*/ 8 w 45"/>
                <a:gd name="T35" fmla="*/ 3 h 61"/>
                <a:gd name="T36" fmla="*/ 7 w 45"/>
                <a:gd name="T37" fmla="*/ 2 h 61"/>
                <a:gd name="T38" fmla="*/ 4 w 45"/>
                <a:gd name="T39" fmla="*/ 1 h 61"/>
                <a:gd name="T40" fmla="*/ 2 w 45"/>
                <a:gd name="T41" fmla="*/ 0 h 61"/>
                <a:gd name="T42" fmla="*/ 2 w 45"/>
                <a:gd name="T43" fmla="*/ 0 h 61"/>
                <a:gd name="T44" fmla="*/ 0 w 45"/>
                <a:gd name="T45" fmla="*/ 1 h 61"/>
                <a:gd name="T46" fmla="*/ 0 w 45"/>
                <a:gd name="T47" fmla="*/ 2 h 61"/>
                <a:gd name="T48" fmla="*/ 0 w 45"/>
                <a:gd name="T49" fmla="*/ 3 h 61"/>
                <a:gd name="T50" fmla="*/ 0 w 45"/>
                <a:gd name="T51" fmla="*/ 3 h 6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5" h="61">
                  <a:moveTo>
                    <a:pt x="0" y="11"/>
                  </a:moveTo>
                  <a:lnTo>
                    <a:pt x="3" y="17"/>
                  </a:lnTo>
                  <a:lnTo>
                    <a:pt x="5" y="23"/>
                  </a:lnTo>
                  <a:lnTo>
                    <a:pt x="8" y="29"/>
                  </a:lnTo>
                  <a:lnTo>
                    <a:pt x="9" y="35"/>
                  </a:lnTo>
                  <a:lnTo>
                    <a:pt x="11" y="41"/>
                  </a:lnTo>
                  <a:lnTo>
                    <a:pt x="12" y="46"/>
                  </a:lnTo>
                  <a:lnTo>
                    <a:pt x="14" y="52"/>
                  </a:lnTo>
                  <a:lnTo>
                    <a:pt x="16" y="58"/>
                  </a:lnTo>
                  <a:lnTo>
                    <a:pt x="20" y="61"/>
                  </a:lnTo>
                  <a:lnTo>
                    <a:pt x="25" y="61"/>
                  </a:lnTo>
                  <a:lnTo>
                    <a:pt x="29" y="60"/>
                  </a:lnTo>
                  <a:lnTo>
                    <a:pt x="34" y="57"/>
                  </a:lnTo>
                  <a:lnTo>
                    <a:pt x="40" y="49"/>
                  </a:lnTo>
                  <a:lnTo>
                    <a:pt x="45" y="40"/>
                  </a:lnTo>
                  <a:lnTo>
                    <a:pt x="45" y="31"/>
                  </a:lnTo>
                  <a:lnTo>
                    <a:pt x="40" y="20"/>
                  </a:lnTo>
                  <a:lnTo>
                    <a:pt x="34" y="12"/>
                  </a:lnTo>
                  <a:lnTo>
                    <a:pt x="28" y="8"/>
                  </a:lnTo>
                  <a:lnTo>
                    <a:pt x="19" y="3"/>
                  </a:lnTo>
                  <a:lnTo>
                    <a:pt x="11" y="0"/>
                  </a:lnTo>
                  <a:lnTo>
                    <a:pt x="8" y="0"/>
                  </a:lnTo>
                  <a:lnTo>
                    <a:pt x="3" y="3"/>
                  </a:lnTo>
                  <a:lnTo>
                    <a:pt x="0" y="6"/>
                  </a:lnTo>
                  <a:lnTo>
                    <a:pt x="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29" name="Freeform 70">
              <a:extLst>
                <a:ext uri="{FF2B5EF4-FFF2-40B4-BE49-F238E27FC236}">
                  <a16:creationId xmlns:a16="http://schemas.microsoft.com/office/drawing/2014/main" id="{2D63C962-7C56-46DC-AF76-7DE2FABE8C76}"/>
                </a:ext>
              </a:extLst>
            </p:cNvPr>
            <p:cNvSpPr>
              <a:spLocks/>
            </p:cNvSpPr>
            <p:nvPr/>
          </p:nvSpPr>
          <p:spPr bwMode="auto">
            <a:xfrm>
              <a:off x="5045" y="3719"/>
              <a:ext cx="26" cy="39"/>
            </a:xfrm>
            <a:custGeom>
              <a:avLst/>
              <a:gdLst>
                <a:gd name="T0" fmla="*/ 1 w 52"/>
                <a:gd name="T1" fmla="*/ 5 h 80"/>
                <a:gd name="T2" fmla="*/ 1 w 52"/>
                <a:gd name="T3" fmla="*/ 6 h 80"/>
                <a:gd name="T4" fmla="*/ 1 w 52"/>
                <a:gd name="T5" fmla="*/ 7 h 80"/>
                <a:gd name="T6" fmla="*/ 0 w 52"/>
                <a:gd name="T7" fmla="*/ 9 h 80"/>
                <a:gd name="T8" fmla="*/ 0 w 52"/>
                <a:gd name="T9" fmla="*/ 10 h 80"/>
                <a:gd name="T10" fmla="*/ 0 w 52"/>
                <a:gd name="T11" fmla="*/ 12 h 80"/>
                <a:gd name="T12" fmla="*/ 0 w 52"/>
                <a:gd name="T13" fmla="*/ 14 h 80"/>
                <a:gd name="T14" fmla="*/ 0 w 52"/>
                <a:gd name="T15" fmla="*/ 15 h 80"/>
                <a:gd name="T16" fmla="*/ 1 w 52"/>
                <a:gd name="T17" fmla="*/ 17 h 80"/>
                <a:gd name="T18" fmla="*/ 2 w 52"/>
                <a:gd name="T19" fmla="*/ 19 h 80"/>
                <a:gd name="T20" fmla="*/ 3 w 52"/>
                <a:gd name="T21" fmla="*/ 19 h 80"/>
                <a:gd name="T22" fmla="*/ 5 w 52"/>
                <a:gd name="T23" fmla="*/ 19 h 80"/>
                <a:gd name="T24" fmla="*/ 7 w 52"/>
                <a:gd name="T25" fmla="*/ 19 h 80"/>
                <a:gd name="T26" fmla="*/ 9 w 52"/>
                <a:gd name="T27" fmla="*/ 17 h 80"/>
                <a:gd name="T28" fmla="*/ 11 w 52"/>
                <a:gd name="T29" fmla="*/ 15 h 80"/>
                <a:gd name="T30" fmla="*/ 13 w 52"/>
                <a:gd name="T31" fmla="*/ 13 h 80"/>
                <a:gd name="T32" fmla="*/ 13 w 52"/>
                <a:gd name="T33" fmla="*/ 10 h 80"/>
                <a:gd name="T34" fmla="*/ 13 w 52"/>
                <a:gd name="T35" fmla="*/ 8 h 80"/>
                <a:gd name="T36" fmla="*/ 12 w 52"/>
                <a:gd name="T37" fmla="*/ 6 h 80"/>
                <a:gd name="T38" fmla="*/ 11 w 52"/>
                <a:gd name="T39" fmla="*/ 3 h 80"/>
                <a:gd name="T40" fmla="*/ 9 w 52"/>
                <a:gd name="T41" fmla="*/ 1 h 80"/>
                <a:gd name="T42" fmla="*/ 9 w 52"/>
                <a:gd name="T43" fmla="*/ 0 h 80"/>
                <a:gd name="T44" fmla="*/ 8 w 52"/>
                <a:gd name="T45" fmla="*/ 0 h 80"/>
                <a:gd name="T46" fmla="*/ 6 w 52"/>
                <a:gd name="T47" fmla="*/ 0 h 80"/>
                <a:gd name="T48" fmla="*/ 5 w 52"/>
                <a:gd name="T49" fmla="*/ 0 h 80"/>
                <a:gd name="T50" fmla="*/ 4 w 52"/>
                <a:gd name="T51" fmla="*/ 1 h 80"/>
                <a:gd name="T52" fmla="*/ 3 w 52"/>
                <a:gd name="T53" fmla="*/ 2 h 80"/>
                <a:gd name="T54" fmla="*/ 1 w 52"/>
                <a:gd name="T55" fmla="*/ 3 h 80"/>
                <a:gd name="T56" fmla="*/ 1 w 52"/>
                <a:gd name="T57" fmla="*/ 5 h 80"/>
                <a:gd name="T58" fmla="*/ 1 w 52"/>
                <a:gd name="T59" fmla="*/ 5 h 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 h="80">
                  <a:moveTo>
                    <a:pt x="3" y="20"/>
                  </a:moveTo>
                  <a:lnTo>
                    <a:pt x="1" y="26"/>
                  </a:lnTo>
                  <a:lnTo>
                    <a:pt x="1" y="31"/>
                  </a:lnTo>
                  <a:lnTo>
                    <a:pt x="0" y="37"/>
                  </a:lnTo>
                  <a:lnTo>
                    <a:pt x="0" y="43"/>
                  </a:lnTo>
                  <a:lnTo>
                    <a:pt x="0" y="49"/>
                  </a:lnTo>
                  <a:lnTo>
                    <a:pt x="0" y="57"/>
                  </a:lnTo>
                  <a:lnTo>
                    <a:pt x="0" y="63"/>
                  </a:lnTo>
                  <a:lnTo>
                    <a:pt x="1" y="70"/>
                  </a:lnTo>
                  <a:lnTo>
                    <a:pt x="6" y="77"/>
                  </a:lnTo>
                  <a:lnTo>
                    <a:pt x="12" y="80"/>
                  </a:lnTo>
                  <a:lnTo>
                    <a:pt x="20" y="80"/>
                  </a:lnTo>
                  <a:lnTo>
                    <a:pt x="26" y="78"/>
                  </a:lnTo>
                  <a:lnTo>
                    <a:pt x="36" y="72"/>
                  </a:lnTo>
                  <a:lnTo>
                    <a:pt x="44" y="64"/>
                  </a:lnTo>
                  <a:lnTo>
                    <a:pt x="50" y="55"/>
                  </a:lnTo>
                  <a:lnTo>
                    <a:pt x="52" y="44"/>
                  </a:lnTo>
                  <a:lnTo>
                    <a:pt x="50" y="34"/>
                  </a:lnTo>
                  <a:lnTo>
                    <a:pt x="47" y="25"/>
                  </a:lnTo>
                  <a:lnTo>
                    <a:pt x="41" y="15"/>
                  </a:lnTo>
                  <a:lnTo>
                    <a:pt x="36" y="6"/>
                  </a:lnTo>
                  <a:lnTo>
                    <a:pt x="33" y="2"/>
                  </a:lnTo>
                  <a:lnTo>
                    <a:pt x="30" y="0"/>
                  </a:lnTo>
                  <a:lnTo>
                    <a:pt x="24" y="0"/>
                  </a:lnTo>
                  <a:lnTo>
                    <a:pt x="20" y="2"/>
                  </a:lnTo>
                  <a:lnTo>
                    <a:pt x="13" y="5"/>
                  </a:lnTo>
                  <a:lnTo>
                    <a:pt x="9" y="9"/>
                  </a:lnTo>
                  <a:lnTo>
                    <a:pt x="4" y="14"/>
                  </a:lnTo>
                  <a:lnTo>
                    <a:pt x="3"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0" name="Freeform 71">
              <a:extLst>
                <a:ext uri="{FF2B5EF4-FFF2-40B4-BE49-F238E27FC236}">
                  <a16:creationId xmlns:a16="http://schemas.microsoft.com/office/drawing/2014/main" id="{D0ED267B-6BD9-4393-9CA8-23437AF2A952}"/>
                </a:ext>
              </a:extLst>
            </p:cNvPr>
            <p:cNvSpPr>
              <a:spLocks/>
            </p:cNvSpPr>
            <p:nvPr/>
          </p:nvSpPr>
          <p:spPr bwMode="auto">
            <a:xfrm>
              <a:off x="5194" y="3066"/>
              <a:ext cx="33" cy="52"/>
            </a:xfrm>
            <a:custGeom>
              <a:avLst/>
              <a:gdLst>
                <a:gd name="T0" fmla="*/ 11 w 66"/>
                <a:gd name="T1" fmla="*/ 0 h 104"/>
                <a:gd name="T2" fmla="*/ 7 w 66"/>
                <a:gd name="T3" fmla="*/ 2 h 104"/>
                <a:gd name="T4" fmla="*/ 4 w 66"/>
                <a:gd name="T5" fmla="*/ 5 h 104"/>
                <a:gd name="T6" fmla="*/ 2 w 66"/>
                <a:gd name="T7" fmla="*/ 9 h 104"/>
                <a:gd name="T8" fmla="*/ 1 w 66"/>
                <a:gd name="T9" fmla="*/ 13 h 104"/>
                <a:gd name="T10" fmla="*/ 0 w 66"/>
                <a:gd name="T11" fmla="*/ 16 h 104"/>
                <a:gd name="T12" fmla="*/ 1 w 66"/>
                <a:gd name="T13" fmla="*/ 19 h 104"/>
                <a:gd name="T14" fmla="*/ 2 w 66"/>
                <a:gd name="T15" fmla="*/ 21 h 104"/>
                <a:gd name="T16" fmla="*/ 3 w 66"/>
                <a:gd name="T17" fmla="*/ 23 h 104"/>
                <a:gd name="T18" fmla="*/ 5 w 66"/>
                <a:gd name="T19" fmla="*/ 25 h 104"/>
                <a:gd name="T20" fmla="*/ 7 w 66"/>
                <a:gd name="T21" fmla="*/ 26 h 104"/>
                <a:gd name="T22" fmla="*/ 10 w 66"/>
                <a:gd name="T23" fmla="*/ 26 h 104"/>
                <a:gd name="T24" fmla="*/ 13 w 66"/>
                <a:gd name="T25" fmla="*/ 26 h 104"/>
                <a:gd name="T26" fmla="*/ 15 w 66"/>
                <a:gd name="T27" fmla="*/ 24 h 104"/>
                <a:gd name="T28" fmla="*/ 16 w 66"/>
                <a:gd name="T29" fmla="*/ 21 h 104"/>
                <a:gd name="T30" fmla="*/ 17 w 66"/>
                <a:gd name="T31" fmla="*/ 19 h 104"/>
                <a:gd name="T32" fmla="*/ 16 w 66"/>
                <a:gd name="T33" fmla="*/ 16 h 104"/>
                <a:gd name="T34" fmla="*/ 14 w 66"/>
                <a:gd name="T35" fmla="*/ 15 h 104"/>
                <a:gd name="T36" fmla="*/ 12 w 66"/>
                <a:gd name="T37" fmla="*/ 13 h 104"/>
                <a:gd name="T38" fmla="*/ 10 w 66"/>
                <a:gd name="T39" fmla="*/ 12 h 104"/>
                <a:gd name="T40" fmla="*/ 8 w 66"/>
                <a:gd name="T41" fmla="*/ 11 h 104"/>
                <a:gd name="T42" fmla="*/ 7 w 66"/>
                <a:gd name="T43" fmla="*/ 8 h 104"/>
                <a:gd name="T44" fmla="*/ 8 w 66"/>
                <a:gd name="T45" fmla="*/ 6 h 104"/>
                <a:gd name="T46" fmla="*/ 9 w 66"/>
                <a:gd name="T47" fmla="*/ 3 h 104"/>
                <a:gd name="T48" fmla="*/ 11 w 66"/>
                <a:gd name="T49" fmla="*/ 1 h 104"/>
                <a:gd name="T50" fmla="*/ 11 w 66"/>
                <a:gd name="T51" fmla="*/ 1 h 104"/>
                <a:gd name="T52" fmla="*/ 11 w 66"/>
                <a:gd name="T53" fmla="*/ 1 h 104"/>
                <a:gd name="T54" fmla="*/ 11 w 66"/>
                <a:gd name="T55" fmla="*/ 0 h 104"/>
                <a:gd name="T56" fmla="*/ 11 w 66"/>
                <a:gd name="T57" fmla="*/ 0 h 104"/>
                <a:gd name="T58" fmla="*/ 11 w 66"/>
                <a:gd name="T59" fmla="*/ 0 h 10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6" h="104">
                  <a:moveTo>
                    <a:pt x="43" y="0"/>
                  </a:moveTo>
                  <a:lnTo>
                    <a:pt x="28" y="7"/>
                  </a:lnTo>
                  <a:lnTo>
                    <a:pt x="16" y="20"/>
                  </a:lnTo>
                  <a:lnTo>
                    <a:pt x="8" y="33"/>
                  </a:lnTo>
                  <a:lnTo>
                    <a:pt x="2" y="50"/>
                  </a:lnTo>
                  <a:lnTo>
                    <a:pt x="0" y="61"/>
                  </a:lnTo>
                  <a:lnTo>
                    <a:pt x="2" y="73"/>
                  </a:lnTo>
                  <a:lnTo>
                    <a:pt x="5" y="82"/>
                  </a:lnTo>
                  <a:lnTo>
                    <a:pt x="9" y="91"/>
                  </a:lnTo>
                  <a:lnTo>
                    <a:pt x="17" y="99"/>
                  </a:lnTo>
                  <a:lnTo>
                    <a:pt x="26" y="104"/>
                  </a:lnTo>
                  <a:lnTo>
                    <a:pt x="37" y="104"/>
                  </a:lnTo>
                  <a:lnTo>
                    <a:pt x="49" y="101"/>
                  </a:lnTo>
                  <a:lnTo>
                    <a:pt x="57" y="95"/>
                  </a:lnTo>
                  <a:lnTo>
                    <a:pt x="63" y="84"/>
                  </a:lnTo>
                  <a:lnTo>
                    <a:pt x="66" y="75"/>
                  </a:lnTo>
                  <a:lnTo>
                    <a:pt x="63" y="64"/>
                  </a:lnTo>
                  <a:lnTo>
                    <a:pt x="55" y="58"/>
                  </a:lnTo>
                  <a:lnTo>
                    <a:pt x="48" y="52"/>
                  </a:lnTo>
                  <a:lnTo>
                    <a:pt x="38" y="47"/>
                  </a:lnTo>
                  <a:lnTo>
                    <a:pt x="31" y="41"/>
                  </a:lnTo>
                  <a:lnTo>
                    <a:pt x="28" y="32"/>
                  </a:lnTo>
                  <a:lnTo>
                    <a:pt x="31" y="21"/>
                  </a:lnTo>
                  <a:lnTo>
                    <a:pt x="35" y="10"/>
                  </a:lnTo>
                  <a:lnTo>
                    <a:pt x="43" y="3"/>
                  </a:lnTo>
                  <a:lnTo>
                    <a:pt x="43" y="1"/>
                  </a:lnTo>
                  <a:lnTo>
                    <a:pt x="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1" name="Freeform 72">
              <a:extLst>
                <a:ext uri="{FF2B5EF4-FFF2-40B4-BE49-F238E27FC236}">
                  <a16:creationId xmlns:a16="http://schemas.microsoft.com/office/drawing/2014/main" id="{5A721AC3-6D88-483B-8EAB-CA4E891263FD}"/>
                </a:ext>
              </a:extLst>
            </p:cNvPr>
            <p:cNvSpPr>
              <a:spLocks/>
            </p:cNvSpPr>
            <p:nvPr/>
          </p:nvSpPr>
          <p:spPr bwMode="auto">
            <a:xfrm>
              <a:off x="5187" y="2916"/>
              <a:ext cx="30" cy="81"/>
            </a:xfrm>
            <a:custGeom>
              <a:avLst/>
              <a:gdLst>
                <a:gd name="T0" fmla="*/ 7 w 59"/>
                <a:gd name="T1" fmla="*/ 1 h 163"/>
                <a:gd name="T2" fmla="*/ 4 w 59"/>
                <a:gd name="T3" fmla="*/ 5 h 163"/>
                <a:gd name="T4" fmla="*/ 3 w 59"/>
                <a:gd name="T5" fmla="*/ 9 h 163"/>
                <a:gd name="T6" fmla="*/ 1 w 59"/>
                <a:gd name="T7" fmla="*/ 14 h 163"/>
                <a:gd name="T8" fmla="*/ 0 w 59"/>
                <a:gd name="T9" fmla="*/ 19 h 163"/>
                <a:gd name="T10" fmla="*/ 0 w 59"/>
                <a:gd name="T11" fmla="*/ 24 h 163"/>
                <a:gd name="T12" fmla="*/ 1 w 59"/>
                <a:gd name="T13" fmla="*/ 29 h 163"/>
                <a:gd name="T14" fmla="*/ 2 w 59"/>
                <a:gd name="T15" fmla="*/ 34 h 163"/>
                <a:gd name="T16" fmla="*/ 4 w 59"/>
                <a:gd name="T17" fmla="*/ 38 h 163"/>
                <a:gd name="T18" fmla="*/ 7 w 59"/>
                <a:gd name="T19" fmla="*/ 40 h 163"/>
                <a:gd name="T20" fmla="*/ 9 w 59"/>
                <a:gd name="T21" fmla="*/ 40 h 163"/>
                <a:gd name="T22" fmla="*/ 12 w 59"/>
                <a:gd name="T23" fmla="*/ 38 h 163"/>
                <a:gd name="T24" fmla="*/ 14 w 59"/>
                <a:gd name="T25" fmla="*/ 35 h 163"/>
                <a:gd name="T26" fmla="*/ 15 w 59"/>
                <a:gd name="T27" fmla="*/ 31 h 163"/>
                <a:gd name="T28" fmla="*/ 15 w 59"/>
                <a:gd name="T29" fmla="*/ 27 h 163"/>
                <a:gd name="T30" fmla="*/ 14 w 59"/>
                <a:gd name="T31" fmla="*/ 22 h 163"/>
                <a:gd name="T32" fmla="*/ 13 w 59"/>
                <a:gd name="T33" fmla="*/ 18 h 163"/>
                <a:gd name="T34" fmla="*/ 12 w 59"/>
                <a:gd name="T35" fmla="*/ 14 h 163"/>
                <a:gd name="T36" fmla="*/ 11 w 59"/>
                <a:gd name="T37" fmla="*/ 9 h 163"/>
                <a:gd name="T38" fmla="*/ 9 w 59"/>
                <a:gd name="T39" fmla="*/ 4 h 163"/>
                <a:gd name="T40" fmla="*/ 8 w 59"/>
                <a:gd name="T41" fmla="*/ 0 h 163"/>
                <a:gd name="T42" fmla="*/ 8 w 59"/>
                <a:gd name="T43" fmla="*/ 0 h 163"/>
                <a:gd name="T44" fmla="*/ 8 w 59"/>
                <a:gd name="T45" fmla="*/ 0 h 163"/>
                <a:gd name="T46" fmla="*/ 7 w 59"/>
                <a:gd name="T47" fmla="*/ 0 h 163"/>
                <a:gd name="T48" fmla="*/ 7 w 59"/>
                <a:gd name="T49" fmla="*/ 1 h 163"/>
                <a:gd name="T50" fmla="*/ 7 w 59"/>
                <a:gd name="T51" fmla="*/ 1 h 1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9" h="163">
                  <a:moveTo>
                    <a:pt x="26" y="4"/>
                  </a:moveTo>
                  <a:lnTo>
                    <a:pt x="15" y="20"/>
                  </a:lnTo>
                  <a:lnTo>
                    <a:pt x="9" y="39"/>
                  </a:lnTo>
                  <a:lnTo>
                    <a:pt x="3" y="57"/>
                  </a:lnTo>
                  <a:lnTo>
                    <a:pt x="0" y="78"/>
                  </a:lnTo>
                  <a:lnTo>
                    <a:pt x="0" y="97"/>
                  </a:lnTo>
                  <a:lnTo>
                    <a:pt x="1" y="117"/>
                  </a:lnTo>
                  <a:lnTo>
                    <a:pt x="6" y="137"/>
                  </a:lnTo>
                  <a:lnTo>
                    <a:pt x="15" y="153"/>
                  </a:lnTo>
                  <a:lnTo>
                    <a:pt x="26" y="163"/>
                  </a:lnTo>
                  <a:lnTo>
                    <a:pt x="36" y="161"/>
                  </a:lnTo>
                  <a:lnTo>
                    <a:pt x="47" y="153"/>
                  </a:lnTo>
                  <a:lnTo>
                    <a:pt x="55" y="143"/>
                  </a:lnTo>
                  <a:lnTo>
                    <a:pt x="59" y="124"/>
                  </a:lnTo>
                  <a:lnTo>
                    <a:pt x="59" y="108"/>
                  </a:lnTo>
                  <a:lnTo>
                    <a:pt x="55" y="91"/>
                  </a:lnTo>
                  <a:lnTo>
                    <a:pt x="50" y="72"/>
                  </a:lnTo>
                  <a:lnTo>
                    <a:pt x="45" y="56"/>
                  </a:lnTo>
                  <a:lnTo>
                    <a:pt x="41" y="37"/>
                  </a:lnTo>
                  <a:lnTo>
                    <a:pt x="36" y="19"/>
                  </a:lnTo>
                  <a:lnTo>
                    <a:pt x="32" y="2"/>
                  </a:lnTo>
                  <a:lnTo>
                    <a:pt x="30" y="0"/>
                  </a:lnTo>
                  <a:lnTo>
                    <a:pt x="29" y="0"/>
                  </a:lnTo>
                  <a:lnTo>
                    <a:pt x="27" y="2"/>
                  </a:lnTo>
                  <a:lnTo>
                    <a:pt x="2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2" name="Freeform 73">
              <a:extLst>
                <a:ext uri="{FF2B5EF4-FFF2-40B4-BE49-F238E27FC236}">
                  <a16:creationId xmlns:a16="http://schemas.microsoft.com/office/drawing/2014/main" id="{0A3985E4-1D0F-40F2-A732-250A717AB2AC}"/>
                </a:ext>
              </a:extLst>
            </p:cNvPr>
            <p:cNvSpPr>
              <a:spLocks/>
            </p:cNvSpPr>
            <p:nvPr/>
          </p:nvSpPr>
          <p:spPr bwMode="auto">
            <a:xfrm>
              <a:off x="5217" y="2930"/>
              <a:ext cx="36" cy="48"/>
            </a:xfrm>
            <a:custGeom>
              <a:avLst/>
              <a:gdLst>
                <a:gd name="T0" fmla="*/ 4 w 72"/>
                <a:gd name="T1" fmla="*/ 1 h 98"/>
                <a:gd name="T2" fmla="*/ 2 w 72"/>
                <a:gd name="T3" fmla="*/ 3 h 98"/>
                <a:gd name="T4" fmla="*/ 1 w 72"/>
                <a:gd name="T5" fmla="*/ 6 h 98"/>
                <a:gd name="T6" fmla="*/ 0 w 72"/>
                <a:gd name="T7" fmla="*/ 10 h 98"/>
                <a:gd name="T8" fmla="*/ 0 w 72"/>
                <a:gd name="T9" fmla="*/ 12 h 98"/>
                <a:gd name="T10" fmla="*/ 1 w 72"/>
                <a:gd name="T11" fmla="*/ 14 h 98"/>
                <a:gd name="T12" fmla="*/ 1 w 72"/>
                <a:gd name="T13" fmla="*/ 15 h 98"/>
                <a:gd name="T14" fmla="*/ 1 w 72"/>
                <a:gd name="T15" fmla="*/ 17 h 98"/>
                <a:gd name="T16" fmla="*/ 2 w 72"/>
                <a:gd name="T17" fmla="*/ 18 h 98"/>
                <a:gd name="T18" fmla="*/ 3 w 72"/>
                <a:gd name="T19" fmla="*/ 21 h 98"/>
                <a:gd name="T20" fmla="*/ 4 w 72"/>
                <a:gd name="T21" fmla="*/ 23 h 98"/>
                <a:gd name="T22" fmla="*/ 6 w 72"/>
                <a:gd name="T23" fmla="*/ 23 h 98"/>
                <a:gd name="T24" fmla="*/ 8 w 72"/>
                <a:gd name="T25" fmla="*/ 24 h 98"/>
                <a:gd name="T26" fmla="*/ 11 w 72"/>
                <a:gd name="T27" fmla="*/ 23 h 98"/>
                <a:gd name="T28" fmla="*/ 13 w 72"/>
                <a:gd name="T29" fmla="*/ 23 h 98"/>
                <a:gd name="T30" fmla="*/ 14 w 72"/>
                <a:gd name="T31" fmla="*/ 21 h 98"/>
                <a:gd name="T32" fmla="*/ 16 w 72"/>
                <a:gd name="T33" fmla="*/ 20 h 98"/>
                <a:gd name="T34" fmla="*/ 18 w 72"/>
                <a:gd name="T35" fmla="*/ 16 h 98"/>
                <a:gd name="T36" fmla="*/ 17 w 72"/>
                <a:gd name="T37" fmla="*/ 12 h 98"/>
                <a:gd name="T38" fmla="*/ 16 w 72"/>
                <a:gd name="T39" fmla="*/ 10 h 98"/>
                <a:gd name="T40" fmla="*/ 13 w 72"/>
                <a:gd name="T41" fmla="*/ 7 h 98"/>
                <a:gd name="T42" fmla="*/ 11 w 72"/>
                <a:gd name="T43" fmla="*/ 6 h 98"/>
                <a:gd name="T44" fmla="*/ 10 w 72"/>
                <a:gd name="T45" fmla="*/ 5 h 98"/>
                <a:gd name="T46" fmla="*/ 8 w 72"/>
                <a:gd name="T47" fmla="*/ 3 h 98"/>
                <a:gd name="T48" fmla="*/ 8 w 72"/>
                <a:gd name="T49" fmla="*/ 1 h 98"/>
                <a:gd name="T50" fmla="*/ 8 w 72"/>
                <a:gd name="T51" fmla="*/ 0 h 98"/>
                <a:gd name="T52" fmla="*/ 6 w 72"/>
                <a:gd name="T53" fmla="*/ 0 h 98"/>
                <a:gd name="T54" fmla="*/ 5 w 72"/>
                <a:gd name="T55" fmla="*/ 0 h 98"/>
                <a:gd name="T56" fmla="*/ 4 w 72"/>
                <a:gd name="T57" fmla="*/ 1 h 98"/>
                <a:gd name="T58" fmla="*/ 4 w 72"/>
                <a:gd name="T59" fmla="*/ 1 h 9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2" h="98">
                  <a:moveTo>
                    <a:pt x="15" y="5"/>
                  </a:moveTo>
                  <a:lnTo>
                    <a:pt x="7" y="15"/>
                  </a:lnTo>
                  <a:lnTo>
                    <a:pt x="1" y="26"/>
                  </a:lnTo>
                  <a:lnTo>
                    <a:pt x="0" y="40"/>
                  </a:lnTo>
                  <a:lnTo>
                    <a:pt x="0" y="52"/>
                  </a:lnTo>
                  <a:lnTo>
                    <a:pt x="1" y="58"/>
                  </a:lnTo>
                  <a:lnTo>
                    <a:pt x="3" y="64"/>
                  </a:lnTo>
                  <a:lnTo>
                    <a:pt x="4" y="70"/>
                  </a:lnTo>
                  <a:lnTo>
                    <a:pt x="6" y="76"/>
                  </a:lnTo>
                  <a:lnTo>
                    <a:pt x="9" y="86"/>
                  </a:lnTo>
                  <a:lnTo>
                    <a:pt x="13" y="93"/>
                  </a:lnTo>
                  <a:lnTo>
                    <a:pt x="21" y="96"/>
                  </a:lnTo>
                  <a:lnTo>
                    <a:pt x="32" y="98"/>
                  </a:lnTo>
                  <a:lnTo>
                    <a:pt x="41" y="96"/>
                  </a:lnTo>
                  <a:lnTo>
                    <a:pt x="49" y="93"/>
                  </a:lnTo>
                  <a:lnTo>
                    <a:pt x="56" y="87"/>
                  </a:lnTo>
                  <a:lnTo>
                    <a:pt x="64" y="81"/>
                  </a:lnTo>
                  <a:lnTo>
                    <a:pt x="72" y="66"/>
                  </a:lnTo>
                  <a:lnTo>
                    <a:pt x="68" y="52"/>
                  </a:lnTo>
                  <a:lnTo>
                    <a:pt x="61" y="41"/>
                  </a:lnTo>
                  <a:lnTo>
                    <a:pt x="50" y="31"/>
                  </a:lnTo>
                  <a:lnTo>
                    <a:pt x="44" y="26"/>
                  </a:lnTo>
                  <a:lnTo>
                    <a:pt x="38" y="20"/>
                  </a:lnTo>
                  <a:lnTo>
                    <a:pt x="32" y="12"/>
                  </a:lnTo>
                  <a:lnTo>
                    <a:pt x="30" y="6"/>
                  </a:lnTo>
                  <a:lnTo>
                    <a:pt x="29" y="2"/>
                  </a:lnTo>
                  <a:lnTo>
                    <a:pt x="24" y="0"/>
                  </a:lnTo>
                  <a:lnTo>
                    <a:pt x="20" y="2"/>
                  </a:lnTo>
                  <a:lnTo>
                    <a:pt x="15"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3" name="Freeform 74">
              <a:extLst>
                <a:ext uri="{FF2B5EF4-FFF2-40B4-BE49-F238E27FC236}">
                  <a16:creationId xmlns:a16="http://schemas.microsoft.com/office/drawing/2014/main" id="{86B0F6C4-C485-4811-BD83-A7E1FB51045D}"/>
                </a:ext>
              </a:extLst>
            </p:cNvPr>
            <p:cNvSpPr>
              <a:spLocks/>
            </p:cNvSpPr>
            <p:nvPr/>
          </p:nvSpPr>
          <p:spPr bwMode="auto">
            <a:xfrm>
              <a:off x="5208" y="3908"/>
              <a:ext cx="194" cy="26"/>
            </a:xfrm>
            <a:custGeom>
              <a:avLst/>
              <a:gdLst>
                <a:gd name="T0" fmla="*/ 0 w 387"/>
                <a:gd name="T1" fmla="*/ 13 h 52"/>
                <a:gd name="T2" fmla="*/ 5 w 387"/>
                <a:gd name="T3" fmla="*/ 11 h 52"/>
                <a:gd name="T4" fmla="*/ 11 w 387"/>
                <a:gd name="T5" fmla="*/ 10 h 52"/>
                <a:gd name="T6" fmla="*/ 16 w 387"/>
                <a:gd name="T7" fmla="*/ 8 h 52"/>
                <a:gd name="T8" fmla="*/ 21 w 387"/>
                <a:gd name="T9" fmla="*/ 8 h 52"/>
                <a:gd name="T10" fmla="*/ 26 w 387"/>
                <a:gd name="T11" fmla="*/ 8 h 52"/>
                <a:gd name="T12" fmla="*/ 32 w 387"/>
                <a:gd name="T13" fmla="*/ 8 h 52"/>
                <a:gd name="T14" fmla="*/ 38 w 387"/>
                <a:gd name="T15" fmla="*/ 8 h 52"/>
                <a:gd name="T16" fmla="*/ 43 w 387"/>
                <a:gd name="T17" fmla="*/ 8 h 52"/>
                <a:gd name="T18" fmla="*/ 49 w 387"/>
                <a:gd name="T19" fmla="*/ 9 h 52"/>
                <a:gd name="T20" fmla="*/ 55 w 387"/>
                <a:gd name="T21" fmla="*/ 10 h 52"/>
                <a:gd name="T22" fmla="*/ 62 w 387"/>
                <a:gd name="T23" fmla="*/ 10 h 52"/>
                <a:gd name="T24" fmla="*/ 68 w 387"/>
                <a:gd name="T25" fmla="*/ 11 h 52"/>
                <a:gd name="T26" fmla="*/ 74 w 387"/>
                <a:gd name="T27" fmla="*/ 11 h 52"/>
                <a:gd name="T28" fmla="*/ 80 w 387"/>
                <a:gd name="T29" fmla="*/ 11 h 52"/>
                <a:gd name="T30" fmla="*/ 87 w 387"/>
                <a:gd name="T31" fmla="*/ 12 h 52"/>
                <a:gd name="T32" fmla="*/ 93 w 387"/>
                <a:gd name="T33" fmla="*/ 12 h 52"/>
                <a:gd name="T34" fmla="*/ 95 w 387"/>
                <a:gd name="T35" fmla="*/ 11 h 52"/>
                <a:gd name="T36" fmla="*/ 96 w 387"/>
                <a:gd name="T37" fmla="*/ 9 h 52"/>
                <a:gd name="T38" fmla="*/ 97 w 387"/>
                <a:gd name="T39" fmla="*/ 7 h 52"/>
                <a:gd name="T40" fmla="*/ 96 w 387"/>
                <a:gd name="T41" fmla="*/ 5 h 52"/>
                <a:gd name="T42" fmla="*/ 90 w 387"/>
                <a:gd name="T43" fmla="*/ 3 h 52"/>
                <a:gd name="T44" fmla="*/ 83 w 387"/>
                <a:gd name="T45" fmla="*/ 2 h 52"/>
                <a:gd name="T46" fmla="*/ 76 w 387"/>
                <a:gd name="T47" fmla="*/ 1 h 52"/>
                <a:gd name="T48" fmla="*/ 69 w 387"/>
                <a:gd name="T49" fmla="*/ 0 h 52"/>
                <a:gd name="T50" fmla="*/ 62 w 387"/>
                <a:gd name="T51" fmla="*/ 0 h 52"/>
                <a:gd name="T52" fmla="*/ 55 w 387"/>
                <a:gd name="T53" fmla="*/ 1 h 52"/>
                <a:gd name="T54" fmla="*/ 47 w 387"/>
                <a:gd name="T55" fmla="*/ 1 h 52"/>
                <a:gd name="T56" fmla="*/ 41 w 387"/>
                <a:gd name="T57" fmla="*/ 2 h 52"/>
                <a:gd name="T58" fmla="*/ 35 w 387"/>
                <a:gd name="T59" fmla="*/ 2 h 52"/>
                <a:gd name="T60" fmla="*/ 30 w 387"/>
                <a:gd name="T61" fmla="*/ 3 h 52"/>
                <a:gd name="T62" fmla="*/ 25 w 387"/>
                <a:gd name="T63" fmla="*/ 4 h 52"/>
                <a:gd name="T64" fmla="*/ 20 w 387"/>
                <a:gd name="T65" fmla="*/ 5 h 52"/>
                <a:gd name="T66" fmla="*/ 15 w 387"/>
                <a:gd name="T67" fmla="*/ 7 h 52"/>
                <a:gd name="T68" fmla="*/ 10 w 387"/>
                <a:gd name="T69" fmla="*/ 8 h 52"/>
                <a:gd name="T70" fmla="*/ 5 w 387"/>
                <a:gd name="T71" fmla="*/ 11 h 52"/>
                <a:gd name="T72" fmla="*/ 0 w 387"/>
                <a:gd name="T73" fmla="*/ 13 h 52"/>
                <a:gd name="T74" fmla="*/ 0 w 387"/>
                <a:gd name="T75" fmla="*/ 13 h 52"/>
                <a:gd name="T76" fmla="*/ 0 w 387"/>
                <a:gd name="T77" fmla="*/ 13 h 52"/>
                <a:gd name="T78" fmla="*/ 0 w 387"/>
                <a:gd name="T79" fmla="*/ 13 h 52"/>
                <a:gd name="T80" fmla="*/ 0 w 387"/>
                <a:gd name="T81" fmla="*/ 13 h 52"/>
                <a:gd name="T82" fmla="*/ 0 w 387"/>
                <a:gd name="T83" fmla="*/ 13 h 5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87" h="52">
                  <a:moveTo>
                    <a:pt x="0" y="52"/>
                  </a:moveTo>
                  <a:lnTo>
                    <a:pt x="20" y="43"/>
                  </a:lnTo>
                  <a:lnTo>
                    <a:pt x="42" y="37"/>
                  </a:lnTo>
                  <a:lnTo>
                    <a:pt x="61" y="32"/>
                  </a:lnTo>
                  <a:lnTo>
                    <a:pt x="83" y="29"/>
                  </a:lnTo>
                  <a:lnTo>
                    <a:pt x="104" y="29"/>
                  </a:lnTo>
                  <a:lnTo>
                    <a:pt x="127" y="29"/>
                  </a:lnTo>
                  <a:lnTo>
                    <a:pt x="149" y="31"/>
                  </a:lnTo>
                  <a:lnTo>
                    <a:pt x="170" y="32"/>
                  </a:lnTo>
                  <a:lnTo>
                    <a:pt x="194" y="35"/>
                  </a:lnTo>
                  <a:lnTo>
                    <a:pt x="220" y="37"/>
                  </a:lnTo>
                  <a:lnTo>
                    <a:pt x="245" y="40"/>
                  </a:lnTo>
                  <a:lnTo>
                    <a:pt x="271" y="42"/>
                  </a:lnTo>
                  <a:lnTo>
                    <a:pt x="295" y="43"/>
                  </a:lnTo>
                  <a:lnTo>
                    <a:pt x="320" y="43"/>
                  </a:lnTo>
                  <a:lnTo>
                    <a:pt x="346" y="45"/>
                  </a:lnTo>
                  <a:lnTo>
                    <a:pt x="370" y="46"/>
                  </a:lnTo>
                  <a:lnTo>
                    <a:pt x="378" y="43"/>
                  </a:lnTo>
                  <a:lnTo>
                    <a:pt x="384" y="34"/>
                  </a:lnTo>
                  <a:lnTo>
                    <a:pt x="387" y="25"/>
                  </a:lnTo>
                  <a:lnTo>
                    <a:pt x="382" y="19"/>
                  </a:lnTo>
                  <a:lnTo>
                    <a:pt x="357" y="9"/>
                  </a:lnTo>
                  <a:lnTo>
                    <a:pt x="329" y="5"/>
                  </a:lnTo>
                  <a:lnTo>
                    <a:pt x="301" y="2"/>
                  </a:lnTo>
                  <a:lnTo>
                    <a:pt x="274" y="0"/>
                  </a:lnTo>
                  <a:lnTo>
                    <a:pt x="245" y="0"/>
                  </a:lnTo>
                  <a:lnTo>
                    <a:pt x="217" y="2"/>
                  </a:lnTo>
                  <a:lnTo>
                    <a:pt x="188" y="3"/>
                  </a:lnTo>
                  <a:lnTo>
                    <a:pt x="161" y="5"/>
                  </a:lnTo>
                  <a:lnTo>
                    <a:pt x="139" y="6"/>
                  </a:lnTo>
                  <a:lnTo>
                    <a:pt x="118" y="9"/>
                  </a:lnTo>
                  <a:lnTo>
                    <a:pt x="98" y="13"/>
                  </a:lnTo>
                  <a:lnTo>
                    <a:pt x="77" y="19"/>
                  </a:lnTo>
                  <a:lnTo>
                    <a:pt x="57" y="25"/>
                  </a:lnTo>
                  <a:lnTo>
                    <a:pt x="39" y="32"/>
                  </a:lnTo>
                  <a:lnTo>
                    <a:pt x="19" y="42"/>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4" name="Freeform 75">
              <a:extLst>
                <a:ext uri="{FF2B5EF4-FFF2-40B4-BE49-F238E27FC236}">
                  <a16:creationId xmlns:a16="http://schemas.microsoft.com/office/drawing/2014/main" id="{3AF14567-9C95-4DB8-B6A6-C7E04ACFD9AA}"/>
                </a:ext>
              </a:extLst>
            </p:cNvPr>
            <p:cNvSpPr>
              <a:spLocks/>
            </p:cNvSpPr>
            <p:nvPr/>
          </p:nvSpPr>
          <p:spPr bwMode="auto">
            <a:xfrm>
              <a:off x="5306" y="3471"/>
              <a:ext cx="24" cy="59"/>
            </a:xfrm>
            <a:custGeom>
              <a:avLst/>
              <a:gdLst>
                <a:gd name="T0" fmla="*/ 2 w 47"/>
                <a:gd name="T1" fmla="*/ 4 h 119"/>
                <a:gd name="T2" fmla="*/ 2 w 47"/>
                <a:gd name="T3" fmla="*/ 7 h 119"/>
                <a:gd name="T4" fmla="*/ 2 w 47"/>
                <a:gd name="T5" fmla="*/ 10 h 119"/>
                <a:gd name="T6" fmla="*/ 2 w 47"/>
                <a:gd name="T7" fmla="*/ 14 h 119"/>
                <a:gd name="T8" fmla="*/ 1 w 47"/>
                <a:gd name="T9" fmla="*/ 17 h 119"/>
                <a:gd name="T10" fmla="*/ 1 w 47"/>
                <a:gd name="T11" fmla="*/ 20 h 119"/>
                <a:gd name="T12" fmla="*/ 0 w 47"/>
                <a:gd name="T13" fmla="*/ 23 h 119"/>
                <a:gd name="T14" fmla="*/ 1 w 47"/>
                <a:gd name="T15" fmla="*/ 26 h 119"/>
                <a:gd name="T16" fmla="*/ 2 w 47"/>
                <a:gd name="T17" fmla="*/ 29 h 119"/>
                <a:gd name="T18" fmla="*/ 4 w 47"/>
                <a:gd name="T19" fmla="*/ 29 h 119"/>
                <a:gd name="T20" fmla="*/ 7 w 47"/>
                <a:gd name="T21" fmla="*/ 29 h 119"/>
                <a:gd name="T22" fmla="*/ 9 w 47"/>
                <a:gd name="T23" fmla="*/ 27 h 119"/>
                <a:gd name="T24" fmla="*/ 10 w 47"/>
                <a:gd name="T25" fmla="*/ 26 h 119"/>
                <a:gd name="T26" fmla="*/ 12 w 47"/>
                <a:gd name="T27" fmla="*/ 19 h 119"/>
                <a:gd name="T28" fmla="*/ 12 w 47"/>
                <a:gd name="T29" fmla="*/ 13 h 119"/>
                <a:gd name="T30" fmla="*/ 10 w 47"/>
                <a:gd name="T31" fmla="*/ 7 h 119"/>
                <a:gd name="T32" fmla="*/ 7 w 47"/>
                <a:gd name="T33" fmla="*/ 1 h 119"/>
                <a:gd name="T34" fmla="*/ 6 w 47"/>
                <a:gd name="T35" fmla="*/ 0 h 119"/>
                <a:gd name="T36" fmla="*/ 4 w 47"/>
                <a:gd name="T37" fmla="*/ 1 h 119"/>
                <a:gd name="T38" fmla="*/ 3 w 47"/>
                <a:gd name="T39" fmla="*/ 2 h 119"/>
                <a:gd name="T40" fmla="*/ 2 w 47"/>
                <a:gd name="T41" fmla="*/ 4 h 119"/>
                <a:gd name="T42" fmla="*/ 2 w 47"/>
                <a:gd name="T43" fmla="*/ 4 h 11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 h="119">
                  <a:moveTo>
                    <a:pt x="8" y="18"/>
                  </a:moveTo>
                  <a:lnTo>
                    <a:pt x="6" y="30"/>
                  </a:lnTo>
                  <a:lnTo>
                    <a:pt x="6" y="42"/>
                  </a:lnTo>
                  <a:lnTo>
                    <a:pt x="5" y="56"/>
                  </a:lnTo>
                  <a:lnTo>
                    <a:pt x="3" y="68"/>
                  </a:lnTo>
                  <a:lnTo>
                    <a:pt x="2" y="81"/>
                  </a:lnTo>
                  <a:lnTo>
                    <a:pt x="0" y="93"/>
                  </a:lnTo>
                  <a:lnTo>
                    <a:pt x="2" y="105"/>
                  </a:lnTo>
                  <a:lnTo>
                    <a:pt x="8" y="116"/>
                  </a:lnTo>
                  <a:lnTo>
                    <a:pt x="15" y="119"/>
                  </a:lnTo>
                  <a:lnTo>
                    <a:pt x="26" y="116"/>
                  </a:lnTo>
                  <a:lnTo>
                    <a:pt x="34" y="110"/>
                  </a:lnTo>
                  <a:lnTo>
                    <a:pt x="40" y="104"/>
                  </a:lnTo>
                  <a:lnTo>
                    <a:pt x="47" y="79"/>
                  </a:lnTo>
                  <a:lnTo>
                    <a:pt x="46" y="53"/>
                  </a:lnTo>
                  <a:lnTo>
                    <a:pt x="38" y="29"/>
                  </a:lnTo>
                  <a:lnTo>
                    <a:pt x="28" y="4"/>
                  </a:lnTo>
                  <a:lnTo>
                    <a:pt x="23" y="0"/>
                  </a:lnTo>
                  <a:lnTo>
                    <a:pt x="15" y="4"/>
                  </a:lnTo>
                  <a:lnTo>
                    <a:pt x="11" y="10"/>
                  </a:lnTo>
                  <a:lnTo>
                    <a:pt x="8"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5" name="Freeform 76">
              <a:extLst>
                <a:ext uri="{FF2B5EF4-FFF2-40B4-BE49-F238E27FC236}">
                  <a16:creationId xmlns:a16="http://schemas.microsoft.com/office/drawing/2014/main" id="{3147F5EB-ECBB-41A4-8597-95171F47BC79}"/>
                </a:ext>
              </a:extLst>
            </p:cNvPr>
            <p:cNvSpPr>
              <a:spLocks/>
            </p:cNvSpPr>
            <p:nvPr/>
          </p:nvSpPr>
          <p:spPr bwMode="auto">
            <a:xfrm>
              <a:off x="5181" y="3929"/>
              <a:ext cx="238" cy="67"/>
            </a:xfrm>
            <a:custGeom>
              <a:avLst/>
              <a:gdLst>
                <a:gd name="T0" fmla="*/ 35 w 477"/>
                <a:gd name="T1" fmla="*/ 12 h 134"/>
                <a:gd name="T2" fmla="*/ 55 w 477"/>
                <a:gd name="T3" fmla="*/ 12 h 134"/>
                <a:gd name="T4" fmla="*/ 71 w 477"/>
                <a:gd name="T5" fmla="*/ 13 h 134"/>
                <a:gd name="T6" fmla="*/ 78 w 477"/>
                <a:gd name="T7" fmla="*/ 14 h 134"/>
                <a:gd name="T8" fmla="*/ 73 w 477"/>
                <a:gd name="T9" fmla="*/ 15 h 134"/>
                <a:gd name="T10" fmla="*/ 64 w 477"/>
                <a:gd name="T11" fmla="*/ 15 h 134"/>
                <a:gd name="T12" fmla="*/ 55 w 477"/>
                <a:gd name="T13" fmla="*/ 15 h 134"/>
                <a:gd name="T14" fmla="*/ 46 w 477"/>
                <a:gd name="T15" fmla="*/ 14 h 134"/>
                <a:gd name="T16" fmla="*/ 38 w 477"/>
                <a:gd name="T17" fmla="*/ 13 h 134"/>
                <a:gd name="T18" fmla="*/ 29 w 477"/>
                <a:gd name="T19" fmla="*/ 12 h 134"/>
                <a:gd name="T20" fmla="*/ 20 w 477"/>
                <a:gd name="T21" fmla="*/ 10 h 134"/>
                <a:gd name="T22" fmla="*/ 12 w 477"/>
                <a:gd name="T23" fmla="*/ 8 h 134"/>
                <a:gd name="T24" fmla="*/ 4 w 477"/>
                <a:gd name="T25" fmla="*/ 7 h 134"/>
                <a:gd name="T26" fmla="*/ 0 w 477"/>
                <a:gd name="T27" fmla="*/ 14 h 134"/>
                <a:gd name="T28" fmla="*/ 3 w 477"/>
                <a:gd name="T29" fmla="*/ 21 h 134"/>
                <a:gd name="T30" fmla="*/ 10 w 477"/>
                <a:gd name="T31" fmla="*/ 26 h 134"/>
                <a:gd name="T32" fmla="*/ 18 w 477"/>
                <a:gd name="T33" fmla="*/ 29 h 134"/>
                <a:gd name="T34" fmla="*/ 27 w 477"/>
                <a:gd name="T35" fmla="*/ 30 h 134"/>
                <a:gd name="T36" fmla="*/ 38 w 477"/>
                <a:gd name="T37" fmla="*/ 33 h 134"/>
                <a:gd name="T38" fmla="*/ 51 w 477"/>
                <a:gd name="T39" fmla="*/ 34 h 134"/>
                <a:gd name="T40" fmla="*/ 65 w 477"/>
                <a:gd name="T41" fmla="*/ 34 h 134"/>
                <a:gd name="T42" fmla="*/ 79 w 477"/>
                <a:gd name="T43" fmla="*/ 33 h 134"/>
                <a:gd name="T44" fmla="*/ 91 w 477"/>
                <a:gd name="T45" fmla="*/ 32 h 134"/>
                <a:gd name="T46" fmla="*/ 103 w 477"/>
                <a:gd name="T47" fmla="*/ 29 h 134"/>
                <a:gd name="T48" fmla="*/ 114 w 477"/>
                <a:gd name="T49" fmla="*/ 25 h 134"/>
                <a:gd name="T50" fmla="*/ 119 w 477"/>
                <a:gd name="T51" fmla="*/ 16 h 134"/>
                <a:gd name="T52" fmla="*/ 117 w 477"/>
                <a:gd name="T53" fmla="*/ 5 h 134"/>
                <a:gd name="T54" fmla="*/ 107 w 477"/>
                <a:gd name="T55" fmla="*/ 1 h 134"/>
                <a:gd name="T56" fmla="*/ 95 w 477"/>
                <a:gd name="T57" fmla="*/ 0 h 134"/>
                <a:gd name="T58" fmla="*/ 84 w 477"/>
                <a:gd name="T59" fmla="*/ 1 h 134"/>
                <a:gd name="T60" fmla="*/ 73 w 477"/>
                <a:gd name="T61" fmla="*/ 2 h 134"/>
                <a:gd name="T62" fmla="*/ 60 w 477"/>
                <a:gd name="T63" fmla="*/ 3 h 134"/>
                <a:gd name="T64" fmla="*/ 47 w 477"/>
                <a:gd name="T65" fmla="*/ 5 h 134"/>
                <a:gd name="T66" fmla="*/ 34 w 477"/>
                <a:gd name="T67" fmla="*/ 7 h 134"/>
                <a:gd name="T68" fmla="*/ 26 w 477"/>
                <a:gd name="T69" fmla="*/ 9 h 134"/>
                <a:gd name="T70" fmla="*/ 25 w 477"/>
                <a:gd name="T71" fmla="*/ 12 h 134"/>
                <a:gd name="T72" fmla="*/ 26 w 477"/>
                <a:gd name="T73" fmla="*/ 12 h 13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77" h="134">
                  <a:moveTo>
                    <a:pt x="106" y="47"/>
                  </a:moveTo>
                  <a:lnTo>
                    <a:pt x="142" y="45"/>
                  </a:lnTo>
                  <a:lnTo>
                    <a:pt x="181" y="45"/>
                  </a:lnTo>
                  <a:lnTo>
                    <a:pt x="220" y="45"/>
                  </a:lnTo>
                  <a:lnTo>
                    <a:pt x="256" y="49"/>
                  </a:lnTo>
                  <a:lnTo>
                    <a:pt x="285" y="52"/>
                  </a:lnTo>
                  <a:lnTo>
                    <a:pt x="306" y="53"/>
                  </a:lnTo>
                  <a:lnTo>
                    <a:pt x="315" y="56"/>
                  </a:lnTo>
                  <a:lnTo>
                    <a:pt x="309" y="58"/>
                  </a:lnTo>
                  <a:lnTo>
                    <a:pt x="292" y="58"/>
                  </a:lnTo>
                  <a:lnTo>
                    <a:pt x="274" y="59"/>
                  </a:lnTo>
                  <a:lnTo>
                    <a:pt x="257" y="59"/>
                  </a:lnTo>
                  <a:lnTo>
                    <a:pt x="239" y="58"/>
                  </a:lnTo>
                  <a:lnTo>
                    <a:pt x="222" y="58"/>
                  </a:lnTo>
                  <a:lnTo>
                    <a:pt x="204" y="56"/>
                  </a:lnTo>
                  <a:lnTo>
                    <a:pt x="187" y="55"/>
                  </a:lnTo>
                  <a:lnTo>
                    <a:pt x="168" y="53"/>
                  </a:lnTo>
                  <a:lnTo>
                    <a:pt x="152" y="52"/>
                  </a:lnTo>
                  <a:lnTo>
                    <a:pt x="135" y="49"/>
                  </a:lnTo>
                  <a:lnTo>
                    <a:pt x="116" y="45"/>
                  </a:lnTo>
                  <a:lnTo>
                    <a:pt x="100" y="42"/>
                  </a:lnTo>
                  <a:lnTo>
                    <a:pt x="83" y="38"/>
                  </a:lnTo>
                  <a:lnTo>
                    <a:pt x="66" y="35"/>
                  </a:lnTo>
                  <a:lnTo>
                    <a:pt x="49" y="29"/>
                  </a:lnTo>
                  <a:lnTo>
                    <a:pt x="32" y="24"/>
                  </a:lnTo>
                  <a:lnTo>
                    <a:pt x="17" y="26"/>
                  </a:lnTo>
                  <a:lnTo>
                    <a:pt x="6" y="38"/>
                  </a:lnTo>
                  <a:lnTo>
                    <a:pt x="0" y="55"/>
                  </a:lnTo>
                  <a:lnTo>
                    <a:pt x="3" y="70"/>
                  </a:lnTo>
                  <a:lnTo>
                    <a:pt x="14" y="82"/>
                  </a:lnTo>
                  <a:lnTo>
                    <a:pt x="26" y="93"/>
                  </a:lnTo>
                  <a:lnTo>
                    <a:pt x="42" y="102"/>
                  </a:lnTo>
                  <a:lnTo>
                    <a:pt x="58" y="108"/>
                  </a:lnTo>
                  <a:lnTo>
                    <a:pt x="75" y="113"/>
                  </a:lnTo>
                  <a:lnTo>
                    <a:pt x="92" y="117"/>
                  </a:lnTo>
                  <a:lnTo>
                    <a:pt x="109" y="120"/>
                  </a:lnTo>
                  <a:lnTo>
                    <a:pt x="126" y="125"/>
                  </a:lnTo>
                  <a:lnTo>
                    <a:pt x="152" y="130"/>
                  </a:lnTo>
                  <a:lnTo>
                    <a:pt x="179" y="133"/>
                  </a:lnTo>
                  <a:lnTo>
                    <a:pt x="207" y="134"/>
                  </a:lnTo>
                  <a:lnTo>
                    <a:pt x="234" y="134"/>
                  </a:lnTo>
                  <a:lnTo>
                    <a:pt x="262" y="133"/>
                  </a:lnTo>
                  <a:lnTo>
                    <a:pt x="289" y="131"/>
                  </a:lnTo>
                  <a:lnTo>
                    <a:pt x="317" y="130"/>
                  </a:lnTo>
                  <a:lnTo>
                    <a:pt x="343" y="126"/>
                  </a:lnTo>
                  <a:lnTo>
                    <a:pt x="364" y="125"/>
                  </a:lnTo>
                  <a:lnTo>
                    <a:pt x="389" y="122"/>
                  </a:lnTo>
                  <a:lnTo>
                    <a:pt x="413" y="116"/>
                  </a:lnTo>
                  <a:lnTo>
                    <a:pt x="436" y="108"/>
                  </a:lnTo>
                  <a:lnTo>
                    <a:pt x="456" y="97"/>
                  </a:lnTo>
                  <a:lnTo>
                    <a:pt x="470" y="82"/>
                  </a:lnTo>
                  <a:lnTo>
                    <a:pt x="477" y="61"/>
                  </a:lnTo>
                  <a:lnTo>
                    <a:pt x="476" y="35"/>
                  </a:lnTo>
                  <a:lnTo>
                    <a:pt x="468" y="19"/>
                  </a:lnTo>
                  <a:lnTo>
                    <a:pt x="451" y="9"/>
                  </a:lnTo>
                  <a:lnTo>
                    <a:pt x="431" y="3"/>
                  </a:lnTo>
                  <a:lnTo>
                    <a:pt x="407" y="0"/>
                  </a:lnTo>
                  <a:lnTo>
                    <a:pt x="382" y="0"/>
                  </a:lnTo>
                  <a:lnTo>
                    <a:pt x="358" y="1"/>
                  </a:lnTo>
                  <a:lnTo>
                    <a:pt x="337" y="3"/>
                  </a:lnTo>
                  <a:lnTo>
                    <a:pt x="321" y="4"/>
                  </a:lnTo>
                  <a:lnTo>
                    <a:pt x="295" y="6"/>
                  </a:lnTo>
                  <a:lnTo>
                    <a:pt x="268" y="9"/>
                  </a:lnTo>
                  <a:lnTo>
                    <a:pt x="242" y="10"/>
                  </a:lnTo>
                  <a:lnTo>
                    <a:pt x="216" y="13"/>
                  </a:lnTo>
                  <a:lnTo>
                    <a:pt x="188" y="18"/>
                  </a:lnTo>
                  <a:lnTo>
                    <a:pt x="162" y="21"/>
                  </a:lnTo>
                  <a:lnTo>
                    <a:pt x="136" y="26"/>
                  </a:lnTo>
                  <a:lnTo>
                    <a:pt x="110" y="32"/>
                  </a:lnTo>
                  <a:lnTo>
                    <a:pt x="106" y="35"/>
                  </a:lnTo>
                  <a:lnTo>
                    <a:pt x="103" y="39"/>
                  </a:lnTo>
                  <a:lnTo>
                    <a:pt x="103" y="45"/>
                  </a:lnTo>
                  <a:lnTo>
                    <a:pt x="106"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6" name="Freeform 77">
              <a:extLst>
                <a:ext uri="{FF2B5EF4-FFF2-40B4-BE49-F238E27FC236}">
                  <a16:creationId xmlns:a16="http://schemas.microsoft.com/office/drawing/2014/main" id="{8F13E132-4F29-4091-A7F9-443E71720938}"/>
                </a:ext>
              </a:extLst>
            </p:cNvPr>
            <p:cNvSpPr>
              <a:spLocks/>
            </p:cNvSpPr>
            <p:nvPr/>
          </p:nvSpPr>
          <p:spPr bwMode="auto">
            <a:xfrm>
              <a:off x="5041" y="3909"/>
              <a:ext cx="514" cy="112"/>
            </a:xfrm>
            <a:custGeom>
              <a:avLst/>
              <a:gdLst>
                <a:gd name="T0" fmla="*/ 6 w 1028"/>
                <a:gd name="T1" fmla="*/ 7 h 225"/>
                <a:gd name="T2" fmla="*/ 16 w 1028"/>
                <a:gd name="T3" fmla="*/ 18 h 225"/>
                <a:gd name="T4" fmla="*/ 27 w 1028"/>
                <a:gd name="T5" fmla="*/ 27 h 225"/>
                <a:gd name="T6" fmla="*/ 40 w 1028"/>
                <a:gd name="T7" fmla="*/ 35 h 225"/>
                <a:gd name="T8" fmla="*/ 53 w 1028"/>
                <a:gd name="T9" fmla="*/ 40 h 225"/>
                <a:gd name="T10" fmla="*/ 63 w 1028"/>
                <a:gd name="T11" fmla="*/ 45 h 225"/>
                <a:gd name="T12" fmla="*/ 73 w 1028"/>
                <a:gd name="T13" fmla="*/ 48 h 225"/>
                <a:gd name="T14" fmla="*/ 84 w 1028"/>
                <a:gd name="T15" fmla="*/ 51 h 225"/>
                <a:gd name="T16" fmla="*/ 94 w 1028"/>
                <a:gd name="T17" fmla="*/ 53 h 225"/>
                <a:gd name="T18" fmla="*/ 105 w 1028"/>
                <a:gd name="T19" fmla="*/ 55 h 225"/>
                <a:gd name="T20" fmla="*/ 116 w 1028"/>
                <a:gd name="T21" fmla="*/ 56 h 225"/>
                <a:gd name="T22" fmla="*/ 127 w 1028"/>
                <a:gd name="T23" fmla="*/ 56 h 225"/>
                <a:gd name="T24" fmla="*/ 137 w 1028"/>
                <a:gd name="T25" fmla="*/ 55 h 225"/>
                <a:gd name="T26" fmla="*/ 146 w 1028"/>
                <a:gd name="T27" fmla="*/ 55 h 225"/>
                <a:gd name="T28" fmla="*/ 156 w 1028"/>
                <a:gd name="T29" fmla="*/ 53 h 225"/>
                <a:gd name="T30" fmla="*/ 165 w 1028"/>
                <a:gd name="T31" fmla="*/ 52 h 225"/>
                <a:gd name="T32" fmla="*/ 175 w 1028"/>
                <a:gd name="T33" fmla="*/ 50 h 225"/>
                <a:gd name="T34" fmla="*/ 185 w 1028"/>
                <a:gd name="T35" fmla="*/ 48 h 225"/>
                <a:gd name="T36" fmla="*/ 194 w 1028"/>
                <a:gd name="T37" fmla="*/ 45 h 225"/>
                <a:gd name="T38" fmla="*/ 203 w 1028"/>
                <a:gd name="T39" fmla="*/ 42 h 225"/>
                <a:gd name="T40" fmla="*/ 214 w 1028"/>
                <a:gd name="T41" fmla="*/ 37 h 225"/>
                <a:gd name="T42" fmla="*/ 228 w 1028"/>
                <a:gd name="T43" fmla="*/ 31 h 225"/>
                <a:gd name="T44" fmla="*/ 242 w 1028"/>
                <a:gd name="T45" fmla="*/ 22 h 225"/>
                <a:gd name="T46" fmla="*/ 253 w 1028"/>
                <a:gd name="T47" fmla="*/ 12 h 225"/>
                <a:gd name="T48" fmla="*/ 257 w 1028"/>
                <a:gd name="T49" fmla="*/ 4 h 225"/>
                <a:gd name="T50" fmla="*/ 255 w 1028"/>
                <a:gd name="T51" fmla="*/ 2 h 225"/>
                <a:gd name="T52" fmla="*/ 247 w 1028"/>
                <a:gd name="T53" fmla="*/ 8 h 225"/>
                <a:gd name="T54" fmla="*/ 234 w 1028"/>
                <a:gd name="T55" fmla="*/ 17 h 225"/>
                <a:gd name="T56" fmla="*/ 220 w 1028"/>
                <a:gd name="T57" fmla="*/ 25 h 225"/>
                <a:gd name="T58" fmla="*/ 205 w 1028"/>
                <a:gd name="T59" fmla="*/ 31 h 225"/>
                <a:gd name="T60" fmla="*/ 194 w 1028"/>
                <a:gd name="T61" fmla="*/ 36 h 225"/>
                <a:gd name="T62" fmla="*/ 186 w 1028"/>
                <a:gd name="T63" fmla="*/ 38 h 225"/>
                <a:gd name="T64" fmla="*/ 178 w 1028"/>
                <a:gd name="T65" fmla="*/ 40 h 225"/>
                <a:gd name="T66" fmla="*/ 169 w 1028"/>
                <a:gd name="T67" fmla="*/ 41 h 225"/>
                <a:gd name="T68" fmla="*/ 160 w 1028"/>
                <a:gd name="T69" fmla="*/ 42 h 225"/>
                <a:gd name="T70" fmla="*/ 151 w 1028"/>
                <a:gd name="T71" fmla="*/ 44 h 225"/>
                <a:gd name="T72" fmla="*/ 142 w 1028"/>
                <a:gd name="T73" fmla="*/ 44 h 225"/>
                <a:gd name="T74" fmla="*/ 134 w 1028"/>
                <a:gd name="T75" fmla="*/ 45 h 225"/>
                <a:gd name="T76" fmla="*/ 121 w 1028"/>
                <a:gd name="T77" fmla="*/ 45 h 225"/>
                <a:gd name="T78" fmla="*/ 104 w 1028"/>
                <a:gd name="T79" fmla="*/ 44 h 225"/>
                <a:gd name="T80" fmla="*/ 87 w 1028"/>
                <a:gd name="T81" fmla="*/ 41 h 225"/>
                <a:gd name="T82" fmla="*/ 69 w 1028"/>
                <a:gd name="T83" fmla="*/ 37 h 225"/>
                <a:gd name="T84" fmla="*/ 53 w 1028"/>
                <a:gd name="T85" fmla="*/ 31 h 225"/>
                <a:gd name="T86" fmla="*/ 37 w 1028"/>
                <a:gd name="T87" fmla="*/ 24 h 225"/>
                <a:gd name="T88" fmla="*/ 22 w 1028"/>
                <a:gd name="T89" fmla="*/ 15 h 225"/>
                <a:gd name="T90" fmla="*/ 8 w 1028"/>
                <a:gd name="T91" fmla="*/ 5 h 225"/>
                <a:gd name="T92" fmla="*/ 1 w 1028"/>
                <a:gd name="T93" fmla="*/ 0 h 225"/>
                <a:gd name="T94" fmla="*/ 0 w 1028"/>
                <a:gd name="T95" fmla="*/ 1 h 225"/>
                <a:gd name="T96" fmla="*/ 0 w 1028"/>
                <a:gd name="T97" fmla="*/ 1 h 2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28" h="225">
                  <a:moveTo>
                    <a:pt x="0" y="6"/>
                  </a:moveTo>
                  <a:lnTo>
                    <a:pt x="21" y="30"/>
                  </a:lnTo>
                  <a:lnTo>
                    <a:pt x="41" y="52"/>
                  </a:lnTo>
                  <a:lnTo>
                    <a:pt x="62" y="73"/>
                  </a:lnTo>
                  <a:lnTo>
                    <a:pt x="85" y="93"/>
                  </a:lnTo>
                  <a:lnTo>
                    <a:pt x="108" y="111"/>
                  </a:lnTo>
                  <a:lnTo>
                    <a:pt x="134" y="127"/>
                  </a:lnTo>
                  <a:lnTo>
                    <a:pt x="160" y="142"/>
                  </a:lnTo>
                  <a:lnTo>
                    <a:pt x="189" y="156"/>
                  </a:lnTo>
                  <a:lnTo>
                    <a:pt x="209" y="163"/>
                  </a:lnTo>
                  <a:lnTo>
                    <a:pt x="229" y="173"/>
                  </a:lnTo>
                  <a:lnTo>
                    <a:pt x="250" y="180"/>
                  </a:lnTo>
                  <a:lnTo>
                    <a:pt x="270" y="186"/>
                  </a:lnTo>
                  <a:lnTo>
                    <a:pt x="292" y="194"/>
                  </a:lnTo>
                  <a:lnTo>
                    <a:pt x="313" y="199"/>
                  </a:lnTo>
                  <a:lnTo>
                    <a:pt x="333" y="205"/>
                  </a:lnTo>
                  <a:lnTo>
                    <a:pt x="354" y="209"/>
                  </a:lnTo>
                  <a:lnTo>
                    <a:pt x="376" y="214"/>
                  </a:lnTo>
                  <a:lnTo>
                    <a:pt x="399" y="217"/>
                  </a:lnTo>
                  <a:lnTo>
                    <a:pt x="420" y="220"/>
                  </a:lnTo>
                  <a:lnTo>
                    <a:pt x="441" y="223"/>
                  </a:lnTo>
                  <a:lnTo>
                    <a:pt x="463" y="225"/>
                  </a:lnTo>
                  <a:lnTo>
                    <a:pt x="484" y="225"/>
                  </a:lnTo>
                  <a:lnTo>
                    <a:pt x="507" y="225"/>
                  </a:lnTo>
                  <a:lnTo>
                    <a:pt x="528" y="225"/>
                  </a:lnTo>
                  <a:lnTo>
                    <a:pt x="547" y="223"/>
                  </a:lnTo>
                  <a:lnTo>
                    <a:pt x="565" y="222"/>
                  </a:lnTo>
                  <a:lnTo>
                    <a:pt x="583" y="220"/>
                  </a:lnTo>
                  <a:lnTo>
                    <a:pt x="602" y="218"/>
                  </a:lnTo>
                  <a:lnTo>
                    <a:pt x="622" y="215"/>
                  </a:lnTo>
                  <a:lnTo>
                    <a:pt x="642" y="212"/>
                  </a:lnTo>
                  <a:lnTo>
                    <a:pt x="660" y="209"/>
                  </a:lnTo>
                  <a:lnTo>
                    <a:pt x="680" y="206"/>
                  </a:lnTo>
                  <a:lnTo>
                    <a:pt x="700" y="202"/>
                  </a:lnTo>
                  <a:lnTo>
                    <a:pt x="718" y="197"/>
                  </a:lnTo>
                  <a:lnTo>
                    <a:pt x="738" y="192"/>
                  </a:lnTo>
                  <a:lnTo>
                    <a:pt x="756" y="188"/>
                  </a:lnTo>
                  <a:lnTo>
                    <a:pt x="775" y="182"/>
                  </a:lnTo>
                  <a:lnTo>
                    <a:pt x="793" y="176"/>
                  </a:lnTo>
                  <a:lnTo>
                    <a:pt x="810" y="170"/>
                  </a:lnTo>
                  <a:lnTo>
                    <a:pt x="827" y="162"/>
                  </a:lnTo>
                  <a:lnTo>
                    <a:pt x="853" y="151"/>
                  </a:lnTo>
                  <a:lnTo>
                    <a:pt x="880" y="137"/>
                  </a:lnTo>
                  <a:lnTo>
                    <a:pt x="909" y="124"/>
                  </a:lnTo>
                  <a:lnTo>
                    <a:pt x="938" y="108"/>
                  </a:lnTo>
                  <a:lnTo>
                    <a:pt x="966" y="90"/>
                  </a:lnTo>
                  <a:lnTo>
                    <a:pt x="990" y="72"/>
                  </a:lnTo>
                  <a:lnTo>
                    <a:pt x="1010" y="50"/>
                  </a:lnTo>
                  <a:lnTo>
                    <a:pt x="1025" y="26"/>
                  </a:lnTo>
                  <a:lnTo>
                    <a:pt x="1028" y="17"/>
                  </a:lnTo>
                  <a:lnTo>
                    <a:pt x="1024" y="11"/>
                  </a:lnTo>
                  <a:lnTo>
                    <a:pt x="1018" y="9"/>
                  </a:lnTo>
                  <a:lnTo>
                    <a:pt x="1008" y="14"/>
                  </a:lnTo>
                  <a:lnTo>
                    <a:pt x="987" y="33"/>
                  </a:lnTo>
                  <a:lnTo>
                    <a:pt x="963" y="52"/>
                  </a:lnTo>
                  <a:lnTo>
                    <a:pt x="935" y="70"/>
                  </a:lnTo>
                  <a:lnTo>
                    <a:pt x="906" y="85"/>
                  </a:lnTo>
                  <a:lnTo>
                    <a:pt x="877" y="101"/>
                  </a:lnTo>
                  <a:lnTo>
                    <a:pt x="848" y="114"/>
                  </a:lnTo>
                  <a:lnTo>
                    <a:pt x="819" y="127"/>
                  </a:lnTo>
                  <a:lnTo>
                    <a:pt x="791" y="137"/>
                  </a:lnTo>
                  <a:lnTo>
                    <a:pt x="776" y="144"/>
                  </a:lnTo>
                  <a:lnTo>
                    <a:pt x="759" y="148"/>
                  </a:lnTo>
                  <a:lnTo>
                    <a:pt x="744" y="153"/>
                  </a:lnTo>
                  <a:lnTo>
                    <a:pt x="727" y="157"/>
                  </a:lnTo>
                  <a:lnTo>
                    <a:pt x="709" y="160"/>
                  </a:lnTo>
                  <a:lnTo>
                    <a:pt x="692" y="163"/>
                  </a:lnTo>
                  <a:lnTo>
                    <a:pt x="674" y="166"/>
                  </a:lnTo>
                  <a:lnTo>
                    <a:pt x="657" y="170"/>
                  </a:lnTo>
                  <a:lnTo>
                    <a:pt x="639" y="171"/>
                  </a:lnTo>
                  <a:lnTo>
                    <a:pt x="620" y="174"/>
                  </a:lnTo>
                  <a:lnTo>
                    <a:pt x="603" y="176"/>
                  </a:lnTo>
                  <a:lnTo>
                    <a:pt x="585" y="177"/>
                  </a:lnTo>
                  <a:lnTo>
                    <a:pt x="568" y="177"/>
                  </a:lnTo>
                  <a:lnTo>
                    <a:pt x="551" y="179"/>
                  </a:lnTo>
                  <a:lnTo>
                    <a:pt x="535" y="180"/>
                  </a:lnTo>
                  <a:lnTo>
                    <a:pt x="518" y="180"/>
                  </a:lnTo>
                  <a:lnTo>
                    <a:pt x="484" y="182"/>
                  </a:lnTo>
                  <a:lnTo>
                    <a:pt x="449" y="180"/>
                  </a:lnTo>
                  <a:lnTo>
                    <a:pt x="415" y="177"/>
                  </a:lnTo>
                  <a:lnTo>
                    <a:pt x="380" y="173"/>
                  </a:lnTo>
                  <a:lnTo>
                    <a:pt x="345" y="166"/>
                  </a:lnTo>
                  <a:lnTo>
                    <a:pt x="311" y="159"/>
                  </a:lnTo>
                  <a:lnTo>
                    <a:pt x="276" y="150"/>
                  </a:lnTo>
                  <a:lnTo>
                    <a:pt x="243" y="137"/>
                  </a:lnTo>
                  <a:lnTo>
                    <a:pt x="209" y="125"/>
                  </a:lnTo>
                  <a:lnTo>
                    <a:pt x="177" y="111"/>
                  </a:lnTo>
                  <a:lnTo>
                    <a:pt x="145" y="96"/>
                  </a:lnTo>
                  <a:lnTo>
                    <a:pt x="114" y="79"/>
                  </a:lnTo>
                  <a:lnTo>
                    <a:pt x="85" y="61"/>
                  </a:lnTo>
                  <a:lnTo>
                    <a:pt x="56" y="43"/>
                  </a:lnTo>
                  <a:lnTo>
                    <a:pt x="29" y="21"/>
                  </a:lnTo>
                  <a:lnTo>
                    <a:pt x="4" y="0"/>
                  </a:lnTo>
                  <a:lnTo>
                    <a:pt x="3" y="0"/>
                  </a:lnTo>
                  <a:lnTo>
                    <a:pt x="1" y="1"/>
                  </a:lnTo>
                  <a:lnTo>
                    <a:pt x="0" y="4"/>
                  </a:lnTo>
                  <a:lnTo>
                    <a:pt x="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7" name="Freeform 78">
              <a:extLst>
                <a:ext uri="{FF2B5EF4-FFF2-40B4-BE49-F238E27FC236}">
                  <a16:creationId xmlns:a16="http://schemas.microsoft.com/office/drawing/2014/main" id="{5AF94CD7-0F89-4FC0-97E7-398039B4A9A2}"/>
                </a:ext>
              </a:extLst>
            </p:cNvPr>
            <p:cNvSpPr>
              <a:spLocks/>
            </p:cNvSpPr>
            <p:nvPr/>
          </p:nvSpPr>
          <p:spPr bwMode="auto">
            <a:xfrm>
              <a:off x="5198" y="2878"/>
              <a:ext cx="184" cy="42"/>
            </a:xfrm>
            <a:custGeom>
              <a:avLst/>
              <a:gdLst>
                <a:gd name="T0" fmla="*/ 2 w 369"/>
                <a:gd name="T1" fmla="*/ 21 h 82"/>
                <a:gd name="T2" fmla="*/ 7 w 369"/>
                <a:gd name="T3" fmla="*/ 18 h 82"/>
                <a:gd name="T4" fmla="*/ 12 w 369"/>
                <a:gd name="T5" fmla="*/ 15 h 82"/>
                <a:gd name="T6" fmla="*/ 18 w 369"/>
                <a:gd name="T7" fmla="*/ 14 h 82"/>
                <a:gd name="T8" fmla="*/ 23 w 369"/>
                <a:gd name="T9" fmla="*/ 12 h 82"/>
                <a:gd name="T10" fmla="*/ 29 w 369"/>
                <a:gd name="T11" fmla="*/ 12 h 82"/>
                <a:gd name="T12" fmla="*/ 35 w 369"/>
                <a:gd name="T13" fmla="*/ 11 h 82"/>
                <a:gd name="T14" fmla="*/ 41 w 369"/>
                <a:gd name="T15" fmla="*/ 11 h 82"/>
                <a:gd name="T16" fmla="*/ 47 w 369"/>
                <a:gd name="T17" fmla="*/ 11 h 82"/>
                <a:gd name="T18" fmla="*/ 52 w 369"/>
                <a:gd name="T19" fmla="*/ 11 h 82"/>
                <a:gd name="T20" fmla="*/ 57 w 369"/>
                <a:gd name="T21" fmla="*/ 12 h 82"/>
                <a:gd name="T22" fmla="*/ 62 w 369"/>
                <a:gd name="T23" fmla="*/ 12 h 82"/>
                <a:gd name="T24" fmla="*/ 67 w 369"/>
                <a:gd name="T25" fmla="*/ 14 h 82"/>
                <a:gd name="T26" fmla="*/ 72 w 369"/>
                <a:gd name="T27" fmla="*/ 15 h 82"/>
                <a:gd name="T28" fmla="*/ 76 w 369"/>
                <a:gd name="T29" fmla="*/ 15 h 82"/>
                <a:gd name="T30" fmla="*/ 81 w 369"/>
                <a:gd name="T31" fmla="*/ 16 h 82"/>
                <a:gd name="T32" fmla="*/ 86 w 369"/>
                <a:gd name="T33" fmla="*/ 17 h 82"/>
                <a:gd name="T34" fmla="*/ 88 w 369"/>
                <a:gd name="T35" fmla="*/ 16 h 82"/>
                <a:gd name="T36" fmla="*/ 91 w 369"/>
                <a:gd name="T37" fmla="*/ 14 h 82"/>
                <a:gd name="T38" fmla="*/ 92 w 369"/>
                <a:gd name="T39" fmla="*/ 12 h 82"/>
                <a:gd name="T40" fmla="*/ 91 w 369"/>
                <a:gd name="T41" fmla="*/ 10 h 82"/>
                <a:gd name="T42" fmla="*/ 86 w 369"/>
                <a:gd name="T43" fmla="*/ 8 h 82"/>
                <a:gd name="T44" fmla="*/ 81 w 369"/>
                <a:gd name="T45" fmla="*/ 5 h 82"/>
                <a:gd name="T46" fmla="*/ 75 w 369"/>
                <a:gd name="T47" fmla="*/ 3 h 82"/>
                <a:gd name="T48" fmla="*/ 69 w 369"/>
                <a:gd name="T49" fmla="*/ 2 h 82"/>
                <a:gd name="T50" fmla="*/ 63 w 369"/>
                <a:gd name="T51" fmla="*/ 1 h 82"/>
                <a:gd name="T52" fmla="*/ 57 w 369"/>
                <a:gd name="T53" fmla="*/ 1 h 82"/>
                <a:gd name="T54" fmla="*/ 50 w 369"/>
                <a:gd name="T55" fmla="*/ 0 h 82"/>
                <a:gd name="T56" fmla="*/ 43 w 369"/>
                <a:gd name="T57" fmla="*/ 1 h 82"/>
                <a:gd name="T58" fmla="*/ 37 w 369"/>
                <a:gd name="T59" fmla="*/ 1 h 82"/>
                <a:gd name="T60" fmla="*/ 31 w 369"/>
                <a:gd name="T61" fmla="*/ 3 h 82"/>
                <a:gd name="T62" fmla="*/ 25 w 369"/>
                <a:gd name="T63" fmla="*/ 4 h 82"/>
                <a:gd name="T64" fmla="*/ 18 w 369"/>
                <a:gd name="T65" fmla="*/ 6 h 82"/>
                <a:gd name="T66" fmla="*/ 13 w 369"/>
                <a:gd name="T67" fmla="*/ 9 h 82"/>
                <a:gd name="T68" fmla="*/ 9 w 369"/>
                <a:gd name="T69" fmla="*/ 12 h 82"/>
                <a:gd name="T70" fmla="*/ 4 w 369"/>
                <a:gd name="T71" fmla="*/ 15 h 82"/>
                <a:gd name="T72" fmla="*/ 1 w 369"/>
                <a:gd name="T73" fmla="*/ 19 h 82"/>
                <a:gd name="T74" fmla="*/ 0 w 369"/>
                <a:gd name="T75" fmla="*/ 20 h 82"/>
                <a:gd name="T76" fmla="*/ 0 w 369"/>
                <a:gd name="T77" fmla="*/ 22 h 82"/>
                <a:gd name="T78" fmla="*/ 1 w 369"/>
                <a:gd name="T79" fmla="*/ 22 h 82"/>
                <a:gd name="T80" fmla="*/ 2 w 369"/>
                <a:gd name="T81" fmla="*/ 21 h 82"/>
                <a:gd name="T82" fmla="*/ 2 w 369"/>
                <a:gd name="T83" fmla="*/ 21 h 8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9" h="82">
                  <a:moveTo>
                    <a:pt x="10" y="81"/>
                  </a:moveTo>
                  <a:lnTo>
                    <a:pt x="29" y="68"/>
                  </a:lnTo>
                  <a:lnTo>
                    <a:pt x="51" y="58"/>
                  </a:lnTo>
                  <a:lnTo>
                    <a:pt x="72" y="52"/>
                  </a:lnTo>
                  <a:lnTo>
                    <a:pt x="95" y="47"/>
                  </a:lnTo>
                  <a:lnTo>
                    <a:pt x="118" y="44"/>
                  </a:lnTo>
                  <a:lnTo>
                    <a:pt x="141" y="42"/>
                  </a:lnTo>
                  <a:lnTo>
                    <a:pt x="166" y="41"/>
                  </a:lnTo>
                  <a:lnTo>
                    <a:pt x="188" y="41"/>
                  </a:lnTo>
                  <a:lnTo>
                    <a:pt x="208" y="42"/>
                  </a:lnTo>
                  <a:lnTo>
                    <a:pt x="228" y="44"/>
                  </a:lnTo>
                  <a:lnTo>
                    <a:pt x="248" y="47"/>
                  </a:lnTo>
                  <a:lnTo>
                    <a:pt x="268" y="52"/>
                  </a:lnTo>
                  <a:lnTo>
                    <a:pt x="288" y="56"/>
                  </a:lnTo>
                  <a:lnTo>
                    <a:pt x="306" y="59"/>
                  </a:lnTo>
                  <a:lnTo>
                    <a:pt x="326" y="62"/>
                  </a:lnTo>
                  <a:lnTo>
                    <a:pt x="346" y="64"/>
                  </a:lnTo>
                  <a:lnTo>
                    <a:pt x="355" y="61"/>
                  </a:lnTo>
                  <a:lnTo>
                    <a:pt x="364" y="53"/>
                  </a:lnTo>
                  <a:lnTo>
                    <a:pt x="369" y="45"/>
                  </a:lnTo>
                  <a:lnTo>
                    <a:pt x="364" y="38"/>
                  </a:lnTo>
                  <a:lnTo>
                    <a:pt x="346" y="29"/>
                  </a:lnTo>
                  <a:lnTo>
                    <a:pt x="325" y="19"/>
                  </a:lnTo>
                  <a:lnTo>
                    <a:pt x="303" y="12"/>
                  </a:lnTo>
                  <a:lnTo>
                    <a:pt x="279" y="7"/>
                  </a:lnTo>
                  <a:lnTo>
                    <a:pt x="254" y="3"/>
                  </a:lnTo>
                  <a:lnTo>
                    <a:pt x="228" y="1"/>
                  </a:lnTo>
                  <a:lnTo>
                    <a:pt x="202" y="0"/>
                  </a:lnTo>
                  <a:lnTo>
                    <a:pt x="175" y="1"/>
                  </a:lnTo>
                  <a:lnTo>
                    <a:pt x="149" y="4"/>
                  </a:lnTo>
                  <a:lnTo>
                    <a:pt x="124" y="9"/>
                  </a:lnTo>
                  <a:lnTo>
                    <a:pt x="100" y="15"/>
                  </a:lnTo>
                  <a:lnTo>
                    <a:pt x="75" y="22"/>
                  </a:lnTo>
                  <a:lnTo>
                    <a:pt x="54" y="33"/>
                  </a:lnTo>
                  <a:lnTo>
                    <a:pt x="36" y="45"/>
                  </a:lnTo>
                  <a:lnTo>
                    <a:pt x="17" y="59"/>
                  </a:lnTo>
                  <a:lnTo>
                    <a:pt x="4" y="74"/>
                  </a:lnTo>
                  <a:lnTo>
                    <a:pt x="0" y="79"/>
                  </a:lnTo>
                  <a:lnTo>
                    <a:pt x="2" y="82"/>
                  </a:lnTo>
                  <a:lnTo>
                    <a:pt x="5" y="82"/>
                  </a:lnTo>
                  <a:lnTo>
                    <a:pt x="10"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8" name="Freeform 79">
              <a:extLst>
                <a:ext uri="{FF2B5EF4-FFF2-40B4-BE49-F238E27FC236}">
                  <a16:creationId xmlns:a16="http://schemas.microsoft.com/office/drawing/2014/main" id="{C8E28400-05BE-4127-A2E2-068222C89D14}"/>
                </a:ext>
              </a:extLst>
            </p:cNvPr>
            <p:cNvSpPr>
              <a:spLocks/>
            </p:cNvSpPr>
            <p:nvPr/>
          </p:nvSpPr>
          <p:spPr bwMode="auto">
            <a:xfrm>
              <a:off x="5281" y="2621"/>
              <a:ext cx="39" cy="71"/>
            </a:xfrm>
            <a:custGeom>
              <a:avLst/>
              <a:gdLst>
                <a:gd name="T0" fmla="*/ 10 w 78"/>
                <a:gd name="T1" fmla="*/ 1 h 142"/>
                <a:gd name="T2" fmla="*/ 8 w 78"/>
                <a:gd name="T3" fmla="*/ 3 h 142"/>
                <a:gd name="T4" fmla="*/ 5 w 78"/>
                <a:gd name="T5" fmla="*/ 6 h 142"/>
                <a:gd name="T6" fmla="*/ 3 w 78"/>
                <a:gd name="T7" fmla="*/ 8 h 142"/>
                <a:gd name="T8" fmla="*/ 1 w 78"/>
                <a:gd name="T9" fmla="*/ 11 h 142"/>
                <a:gd name="T10" fmla="*/ 0 w 78"/>
                <a:gd name="T11" fmla="*/ 14 h 142"/>
                <a:gd name="T12" fmla="*/ 0 w 78"/>
                <a:gd name="T13" fmla="*/ 17 h 142"/>
                <a:gd name="T14" fmla="*/ 1 w 78"/>
                <a:gd name="T15" fmla="*/ 21 h 142"/>
                <a:gd name="T16" fmla="*/ 2 w 78"/>
                <a:gd name="T17" fmla="*/ 25 h 142"/>
                <a:gd name="T18" fmla="*/ 3 w 78"/>
                <a:gd name="T19" fmla="*/ 27 h 142"/>
                <a:gd name="T20" fmla="*/ 5 w 78"/>
                <a:gd name="T21" fmla="*/ 29 h 142"/>
                <a:gd name="T22" fmla="*/ 7 w 78"/>
                <a:gd name="T23" fmla="*/ 32 h 142"/>
                <a:gd name="T24" fmla="*/ 9 w 78"/>
                <a:gd name="T25" fmla="*/ 34 h 142"/>
                <a:gd name="T26" fmla="*/ 12 w 78"/>
                <a:gd name="T27" fmla="*/ 36 h 142"/>
                <a:gd name="T28" fmla="*/ 14 w 78"/>
                <a:gd name="T29" fmla="*/ 36 h 142"/>
                <a:gd name="T30" fmla="*/ 17 w 78"/>
                <a:gd name="T31" fmla="*/ 35 h 142"/>
                <a:gd name="T32" fmla="*/ 19 w 78"/>
                <a:gd name="T33" fmla="*/ 33 h 142"/>
                <a:gd name="T34" fmla="*/ 19 w 78"/>
                <a:gd name="T35" fmla="*/ 32 h 142"/>
                <a:gd name="T36" fmla="*/ 20 w 78"/>
                <a:gd name="T37" fmla="*/ 31 h 142"/>
                <a:gd name="T38" fmla="*/ 20 w 78"/>
                <a:gd name="T39" fmla="*/ 30 h 142"/>
                <a:gd name="T40" fmla="*/ 19 w 78"/>
                <a:gd name="T41" fmla="*/ 29 h 142"/>
                <a:gd name="T42" fmla="*/ 17 w 78"/>
                <a:gd name="T43" fmla="*/ 29 h 142"/>
                <a:gd name="T44" fmla="*/ 16 w 78"/>
                <a:gd name="T45" fmla="*/ 28 h 142"/>
                <a:gd name="T46" fmla="*/ 14 w 78"/>
                <a:gd name="T47" fmla="*/ 28 h 142"/>
                <a:gd name="T48" fmla="*/ 13 w 78"/>
                <a:gd name="T49" fmla="*/ 27 h 142"/>
                <a:gd name="T50" fmla="*/ 11 w 78"/>
                <a:gd name="T51" fmla="*/ 26 h 142"/>
                <a:gd name="T52" fmla="*/ 10 w 78"/>
                <a:gd name="T53" fmla="*/ 25 h 142"/>
                <a:gd name="T54" fmla="*/ 9 w 78"/>
                <a:gd name="T55" fmla="*/ 23 h 142"/>
                <a:gd name="T56" fmla="*/ 8 w 78"/>
                <a:gd name="T57" fmla="*/ 22 h 142"/>
                <a:gd name="T58" fmla="*/ 6 w 78"/>
                <a:gd name="T59" fmla="*/ 20 h 142"/>
                <a:gd name="T60" fmla="*/ 5 w 78"/>
                <a:gd name="T61" fmla="*/ 17 h 142"/>
                <a:gd name="T62" fmla="*/ 4 w 78"/>
                <a:gd name="T63" fmla="*/ 15 h 142"/>
                <a:gd name="T64" fmla="*/ 4 w 78"/>
                <a:gd name="T65" fmla="*/ 12 h 142"/>
                <a:gd name="T66" fmla="*/ 5 w 78"/>
                <a:gd name="T67" fmla="*/ 10 h 142"/>
                <a:gd name="T68" fmla="*/ 7 w 78"/>
                <a:gd name="T69" fmla="*/ 7 h 142"/>
                <a:gd name="T70" fmla="*/ 9 w 78"/>
                <a:gd name="T71" fmla="*/ 5 h 142"/>
                <a:gd name="T72" fmla="*/ 11 w 78"/>
                <a:gd name="T73" fmla="*/ 2 h 142"/>
                <a:gd name="T74" fmla="*/ 12 w 78"/>
                <a:gd name="T75" fmla="*/ 2 h 142"/>
                <a:gd name="T76" fmla="*/ 11 w 78"/>
                <a:gd name="T77" fmla="*/ 1 h 142"/>
                <a:gd name="T78" fmla="*/ 11 w 78"/>
                <a:gd name="T79" fmla="*/ 0 h 142"/>
                <a:gd name="T80" fmla="*/ 10 w 78"/>
                <a:gd name="T81" fmla="*/ 1 h 142"/>
                <a:gd name="T82" fmla="*/ 10 w 78"/>
                <a:gd name="T83" fmla="*/ 1 h 14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8" h="142">
                  <a:moveTo>
                    <a:pt x="39" y="2"/>
                  </a:moveTo>
                  <a:lnTo>
                    <a:pt x="29" y="12"/>
                  </a:lnTo>
                  <a:lnTo>
                    <a:pt x="18" y="22"/>
                  </a:lnTo>
                  <a:lnTo>
                    <a:pt x="10" y="32"/>
                  </a:lnTo>
                  <a:lnTo>
                    <a:pt x="4" y="43"/>
                  </a:lnTo>
                  <a:lnTo>
                    <a:pt x="0" y="55"/>
                  </a:lnTo>
                  <a:lnTo>
                    <a:pt x="0" y="68"/>
                  </a:lnTo>
                  <a:lnTo>
                    <a:pt x="1" y="81"/>
                  </a:lnTo>
                  <a:lnTo>
                    <a:pt x="6" y="97"/>
                  </a:lnTo>
                  <a:lnTo>
                    <a:pt x="10" y="106"/>
                  </a:lnTo>
                  <a:lnTo>
                    <a:pt x="18" y="116"/>
                  </a:lnTo>
                  <a:lnTo>
                    <a:pt x="26" y="127"/>
                  </a:lnTo>
                  <a:lnTo>
                    <a:pt x="36" y="135"/>
                  </a:lnTo>
                  <a:lnTo>
                    <a:pt x="45" y="141"/>
                  </a:lnTo>
                  <a:lnTo>
                    <a:pt x="56" y="142"/>
                  </a:lnTo>
                  <a:lnTo>
                    <a:pt x="65" y="139"/>
                  </a:lnTo>
                  <a:lnTo>
                    <a:pt x="74" y="129"/>
                  </a:lnTo>
                  <a:lnTo>
                    <a:pt x="76" y="126"/>
                  </a:lnTo>
                  <a:lnTo>
                    <a:pt x="78" y="121"/>
                  </a:lnTo>
                  <a:lnTo>
                    <a:pt x="78" y="118"/>
                  </a:lnTo>
                  <a:lnTo>
                    <a:pt x="74" y="115"/>
                  </a:lnTo>
                  <a:lnTo>
                    <a:pt x="68" y="113"/>
                  </a:lnTo>
                  <a:lnTo>
                    <a:pt x="62" y="112"/>
                  </a:lnTo>
                  <a:lnTo>
                    <a:pt x="56" y="110"/>
                  </a:lnTo>
                  <a:lnTo>
                    <a:pt x="50" y="107"/>
                  </a:lnTo>
                  <a:lnTo>
                    <a:pt x="44" y="103"/>
                  </a:lnTo>
                  <a:lnTo>
                    <a:pt x="39" y="97"/>
                  </a:lnTo>
                  <a:lnTo>
                    <a:pt x="33" y="92"/>
                  </a:lnTo>
                  <a:lnTo>
                    <a:pt x="29" y="86"/>
                  </a:lnTo>
                  <a:lnTo>
                    <a:pt x="22" y="77"/>
                  </a:lnTo>
                  <a:lnTo>
                    <a:pt x="18" y="68"/>
                  </a:lnTo>
                  <a:lnTo>
                    <a:pt x="15" y="58"/>
                  </a:lnTo>
                  <a:lnTo>
                    <a:pt x="15" y="48"/>
                  </a:lnTo>
                  <a:lnTo>
                    <a:pt x="18" y="37"/>
                  </a:lnTo>
                  <a:lnTo>
                    <a:pt x="26" y="26"/>
                  </a:lnTo>
                  <a:lnTo>
                    <a:pt x="35" y="17"/>
                  </a:lnTo>
                  <a:lnTo>
                    <a:pt x="44" y="8"/>
                  </a:lnTo>
                  <a:lnTo>
                    <a:pt x="45" y="5"/>
                  </a:lnTo>
                  <a:lnTo>
                    <a:pt x="44" y="2"/>
                  </a:lnTo>
                  <a:lnTo>
                    <a:pt x="42" y="0"/>
                  </a:lnTo>
                  <a:lnTo>
                    <a:pt x="39"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39" name="Freeform 80">
              <a:extLst>
                <a:ext uri="{FF2B5EF4-FFF2-40B4-BE49-F238E27FC236}">
                  <a16:creationId xmlns:a16="http://schemas.microsoft.com/office/drawing/2014/main" id="{79806798-E205-45D8-B29E-C22DE5D337F2}"/>
                </a:ext>
              </a:extLst>
            </p:cNvPr>
            <p:cNvSpPr>
              <a:spLocks/>
            </p:cNvSpPr>
            <p:nvPr/>
          </p:nvSpPr>
          <p:spPr bwMode="auto">
            <a:xfrm>
              <a:off x="5301" y="2498"/>
              <a:ext cx="12" cy="146"/>
            </a:xfrm>
            <a:custGeom>
              <a:avLst/>
              <a:gdLst>
                <a:gd name="T0" fmla="*/ 1 w 23"/>
                <a:gd name="T1" fmla="*/ 2 h 292"/>
                <a:gd name="T2" fmla="*/ 0 w 23"/>
                <a:gd name="T3" fmla="*/ 20 h 292"/>
                <a:gd name="T4" fmla="*/ 0 w 23"/>
                <a:gd name="T5" fmla="*/ 37 h 292"/>
                <a:gd name="T6" fmla="*/ 0 w 23"/>
                <a:gd name="T7" fmla="*/ 55 h 292"/>
                <a:gd name="T8" fmla="*/ 1 w 23"/>
                <a:gd name="T9" fmla="*/ 73 h 292"/>
                <a:gd name="T10" fmla="*/ 2 w 23"/>
                <a:gd name="T11" fmla="*/ 73 h 292"/>
                <a:gd name="T12" fmla="*/ 4 w 23"/>
                <a:gd name="T13" fmla="*/ 73 h 292"/>
                <a:gd name="T14" fmla="*/ 5 w 23"/>
                <a:gd name="T15" fmla="*/ 72 h 292"/>
                <a:gd name="T16" fmla="*/ 6 w 23"/>
                <a:gd name="T17" fmla="*/ 71 h 292"/>
                <a:gd name="T18" fmla="*/ 6 w 23"/>
                <a:gd name="T19" fmla="*/ 54 h 292"/>
                <a:gd name="T20" fmla="*/ 6 w 23"/>
                <a:gd name="T21" fmla="*/ 36 h 292"/>
                <a:gd name="T22" fmla="*/ 4 w 23"/>
                <a:gd name="T23" fmla="*/ 18 h 292"/>
                <a:gd name="T24" fmla="*/ 3 w 23"/>
                <a:gd name="T25" fmla="*/ 1 h 292"/>
                <a:gd name="T26" fmla="*/ 3 w 23"/>
                <a:gd name="T27" fmla="*/ 0 h 292"/>
                <a:gd name="T28" fmla="*/ 2 w 23"/>
                <a:gd name="T29" fmla="*/ 1 h 292"/>
                <a:gd name="T30" fmla="*/ 1 w 23"/>
                <a:gd name="T31" fmla="*/ 2 h 292"/>
                <a:gd name="T32" fmla="*/ 1 w 23"/>
                <a:gd name="T33" fmla="*/ 2 h 292"/>
                <a:gd name="T34" fmla="*/ 1 w 23"/>
                <a:gd name="T35" fmla="*/ 2 h 29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 h="292">
                  <a:moveTo>
                    <a:pt x="1" y="8"/>
                  </a:moveTo>
                  <a:lnTo>
                    <a:pt x="0" y="77"/>
                  </a:lnTo>
                  <a:lnTo>
                    <a:pt x="0" y="148"/>
                  </a:lnTo>
                  <a:lnTo>
                    <a:pt x="0" y="219"/>
                  </a:lnTo>
                  <a:lnTo>
                    <a:pt x="4" y="289"/>
                  </a:lnTo>
                  <a:lnTo>
                    <a:pt x="7" y="292"/>
                  </a:lnTo>
                  <a:lnTo>
                    <a:pt x="14" y="291"/>
                  </a:lnTo>
                  <a:lnTo>
                    <a:pt x="18" y="288"/>
                  </a:lnTo>
                  <a:lnTo>
                    <a:pt x="21" y="283"/>
                  </a:lnTo>
                  <a:lnTo>
                    <a:pt x="23" y="213"/>
                  </a:lnTo>
                  <a:lnTo>
                    <a:pt x="21" y="142"/>
                  </a:lnTo>
                  <a:lnTo>
                    <a:pt x="15" y="72"/>
                  </a:lnTo>
                  <a:lnTo>
                    <a:pt x="12" y="2"/>
                  </a:lnTo>
                  <a:lnTo>
                    <a:pt x="11" y="0"/>
                  </a:lnTo>
                  <a:lnTo>
                    <a:pt x="7" y="2"/>
                  </a:lnTo>
                  <a:lnTo>
                    <a:pt x="3" y="5"/>
                  </a:lnTo>
                  <a:lnTo>
                    <a:pt x="1"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0" name="Freeform 81">
              <a:extLst>
                <a:ext uri="{FF2B5EF4-FFF2-40B4-BE49-F238E27FC236}">
                  <a16:creationId xmlns:a16="http://schemas.microsoft.com/office/drawing/2014/main" id="{E83389EF-E569-4982-8B8F-2224E612F6A9}"/>
                </a:ext>
              </a:extLst>
            </p:cNvPr>
            <p:cNvSpPr>
              <a:spLocks/>
            </p:cNvSpPr>
            <p:nvPr/>
          </p:nvSpPr>
          <p:spPr bwMode="auto">
            <a:xfrm>
              <a:off x="5079" y="3859"/>
              <a:ext cx="456" cy="69"/>
            </a:xfrm>
            <a:custGeom>
              <a:avLst/>
              <a:gdLst>
                <a:gd name="T0" fmla="*/ 4 w 911"/>
                <a:gd name="T1" fmla="*/ 31 h 138"/>
                <a:gd name="T2" fmla="*/ 5 w 911"/>
                <a:gd name="T3" fmla="*/ 28 h 138"/>
                <a:gd name="T4" fmla="*/ 9 w 911"/>
                <a:gd name="T5" fmla="*/ 25 h 138"/>
                <a:gd name="T6" fmla="*/ 14 w 911"/>
                <a:gd name="T7" fmla="*/ 22 h 138"/>
                <a:gd name="T8" fmla="*/ 20 w 911"/>
                <a:gd name="T9" fmla="*/ 21 h 138"/>
                <a:gd name="T10" fmla="*/ 27 w 911"/>
                <a:gd name="T11" fmla="*/ 20 h 138"/>
                <a:gd name="T12" fmla="*/ 35 w 911"/>
                <a:gd name="T13" fmla="*/ 19 h 138"/>
                <a:gd name="T14" fmla="*/ 42 w 911"/>
                <a:gd name="T15" fmla="*/ 18 h 138"/>
                <a:gd name="T16" fmla="*/ 50 w 911"/>
                <a:gd name="T17" fmla="*/ 17 h 138"/>
                <a:gd name="T18" fmla="*/ 58 w 911"/>
                <a:gd name="T19" fmla="*/ 17 h 138"/>
                <a:gd name="T20" fmla="*/ 66 w 911"/>
                <a:gd name="T21" fmla="*/ 16 h 138"/>
                <a:gd name="T22" fmla="*/ 75 w 911"/>
                <a:gd name="T23" fmla="*/ 16 h 138"/>
                <a:gd name="T24" fmla="*/ 83 w 911"/>
                <a:gd name="T25" fmla="*/ 15 h 138"/>
                <a:gd name="T26" fmla="*/ 91 w 911"/>
                <a:gd name="T27" fmla="*/ 15 h 138"/>
                <a:gd name="T28" fmla="*/ 99 w 911"/>
                <a:gd name="T29" fmla="*/ 15 h 138"/>
                <a:gd name="T30" fmla="*/ 107 w 911"/>
                <a:gd name="T31" fmla="*/ 16 h 138"/>
                <a:gd name="T32" fmla="*/ 118 w 911"/>
                <a:gd name="T33" fmla="*/ 16 h 138"/>
                <a:gd name="T34" fmla="*/ 133 w 911"/>
                <a:gd name="T35" fmla="*/ 17 h 138"/>
                <a:gd name="T36" fmla="*/ 148 w 911"/>
                <a:gd name="T37" fmla="*/ 19 h 138"/>
                <a:gd name="T38" fmla="*/ 162 w 911"/>
                <a:gd name="T39" fmla="*/ 21 h 138"/>
                <a:gd name="T40" fmla="*/ 176 w 911"/>
                <a:gd name="T41" fmla="*/ 23 h 138"/>
                <a:gd name="T42" fmla="*/ 189 w 911"/>
                <a:gd name="T43" fmla="*/ 27 h 138"/>
                <a:gd name="T44" fmla="*/ 201 w 911"/>
                <a:gd name="T45" fmla="*/ 30 h 138"/>
                <a:gd name="T46" fmla="*/ 214 w 911"/>
                <a:gd name="T47" fmla="*/ 33 h 138"/>
                <a:gd name="T48" fmla="*/ 224 w 911"/>
                <a:gd name="T49" fmla="*/ 33 h 138"/>
                <a:gd name="T50" fmla="*/ 228 w 911"/>
                <a:gd name="T51" fmla="*/ 26 h 138"/>
                <a:gd name="T52" fmla="*/ 224 w 911"/>
                <a:gd name="T53" fmla="*/ 20 h 138"/>
                <a:gd name="T54" fmla="*/ 218 w 911"/>
                <a:gd name="T55" fmla="*/ 16 h 138"/>
                <a:gd name="T56" fmla="*/ 210 w 911"/>
                <a:gd name="T57" fmla="*/ 13 h 138"/>
                <a:gd name="T58" fmla="*/ 202 w 911"/>
                <a:gd name="T59" fmla="*/ 10 h 138"/>
                <a:gd name="T60" fmla="*/ 193 w 911"/>
                <a:gd name="T61" fmla="*/ 9 h 138"/>
                <a:gd name="T62" fmla="*/ 185 w 911"/>
                <a:gd name="T63" fmla="*/ 7 h 138"/>
                <a:gd name="T64" fmla="*/ 176 w 911"/>
                <a:gd name="T65" fmla="*/ 6 h 138"/>
                <a:gd name="T66" fmla="*/ 169 w 911"/>
                <a:gd name="T67" fmla="*/ 5 h 138"/>
                <a:gd name="T68" fmla="*/ 160 w 911"/>
                <a:gd name="T69" fmla="*/ 3 h 138"/>
                <a:gd name="T70" fmla="*/ 150 w 911"/>
                <a:gd name="T71" fmla="*/ 2 h 138"/>
                <a:gd name="T72" fmla="*/ 140 w 911"/>
                <a:gd name="T73" fmla="*/ 1 h 138"/>
                <a:gd name="T74" fmla="*/ 130 w 911"/>
                <a:gd name="T75" fmla="*/ 0 h 138"/>
                <a:gd name="T76" fmla="*/ 120 w 911"/>
                <a:gd name="T77" fmla="*/ 1 h 138"/>
                <a:gd name="T78" fmla="*/ 110 w 911"/>
                <a:gd name="T79" fmla="*/ 1 h 138"/>
                <a:gd name="T80" fmla="*/ 99 w 911"/>
                <a:gd name="T81" fmla="*/ 2 h 138"/>
                <a:gd name="T82" fmla="*/ 89 w 911"/>
                <a:gd name="T83" fmla="*/ 2 h 138"/>
                <a:gd name="T84" fmla="*/ 79 w 911"/>
                <a:gd name="T85" fmla="*/ 4 h 138"/>
                <a:gd name="T86" fmla="*/ 68 w 911"/>
                <a:gd name="T87" fmla="*/ 5 h 138"/>
                <a:gd name="T88" fmla="*/ 57 w 911"/>
                <a:gd name="T89" fmla="*/ 8 h 138"/>
                <a:gd name="T90" fmla="*/ 47 w 911"/>
                <a:gd name="T91" fmla="*/ 10 h 138"/>
                <a:gd name="T92" fmla="*/ 37 w 911"/>
                <a:gd name="T93" fmla="*/ 12 h 138"/>
                <a:gd name="T94" fmla="*/ 28 w 911"/>
                <a:gd name="T95" fmla="*/ 14 h 138"/>
                <a:gd name="T96" fmla="*/ 20 w 911"/>
                <a:gd name="T97" fmla="*/ 17 h 138"/>
                <a:gd name="T98" fmla="*/ 12 w 911"/>
                <a:gd name="T99" fmla="*/ 20 h 138"/>
                <a:gd name="T100" fmla="*/ 5 w 911"/>
                <a:gd name="T101" fmla="*/ 23 h 138"/>
                <a:gd name="T102" fmla="*/ 2 w 911"/>
                <a:gd name="T103" fmla="*/ 26 h 138"/>
                <a:gd name="T104" fmla="*/ 0 w 911"/>
                <a:gd name="T105" fmla="*/ 30 h 138"/>
                <a:gd name="T106" fmla="*/ 3 w 911"/>
                <a:gd name="T107" fmla="*/ 33 h 138"/>
                <a:gd name="T108" fmla="*/ 6 w 911"/>
                <a:gd name="T109" fmla="*/ 35 h 138"/>
                <a:gd name="T110" fmla="*/ 7 w 911"/>
                <a:gd name="T111" fmla="*/ 34 h 138"/>
                <a:gd name="T112" fmla="*/ 7 w 911"/>
                <a:gd name="T113" fmla="*/ 34 h 1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11" h="138">
                  <a:moveTo>
                    <a:pt x="26" y="133"/>
                  </a:moveTo>
                  <a:lnTo>
                    <a:pt x="15" y="124"/>
                  </a:lnTo>
                  <a:lnTo>
                    <a:pt x="12" y="117"/>
                  </a:lnTo>
                  <a:lnTo>
                    <a:pt x="17" y="109"/>
                  </a:lnTo>
                  <a:lnTo>
                    <a:pt x="24" y="103"/>
                  </a:lnTo>
                  <a:lnTo>
                    <a:pt x="34" y="97"/>
                  </a:lnTo>
                  <a:lnTo>
                    <a:pt x="44" y="92"/>
                  </a:lnTo>
                  <a:lnTo>
                    <a:pt x="55" y="88"/>
                  </a:lnTo>
                  <a:lnTo>
                    <a:pt x="63" y="86"/>
                  </a:lnTo>
                  <a:lnTo>
                    <a:pt x="78" y="83"/>
                  </a:lnTo>
                  <a:lnTo>
                    <a:pt x="93" y="80"/>
                  </a:lnTo>
                  <a:lnTo>
                    <a:pt x="107" y="77"/>
                  </a:lnTo>
                  <a:lnTo>
                    <a:pt x="122" y="75"/>
                  </a:lnTo>
                  <a:lnTo>
                    <a:pt x="138" y="74"/>
                  </a:lnTo>
                  <a:lnTo>
                    <a:pt x="153" y="72"/>
                  </a:lnTo>
                  <a:lnTo>
                    <a:pt x="168" y="71"/>
                  </a:lnTo>
                  <a:lnTo>
                    <a:pt x="183" y="69"/>
                  </a:lnTo>
                  <a:lnTo>
                    <a:pt x="200" y="68"/>
                  </a:lnTo>
                  <a:lnTo>
                    <a:pt x="216" y="66"/>
                  </a:lnTo>
                  <a:lnTo>
                    <a:pt x="232" y="65"/>
                  </a:lnTo>
                  <a:lnTo>
                    <a:pt x="248" y="63"/>
                  </a:lnTo>
                  <a:lnTo>
                    <a:pt x="264" y="63"/>
                  </a:lnTo>
                  <a:lnTo>
                    <a:pt x="280" y="62"/>
                  </a:lnTo>
                  <a:lnTo>
                    <a:pt x="297" y="62"/>
                  </a:lnTo>
                  <a:lnTo>
                    <a:pt x="312" y="60"/>
                  </a:lnTo>
                  <a:lnTo>
                    <a:pt x="329" y="60"/>
                  </a:lnTo>
                  <a:lnTo>
                    <a:pt x="344" y="60"/>
                  </a:lnTo>
                  <a:lnTo>
                    <a:pt x="361" y="60"/>
                  </a:lnTo>
                  <a:lnTo>
                    <a:pt x="378" y="60"/>
                  </a:lnTo>
                  <a:lnTo>
                    <a:pt x="393" y="60"/>
                  </a:lnTo>
                  <a:lnTo>
                    <a:pt x="410" y="60"/>
                  </a:lnTo>
                  <a:lnTo>
                    <a:pt x="426" y="62"/>
                  </a:lnTo>
                  <a:lnTo>
                    <a:pt x="443" y="62"/>
                  </a:lnTo>
                  <a:lnTo>
                    <a:pt x="472" y="63"/>
                  </a:lnTo>
                  <a:lnTo>
                    <a:pt x="501" y="65"/>
                  </a:lnTo>
                  <a:lnTo>
                    <a:pt x="530" y="66"/>
                  </a:lnTo>
                  <a:lnTo>
                    <a:pt x="561" y="69"/>
                  </a:lnTo>
                  <a:lnTo>
                    <a:pt x="590" y="74"/>
                  </a:lnTo>
                  <a:lnTo>
                    <a:pt x="619" y="78"/>
                  </a:lnTo>
                  <a:lnTo>
                    <a:pt x="648" y="83"/>
                  </a:lnTo>
                  <a:lnTo>
                    <a:pt x="677" y="88"/>
                  </a:lnTo>
                  <a:lnTo>
                    <a:pt x="703" y="92"/>
                  </a:lnTo>
                  <a:lnTo>
                    <a:pt x="728" y="98"/>
                  </a:lnTo>
                  <a:lnTo>
                    <a:pt x="754" y="106"/>
                  </a:lnTo>
                  <a:lnTo>
                    <a:pt x="780" y="114"/>
                  </a:lnTo>
                  <a:lnTo>
                    <a:pt x="804" y="120"/>
                  </a:lnTo>
                  <a:lnTo>
                    <a:pt x="830" y="126"/>
                  </a:lnTo>
                  <a:lnTo>
                    <a:pt x="855" y="130"/>
                  </a:lnTo>
                  <a:lnTo>
                    <a:pt x="881" y="133"/>
                  </a:lnTo>
                  <a:lnTo>
                    <a:pt x="894" y="129"/>
                  </a:lnTo>
                  <a:lnTo>
                    <a:pt x="905" y="118"/>
                  </a:lnTo>
                  <a:lnTo>
                    <a:pt x="911" y="103"/>
                  </a:lnTo>
                  <a:lnTo>
                    <a:pt x="906" y="89"/>
                  </a:lnTo>
                  <a:lnTo>
                    <a:pt x="896" y="78"/>
                  </a:lnTo>
                  <a:lnTo>
                    <a:pt x="884" y="69"/>
                  </a:lnTo>
                  <a:lnTo>
                    <a:pt x="870" y="62"/>
                  </a:lnTo>
                  <a:lnTo>
                    <a:pt x="855" y="55"/>
                  </a:lnTo>
                  <a:lnTo>
                    <a:pt x="839" y="49"/>
                  </a:lnTo>
                  <a:lnTo>
                    <a:pt x="824" y="43"/>
                  </a:lnTo>
                  <a:lnTo>
                    <a:pt x="807" y="40"/>
                  </a:lnTo>
                  <a:lnTo>
                    <a:pt x="789" y="36"/>
                  </a:lnTo>
                  <a:lnTo>
                    <a:pt x="772" y="33"/>
                  </a:lnTo>
                  <a:lnTo>
                    <a:pt x="755" y="29"/>
                  </a:lnTo>
                  <a:lnTo>
                    <a:pt x="737" y="26"/>
                  </a:lnTo>
                  <a:lnTo>
                    <a:pt x="720" y="25"/>
                  </a:lnTo>
                  <a:lnTo>
                    <a:pt x="703" y="22"/>
                  </a:lnTo>
                  <a:lnTo>
                    <a:pt x="688" y="19"/>
                  </a:lnTo>
                  <a:lnTo>
                    <a:pt x="673" y="17"/>
                  </a:lnTo>
                  <a:lnTo>
                    <a:pt x="657" y="14"/>
                  </a:lnTo>
                  <a:lnTo>
                    <a:pt x="637" y="11"/>
                  </a:lnTo>
                  <a:lnTo>
                    <a:pt x="618" y="8"/>
                  </a:lnTo>
                  <a:lnTo>
                    <a:pt x="598" y="5"/>
                  </a:lnTo>
                  <a:lnTo>
                    <a:pt x="578" y="3"/>
                  </a:lnTo>
                  <a:lnTo>
                    <a:pt x="558" y="2"/>
                  </a:lnTo>
                  <a:lnTo>
                    <a:pt x="538" y="2"/>
                  </a:lnTo>
                  <a:lnTo>
                    <a:pt x="518" y="0"/>
                  </a:lnTo>
                  <a:lnTo>
                    <a:pt x="497" y="0"/>
                  </a:lnTo>
                  <a:lnTo>
                    <a:pt x="477" y="2"/>
                  </a:lnTo>
                  <a:lnTo>
                    <a:pt x="457" y="2"/>
                  </a:lnTo>
                  <a:lnTo>
                    <a:pt x="437" y="2"/>
                  </a:lnTo>
                  <a:lnTo>
                    <a:pt x="416" y="3"/>
                  </a:lnTo>
                  <a:lnTo>
                    <a:pt x="396" y="5"/>
                  </a:lnTo>
                  <a:lnTo>
                    <a:pt x="376" y="7"/>
                  </a:lnTo>
                  <a:lnTo>
                    <a:pt x="356" y="8"/>
                  </a:lnTo>
                  <a:lnTo>
                    <a:pt x="336" y="10"/>
                  </a:lnTo>
                  <a:lnTo>
                    <a:pt x="315" y="13"/>
                  </a:lnTo>
                  <a:lnTo>
                    <a:pt x="292" y="16"/>
                  </a:lnTo>
                  <a:lnTo>
                    <a:pt x="271" y="19"/>
                  </a:lnTo>
                  <a:lnTo>
                    <a:pt x="249" y="25"/>
                  </a:lnTo>
                  <a:lnTo>
                    <a:pt x="228" y="29"/>
                  </a:lnTo>
                  <a:lnTo>
                    <a:pt x="206" y="34"/>
                  </a:lnTo>
                  <a:lnTo>
                    <a:pt x="185" y="40"/>
                  </a:lnTo>
                  <a:lnTo>
                    <a:pt x="164" y="45"/>
                  </a:lnTo>
                  <a:lnTo>
                    <a:pt x="147" y="48"/>
                  </a:lnTo>
                  <a:lnTo>
                    <a:pt x="130" y="52"/>
                  </a:lnTo>
                  <a:lnTo>
                    <a:pt x="112" y="55"/>
                  </a:lnTo>
                  <a:lnTo>
                    <a:pt x="95" y="60"/>
                  </a:lnTo>
                  <a:lnTo>
                    <a:pt x="78" y="65"/>
                  </a:lnTo>
                  <a:lnTo>
                    <a:pt x="61" y="71"/>
                  </a:lnTo>
                  <a:lnTo>
                    <a:pt x="46" y="77"/>
                  </a:lnTo>
                  <a:lnTo>
                    <a:pt x="29" y="85"/>
                  </a:lnTo>
                  <a:lnTo>
                    <a:pt x="18" y="91"/>
                  </a:lnTo>
                  <a:lnTo>
                    <a:pt x="11" y="97"/>
                  </a:lnTo>
                  <a:lnTo>
                    <a:pt x="5" y="104"/>
                  </a:lnTo>
                  <a:lnTo>
                    <a:pt x="0" y="111"/>
                  </a:lnTo>
                  <a:lnTo>
                    <a:pt x="0" y="118"/>
                  </a:lnTo>
                  <a:lnTo>
                    <a:pt x="3" y="124"/>
                  </a:lnTo>
                  <a:lnTo>
                    <a:pt x="11" y="132"/>
                  </a:lnTo>
                  <a:lnTo>
                    <a:pt x="23" y="138"/>
                  </a:lnTo>
                  <a:lnTo>
                    <a:pt x="24" y="138"/>
                  </a:lnTo>
                  <a:lnTo>
                    <a:pt x="24" y="137"/>
                  </a:lnTo>
                  <a:lnTo>
                    <a:pt x="26" y="135"/>
                  </a:lnTo>
                  <a:lnTo>
                    <a:pt x="26" y="1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1" name="Freeform 82">
              <a:extLst>
                <a:ext uri="{FF2B5EF4-FFF2-40B4-BE49-F238E27FC236}">
                  <a16:creationId xmlns:a16="http://schemas.microsoft.com/office/drawing/2014/main" id="{5A1E1C6E-1303-451D-9A50-192D620DE13F}"/>
                </a:ext>
              </a:extLst>
            </p:cNvPr>
            <p:cNvSpPr>
              <a:spLocks/>
            </p:cNvSpPr>
            <p:nvPr/>
          </p:nvSpPr>
          <p:spPr bwMode="auto">
            <a:xfrm>
              <a:off x="5087" y="3892"/>
              <a:ext cx="143" cy="50"/>
            </a:xfrm>
            <a:custGeom>
              <a:avLst/>
              <a:gdLst>
                <a:gd name="T0" fmla="*/ 71 w 286"/>
                <a:gd name="T1" fmla="*/ 0 h 100"/>
                <a:gd name="T2" fmla="*/ 67 w 286"/>
                <a:gd name="T3" fmla="*/ 1 h 100"/>
                <a:gd name="T4" fmla="*/ 63 w 286"/>
                <a:gd name="T5" fmla="*/ 2 h 100"/>
                <a:gd name="T6" fmla="*/ 58 w 286"/>
                <a:gd name="T7" fmla="*/ 3 h 100"/>
                <a:gd name="T8" fmla="*/ 54 w 286"/>
                <a:gd name="T9" fmla="*/ 4 h 100"/>
                <a:gd name="T10" fmla="*/ 49 w 286"/>
                <a:gd name="T11" fmla="*/ 5 h 100"/>
                <a:gd name="T12" fmla="*/ 45 w 286"/>
                <a:gd name="T13" fmla="*/ 5 h 100"/>
                <a:gd name="T14" fmla="*/ 40 w 286"/>
                <a:gd name="T15" fmla="*/ 6 h 100"/>
                <a:gd name="T16" fmla="*/ 35 w 286"/>
                <a:gd name="T17" fmla="*/ 7 h 100"/>
                <a:gd name="T18" fmla="*/ 31 w 286"/>
                <a:gd name="T19" fmla="*/ 8 h 100"/>
                <a:gd name="T20" fmla="*/ 26 w 286"/>
                <a:gd name="T21" fmla="*/ 10 h 100"/>
                <a:gd name="T22" fmla="*/ 22 w 286"/>
                <a:gd name="T23" fmla="*/ 11 h 100"/>
                <a:gd name="T24" fmla="*/ 18 w 286"/>
                <a:gd name="T25" fmla="*/ 12 h 100"/>
                <a:gd name="T26" fmla="*/ 13 w 286"/>
                <a:gd name="T27" fmla="*/ 14 h 100"/>
                <a:gd name="T28" fmla="*/ 9 w 286"/>
                <a:gd name="T29" fmla="*/ 16 h 100"/>
                <a:gd name="T30" fmla="*/ 5 w 286"/>
                <a:gd name="T31" fmla="*/ 18 h 100"/>
                <a:gd name="T32" fmla="*/ 2 w 286"/>
                <a:gd name="T33" fmla="*/ 20 h 100"/>
                <a:gd name="T34" fmla="*/ 1 w 286"/>
                <a:gd name="T35" fmla="*/ 21 h 100"/>
                <a:gd name="T36" fmla="*/ 0 w 286"/>
                <a:gd name="T37" fmla="*/ 23 h 100"/>
                <a:gd name="T38" fmla="*/ 1 w 286"/>
                <a:gd name="T39" fmla="*/ 25 h 100"/>
                <a:gd name="T40" fmla="*/ 2 w 286"/>
                <a:gd name="T41" fmla="*/ 25 h 100"/>
                <a:gd name="T42" fmla="*/ 6 w 286"/>
                <a:gd name="T43" fmla="*/ 23 h 100"/>
                <a:gd name="T44" fmla="*/ 11 w 286"/>
                <a:gd name="T45" fmla="*/ 21 h 100"/>
                <a:gd name="T46" fmla="*/ 15 w 286"/>
                <a:gd name="T47" fmla="*/ 20 h 100"/>
                <a:gd name="T48" fmla="*/ 19 w 286"/>
                <a:gd name="T49" fmla="*/ 18 h 100"/>
                <a:gd name="T50" fmla="*/ 23 w 286"/>
                <a:gd name="T51" fmla="*/ 16 h 100"/>
                <a:gd name="T52" fmla="*/ 27 w 286"/>
                <a:gd name="T53" fmla="*/ 15 h 100"/>
                <a:gd name="T54" fmla="*/ 32 w 286"/>
                <a:gd name="T55" fmla="*/ 14 h 100"/>
                <a:gd name="T56" fmla="*/ 36 w 286"/>
                <a:gd name="T57" fmla="*/ 12 h 100"/>
                <a:gd name="T58" fmla="*/ 40 w 286"/>
                <a:gd name="T59" fmla="*/ 11 h 100"/>
                <a:gd name="T60" fmla="*/ 45 w 286"/>
                <a:gd name="T61" fmla="*/ 10 h 100"/>
                <a:gd name="T62" fmla="*/ 49 w 286"/>
                <a:gd name="T63" fmla="*/ 9 h 100"/>
                <a:gd name="T64" fmla="*/ 54 w 286"/>
                <a:gd name="T65" fmla="*/ 7 h 100"/>
                <a:gd name="T66" fmla="*/ 58 w 286"/>
                <a:gd name="T67" fmla="*/ 6 h 100"/>
                <a:gd name="T68" fmla="*/ 62 w 286"/>
                <a:gd name="T69" fmla="*/ 5 h 100"/>
                <a:gd name="T70" fmla="*/ 67 w 286"/>
                <a:gd name="T71" fmla="*/ 4 h 100"/>
                <a:gd name="T72" fmla="*/ 71 w 286"/>
                <a:gd name="T73" fmla="*/ 3 h 100"/>
                <a:gd name="T74" fmla="*/ 71 w 286"/>
                <a:gd name="T75" fmla="*/ 2 h 100"/>
                <a:gd name="T76" fmla="*/ 72 w 286"/>
                <a:gd name="T77" fmla="*/ 2 h 100"/>
                <a:gd name="T78" fmla="*/ 72 w 286"/>
                <a:gd name="T79" fmla="*/ 1 h 100"/>
                <a:gd name="T80" fmla="*/ 71 w 286"/>
                <a:gd name="T81" fmla="*/ 0 h 100"/>
                <a:gd name="T82" fmla="*/ 71 w 286"/>
                <a:gd name="T83" fmla="*/ 0 h 1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86" h="100">
                  <a:moveTo>
                    <a:pt x="284" y="0"/>
                  </a:moveTo>
                  <a:lnTo>
                    <a:pt x="267" y="3"/>
                  </a:lnTo>
                  <a:lnTo>
                    <a:pt x="250" y="8"/>
                  </a:lnTo>
                  <a:lnTo>
                    <a:pt x="232" y="11"/>
                  </a:lnTo>
                  <a:lnTo>
                    <a:pt x="214" y="14"/>
                  </a:lnTo>
                  <a:lnTo>
                    <a:pt x="195" y="17"/>
                  </a:lnTo>
                  <a:lnTo>
                    <a:pt x="177" y="20"/>
                  </a:lnTo>
                  <a:lnTo>
                    <a:pt x="159" y="23"/>
                  </a:lnTo>
                  <a:lnTo>
                    <a:pt x="140" y="28"/>
                  </a:lnTo>
                  <a:lnTo>
                    <a:pt x="122" y="32"/>
                  </a:lnTo>
                  <a:lnTo>
                    <a:pt x="104" y="37"/>
                  </a:lnTo>
                  <a:lnTo>
                    <a:pt x="85" y="41"/>
                  </a:lnTo>
                  <a:lnTo>
                    <a:pt x="69" y="48"/>
                  </a:lnTo>
                  <a:lnTo>
                    <a:pt x="52" y="54"/>
                  </a:lnTo>
                  <a:lnTo>
                    <a:pt x="36" y="61"/>
                  </a:lnTo>
                  <a:lnTo>
                    <a:pt x="20" y="71"/>
                  </a:lnTo>
                  <a:lnTo>
                    <a:pt x="6" y="80"/>
                  </a:lnTo>
                  <a:lnTo>
                    <a:pt x="1" y="84"/>
                  </a:lnTo>
                  <a:lnTo>
                    <a:pt x="0" y="92"/>
                  </a:lnTo>
                  <a:lnTo>
                    <a:pt x="1" y="100"/>
                  </a:lnTo>
                  <a:lnTo>
                    <a:pt x="7" y="100"/>
                  </a:lnTo>
                  <a:lnTo>
                    <a:pt x="24" y="92"/>
                  </a:lnTo>
                  <a:lnTo>
                    <a:pt x="41" y="84"/>
                  </a:lnTo>
                  <a:lnTo>
                    <a:pt x="58" y="78"/>
                  </a:lnTo>
                  <a:lnTo>
                    <a:pt x="75" y="71"/>
                  </a:lnTo>
                  <a:lnTo>
                    <a:pt x="92" y="64"/>
                  </a:lnTo>
                  <a:lnTo>
                    <a:pt x="108" y="60"/>
                  </a:lnTo>
                  <a:lnTo>
                    <a:pt x="127" y="54"/>
                  </a:lnTo>
                  <a:lnTo>
                    <a:pt x="143" y="48"/>
                  </a:lnTo>
                  <a:lnTo>
                    <a:pt x="160" y="43"/>
                  </a:lnTo>
                  <a:lnTo>
                    <a:pt x="179" y="38"/>
                  </a:lnTo>
                  <a:lnTo>
                    <a:pt x="195" y="34"/>
                  </a:lnTo>
                  <a:lnTo>
                    <a:pt x="214" y="28"/>
                  </a:lnTo>
                  <a:lnTo>
                    <a:pt x="231" y="23"/>
                  </a:lnTo>
                  <a:lnTo>
                    <a:pt x="247" y="19"/>
                  </a:lnTo>
                  <a:lnTo>
                    <a:pt x="266" y="14"/>
                  </a:lnTo>
                  <a:lnTo>
                    <a:pt x="283" y="9"/>
                  </a:lnTo>
                  <a:lnTo>
                    <a:pt x="284" y="8"/>
                  </a:lnTo>
                  <a:lnTo>
                    <a:pt x="286" y="5"/>
                  </a:lnTo>
                  <a:lnTo>
                    <a:pt x="286" y="2"/>
                  </a:lnTo>
                  <a:lnTo>
                    <a:pt x="2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2" name="Freeform 83">
              <a:extLst>
                <a:ext uri="{FF2B5EF4-FFF2-40B4-BE49-F238E27FC236}">
                  <a16:creationId xmlns:a16="http://schemas.microsoft.com/office/drawing/2014/main" id="{B3B29427-624F-4295-A824-9EA62032201A}"/>
                </a:ext>
              </a:extLst>
            </p:cNvPr>
            <p:cNvSpPr>
              <a:spLocks/>
            </p:cNvSpPr>
            <p:nvPr/>
          </p:nvSpPr>
          <p:spPr bwMode="auto">
            <a:xfrm>
              <a:off x="5114" y="3917"/>
              <a:ext cx="72" cy="36"/>
            </a:xfrm>
            <a:custGeom>
              <a:avLst/>
              <a:gdLst>
                <a:gd name="T0" fmla="*/ 36 w 144"/>
                <a:gd name="T1" fmla="*/ 0 h 72"/>
                <a:gd name="T2" fmla="*/ 31 w 144"/>
                <a:gd name="T3" fmla="*/ 1 h 72"/>
                <a:gd name="T4" fmla="*/ 26 w 144"/>
                <a:gd name="T5" fmla="*/ 2 h 72"/>
                <a:gd name="T6" fmla="*/ 22 w 144"/>
                <a:gd name="T7" fmla="*/ 3 h 72"/>
                <a:gd name="T8" fmla="*/ 17 w 144"/>
                <a:gd name="T9" fmla="*/ 4 h 72"/>
                <a:gd name="T10" fmla="*/ 13 w 144"/>
                <a:gd name="T11" fmla="*/ 6 h 72"/>
                <a:gd name="T12" fmla="*/ 9 w 144"/>
                <a:gd name="T13" fmla="*/ 9 h 72"/>
                <a:gd name="T14" fmla="*/ 5 w 144"/>
                <a:gd name="T15" fmla="*/ 11 h 72"/>
                <a:gd name="T16" fmla="*/ 1 w 144"/>
                <a:gd name="T17" fmla="*/ 15 h 72"/>
                <a:gd name="T18" fmla="*/ 1 w 144"/>
                <a:gd name="T19" fmla="*/ 16 h 72"/>
                <a:gd name="T20" fmla="*/ 0 w 144"/>
                <a:gd name="T21" fmla="*/ 17 h 72"/>
                <a:gd name="T22" fmla="*/ 1 w 144"/>
                <a:gd name="T23" fmla="*/ 18 h 72"/>
                <a:gd name="T24" fmla="*/ 2 w 144"/>
                <a:gd name="T25" fmla="*/ 18 h 72"/>
                <a:gd name="T26" fmla="*/ 4 w 144"/>
                <a:gd name="T27" fmla="*/ 17 h 72"/>
                <a:gd name="T28" fmla="*/ 6 w 144"/>
                <a:gd name="T29" fmla="*/ 16 h 72"/>
                <a:gd name="T30" fmla="*/ 8 w 144"/>
                <a:gd name="T31" fmla="*/ 14 h 72"/>
                <a:gd name="T32" fmla="*/ 10 w 144"/>
                <a:gd name="T33" fmla="*/ 13 h 72"/>
                <a:gd name="T34" fmla="*/ 12 w 144"/>
                <a:gd name="T35" fmla="*/ 11 h 72"/>
                <a:gd name="T36" fmla="*/ 14 w 144"/>
                <a:gd name="T37" fmla="*/ 10 h 72"/>
                <a:gd name="T38" fmla="*/ 16 w 144"/>
                <a:gd name="T39" fmla="*/ 9 h 72"/>
                <a:gd name="T40" fmla="*/ 18 w 144"/>
                <a:gd name="T41" fmla="*/ 8 h 72"/>
                <a:gd name="T42" fmla="*/ 20 w 144"/>
                <a:gd name="T43" fmla="*/ 7 h 72"/>
                <a:gd name="T44" fmla="*/ 22 w 144"/>
                <a:gd name="T45" fmla="*/ 6 h 72"/>
                <a:gd name="T46" fmla="*/ 24 w 144"/>
                <a:gd name="T47" fmla="*/ 6 h 72"/>
                <a:gd name="T48" fmla="*/ 26 w 144"/>
                <a:gd name="T49" fmla="*/ 5 h 72"/>
                <a:gd name="T50" fmla="*/ 29 w 144"/>
                <a:gd name="T51" fmla="*/ 4 h 72"/>
                <a:gd name="T52" fmla="*/ 31 w 144"/>
                <a:gd name="T53" fmla="*/ 4 h 72"/>
                <a:gd name="T54" fmla="*/ 33 w 144"/>
                <a:gd name="T55" fmla="*/ 4 h 72"/>
                <a:gd name="T56" fmla="*/ 36 w 144"/>
                <a:gd name="T57" fmla="*/ 3 h 72"/>
                <a:gd name="T58" fmla="*/ 36 w 144"/>
                <a:gd name="T59" fmla="*/ 3 h 72"/>
                <a:gd name="T60" fmla="*/ 36 w 144"/>
                <a:gd name="T61" fmla="*/ 2 h 72"/>
                <a:gd name="T62" fmla="*/ 36 w 144"/>
                <a:gd name="T63" fmla="*/ 1 h 72"/>
                <a:gd name="T64" fmla="*/ 36 w 144"/>
                <a:gd name="T65" fmla="*/ 0 h 72"/>
                <a:gd name="T66" fmla="*/ 36 w 144"/>
                <a:gd name="T67" fmla="*/ 0 h 7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44" h="72">
                  <a:moveTo>
                    <a:pt x="142" y="0"/>
                  </a:moveTo>
                  <a:lnTo>
                    <a:pt x="124" y="1"/>
                  </a:lnTo>
                  <a:lnTo>
                    <a:pt x="104" y="6"/>
                  </a:lnTo>
                  <a:lnTo>
                    <a:pt x="86" y="10"/>
                  </a:lnTo>
                  <a:lnTo>
                    <a:pt x="68" y="16"/>
                  </a:lnTo>
                  <a:lnTo>
                    <a:pt x="51" y="24"/>
                  </a:lnTo>
                  <a:lnTo>
                    <a:pt x="34" y="33"/>
                  </a:lnTo>
                  <a:lnTo>
                    <a:pt x="17" y="44"/>
                  </a:lnTo>
                  <a:lnTo>
                    <a:pt x="3" y="58"/>
                  </a:lnTo>
                  <a:lnTo>
                    <a:pt x="2" y="62"/>
                  </a:lnTo>
                  <a:lnTo>
                    <a:pt x="0" y="68"/>
                  </a:lnTo>
                  <a:lnTo>
                    <a:pt x="2" y="72"/>
                  </a:lnTo>
                  <a:lnTo>
                    <a:pt x="6" y="72"/>
                  </a:lnTo>
                  <a:lnTo>
                    <a:pt x="14" y="67"/>
                  </a:lnTo>
                  <a:lnTo>
                    <a:pt x="22" y="61"/>
                  </a:lnTo>
                  <a:lnTo>
                    <a:pt x="29" y="55"/>
                  </a:lnTo>
                  <a:lnTo>
                    <a:pt x="39" y="50"/>
                  </a:lnTo>
                  <a:lnTo>
                    <a:pt x="46" y="44"/>
                  </a:lnTo>
                  <a:lnTo>
                    <a:pt x="54" y="39"/>
                  </a:lnTo>
                  <a:lnTo>
                    <a:pt x="61" y="35"/>
                  </a:lnTo>
                  <a:lnTo>
                    <a:pt x="71" y="30"/>
                  </a:lnTo>
                  <a:lnTo>
                    <a:pt x="78" y="27"/>
                  </a:lnTo>
                  <a:lnTo>
                    <a:pt x="87" y="24"/>
                  </a:lnTo>
                  <a:lnTo>
                    <a:pt x="95" y="21"/>
                  </a:lnTo>
                  <a:lnTo>
                    <a:pt x="104" y="18"/>
                  </a:lnTo>
                  <a:lnTo>
                    <a:pt x="113" y="16"/>
                  </a:lnTo>
                  <a:lnTo>
                    <a:pt x="123" y="15"/>
                  </a:lnTo>
                  <a:lnTo>
                    <a:pt x="132" y="13"/>
                  </a:lnTo>
                  <a:lnTo>
                    <a:pt x="141" y="12"/>
                  </a:lnTo>
                  <a:lnTo>
                    <a:pt x="142" y="10"/>
                  </a:lnTo>
                  <a:lnTo>
                    <a:pt x="144" y="6"/>
                  </a:lnTo>
                  <a:lnTo>
                    <a:pt x="144" y="1"/>
                  </a:lnTo>
                  <a:lnTo>
                    <a:pt x="1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3" name="Freeform 84">
              <a:extLst>
                <a:ext uri="{FF2B5EF4-FFF2-40B4-BE49-F238E27FC236}">
                  <a16:creationId xmlns:a16="http://schemas.microsoft.com/office/drawing/2014/main" id="{AF4EE96D-992E-485A-AFFC-3B67C8CBA25E}"/>
                </a:ext>
              </a:extLst>
            </p:cNvPr>
            <p:cNvSpPr>
              <a:spLocks/>
            </p:cNvSpPr>
            <p:nvPr/>
          </p:nvSpPr>
          <p:spPr bwMode="auto">
            <a:xfrm>
              <a:off x="5231" y="2946"/>
              <a:ext cx="158" cy="27"/>
            </a:xfrm>
            <a:custGeom>
              <a:avLst/>
              <a:gdLst>
                <a:gd name="T0" fmla="*/ 1 w 315"/>
                <a:gd name="T1" fmla="*/ 11 h 55"/>
                <a:gd name="T2" fmla="*/ 5 w 315"/>
                <a:gd name="T3" fmla="*/ 8 h 55"/>
                <a:gd name="T4" fmla="*/ 10 w 315"/>
                <a:gd name="T5" fmla="*/ 7 h 55"/>
                <a:gd name="T6" fmla="*/ 15 w 315"/>
                <a:gd name="T7" fmla="*/ 6 h 55"/>
                <a:gd name="T8" fmla="*/ 20 w 315"/>
                <a:gd name="T9" fmla="*/ 5 h 55"/>
                <a:gd name="T10" fmla="*/ 24 w 315"/>
                <a:gd name="T11" fmla="*/ 4 h 55"/>
                <a:gd name="T12" fmla="*/ 29 w 315"/>
                <a:gd name="T13" fmla="*/ 4 h 55"/>
                <a:gd name="T14" fmla="*/ 34 w 315"/>
                <a:gd name="T15" fmla="*/ 4 h 55"/>
                <a:gd name="T16" fmla="*/ 39 w 315"/>
                <a:gd name="T17" fmla="*/ 5 h 55"/>
                <a:gd name="T18" fmla="*/ 44 w 315"/>
                <a:gd name="T19" fmla="*/ 5 h 55"/>
                <a:gd name="T20" fmla="*/ 48 w 315"/>
                <a:gd name="T21" fmla="*/ 6 h 55"/>
                <a:gd name="T22" fmla="*/ 53 w 315"/>
                <a:gd name="T23" fmla="*/ 7 h 55"/>
                <a:gd name="T24" fmla="*/ 58 w 315"/>
                <a:gd name="T25" fmla="*/ 8 h 55"/>
                <a:gd name="T26" fmla="*/ 63 w 315"/>
                <a:gd name="T27" fmla="*/ 9 h 55"/>
                <a:gd name="T28" fmla="*/ 67 w 315"/>
                <a:gd name="T29" fmla="*/ 11 h 55"/>
                <a:gd name="T30" fmla="*/ 72 w 315"/>
                <a:gd name="T31" fmla="*/ 12 h 55"/>
                <a:gd name="T32" fmla="*/ 76 w 315"/>
                <a:gd name="T33" fmla="*/ 13 h 55"/>
                <a:gd name="T34" fmla="*/ 77 w 315"/>
                <a:gd name="T35" fmla="*/ 13 h 55"/>
                <a:gd name="T36" fmla="*/ 78 w 315"/>
                <a:gd name="T37" fmla="*/ 12 h 55"/>
                <a:gd name="T38" fmla="*/ 79 w 315"/>
                <a:gd name="T39" fmla="*/ 11 h 55"/>
                <a:gd name="T40" fmla="*/ 79 w 315"/>
                <a:gd name="T41" fmla="*/ 10 h 55"/>
                <a:gd name="T42" fmla="*/ 75 w 315"/>
                <a:gd name="T43" fmla="*/ 8 h 55"/>
                <a:gd name="T44" fmla="*/ 70 w 315"/>
                <a:gd name="T45" fmla="*/ 6 h 55"/>
                <a:gd name="T46" fmla="*/ 65 w 315"/>
                <a:gd name="T47" fmla="*/ 4 h 55"/>
                <a:gd name="T48" fmla="*/ 61 w 315"/>
                <a:gd name="T49" fmla="*/ 3 h 55"/>
                <a:gd name="T50" fmla="*/ 55 w 315"/>
                <a:gd name="T51" fmla="*/ 2 h 55"/>
                <a:gd name="T52" fmla="*/ 50 w 315"/>
                <a:gd name="T53" fmla="*/ 0 h 55"/>
                <a:gd name="T54" fmla="*/ 45 w 315"/>
                <a:gd name="T55" fmla="*/ 0 h 55"/>
                <a:gd name="T56" fmla="*/ 40 w 315"/>
                <a:gd name="T57" fmla="*/ 0 h 55"/>
                <a:gd name="T58" fmla="*/ 35 w 315"/>
                <a:gd name="T59" fmla="*/ 0 h 55"/>
                <a:gd name="T60" fmla="*/ 29 w 315"/>
                <a:gd name="T61" fmla="*/ 0 h 55"/>
                <a:gd name="T62" fmla="*/ 24 w 315"/>
                <a:gd name="T63" fmla="*/ 1 h 55"/>
                <a:gd name="T64" fmla="*/ 19 w 315"/>
                <a:gd name="T65" fmla="*/ 2 h 55"/>
                <a:gd name="T66" fmla="*/ 14 w 315"/>
                <a:gd name="T67" fmla="*/ 3 h 55"/>
                <a:gd name="T68" fmla="*/ 10 w 315"/>
                <a:gd name="T69" fmla="*/ 5 h 55"/>
                <a:gd name="T70" fmla="*/ 5 w 315"/>
                <a:gd name="T71" fmla="*/ 7 h 55"/>
                <a:gd name="T72" fmla="*/ 1 w 315"/>
                <a:gd name="T73" fmla="*/ 10 h 55"/>
                <a:gd name="T74" fmla="*/ 0 w 315"/>
                <a:gd name="T75" fmla="*/ 10 h 55"/>
                <a:gd name="T76" fmla="*/ 0 w 315"/>
                <a:gd name="T77" fmla="*/ 11 h 55"/>
                <a:gd name="T78" fmla="*/ 1 w 315"/>
                <a:gd name="T79" fmla="*/ 11 h 55"/>
                <a:gd name="T80" fmla="*/ 1 w 315"/>
                <a:gd name="T81" fmla="*/ 11 h 55"/>
                <a:gd name="T82" fmla="*/ 1 w 315"/>
                <a:gd name="T83" fmla="*/ 11 h 5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15" h="55">
                  <a:moveTo>
                    <a:pt x="3" y="44"/>
                  </a:moveTo>
                  <a:lnTo>
                    <a:pt x="20" y="35"/>
                  </a:lnTo>
                  <a:lnTo>
                    <a:pt x="38" y="29"/>
                  </a:lnTo>
                  <a:lnTo>
                    <a:pt x="57" y="25"/>
                  </a:lnTo>
                  <a:lnTo>
                    <a:pt x="77" y="20"/>
                  </a:lnTo>
                  <a:lnTo>
                    <a:pt x="95" y="18"/>
                  </a:lnTo>
                  <a:lnTo>
                    <a:pt x="115" y="18"/>
                  </a:lnTo>
                  <a:lnTo>
                    <a:pt x="133" y="18"/>
                  </a:lnTo>
                  <a:lnTo>
                    <a:pt x="153" y="20"/>
                  </a:lnTo>
                  <a:lnTo>
                    <a:pt x="173" y="23"/>
                  </a:lnTo>
                  <a:lnTo>
                    <a:pt x="191" y="26"/>
                  </a:lnTo>
                  <a:lnTo>
                    <a:pt x="211" y="29"/>
                  </a:lnTo>
                  <a:lnTo>
                    <a:pt x="231" y="34"/>
                  </a:lnTo>
                  <a:lnTo>
                    <a:pt x="249" y="38"/>
                  </a:lnTo>
                  <a:lnTo>
                    <a:pt x="268" y="44"/>
                  </a:lnTo>
                  <a:lnTo>
                    <a:pt x="286" y="49"/>
                  </a:lnTo>
                  <a:lnTo>
                    <a:pt x="303" y="55"/>
                  </a:lnTo>
                  <a:lnTo>
                    <a:pt x="307" y="54"/>
                  </a:lnTo>
                  <a:lnTo>
                    <a:pt x="312" y="51"/>
                  </a:lnTo>
                  <a:lnTo>
                    <a:pt x="315" y="46"/>
                  </a:lnTo>
                  <a:lnTo>
                    <a:pt x="314" y="43"/>
                  </a:lnTo>
                  <a:lnTo>
                    <a:pt x="297" y="34"/>
                  </a:lnTo>
                  <a:lnTo>
                    <a:pt x="278" y="25"/>
                  </a:lnTo>
                  <a:lnTo>
                    <a:pt x="260" y="17"/>
                  </a:lnTo>
                  <a:lnTo>
                    <a:pt x="242" y="12"/>
                  </a:lnTo>
                  <a:lnTo>
                    <a:pt x="220" y="8"/>
                  </a:lnTo>
                  <a:lnTo>
                    <a:pt x="200" y="3"/>
                  </a:lnTo>
                  <a:lnTo>
                    <a:pt x="179" y="2"/>
                  </a:lnTo>
                  <a:lnTo>
                    <a:pt x="158" y="0"/>
                  </a:lnTo>
                  <a:lnTo>
                    <a:pt x="138" y="2"/>
                  </a:lnTo>
                  <a:lnTo>
                    <a:pt x="116" y="3"/>
                  </a:lnTo>
                  <a:lnTo>
                    <a:pt x="95" y="6"/>
                  </a:lnTo>
                  <a:lnTo>
                    <a:pt x="75" y="9"/>
                  </a:lnTo>
                  <a:lnTo>
                    <a:pt x="55" y="15"/>
                  </a:lnTo>
                  <a:lnTo>
                    <a:pt x="37" y="23"/>
                  </a:lnTo>
                  <a:lnTo>
                    <a:pt x="19" y="31"/>
                  </a:lnTo>
                  <a:lnTo>
                    <a:pt x="2" y="40"/>
                  </a:lnTo>
                  <a:lnTo>
                    <a:pt x="0" y="41"/>
                  </a:lnTo>
                  <a:lnTo>
                    <a:pt x="0" y="44"/>
                  </a:lnTo>
                  <a:lnTo>
                    <a:pt x="2" y="44"/>
                  </a:lnTo>
                  <a:lnTo>
                    <a:pt x="3" y="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4" name="Freeform 85">
              <a:extLst>
                <a:ext uri="{FF2B5EF4-FFF2-40B4-BE49-F238E27FC236}">
                  <a16:creationId xmlns:a16="http://schemas.microsoft.com/office/drawing/2014/main" id="{E86C75D2-3318-4E75-BA45-78EC50746EEA}"/>
                </a:ext>
              </a:extLst>
            </p:cNvPr>
            <p:cNvSpPr>
              <a:spLocks/>
            </p:cNvSpPr>
            <p:nvPr/>
          </p:nvSpPr>
          <p:spPr bwMode="auto">
            <a:xfrm>
              <a:off x="5229" y="3809"/>
              <a:ext cx="172" cy="28"/>
            </a:xfrm>
            <a:custGeom>
              <a:avLst/>
              <a:gdLst>
                <a:gd name="T0" fmla="*/ 1 w 344"/>
                <a:gd name="T1" fmla="*/ 11 h 57"/>
                <a:gd name="T2" fmla="*/ 6 w 344"/>
                <a:gd name="T3" fmla="*/ 10 h 57"/>
                <a:gd name="T4" fmla="*/ 11 w 344"/>
                <a:gd name="T5" fmla="*/ 9 h 57"/>
                <a:gd name="T6" fmla="*/ 17 w 344"/>
                <a:gd name="T7" fmla="*/ 7 h 57"/>
                <a:gd name="T8" fmla="*/ 22 w 344"/>
                <a:gd name="T9" fmla="*/ 7 h 57"/>
                <a:gd name="T10" fmla="*/ 27 w 344"/>
                <a:gd name="T11" fmla="*/ 6 h 57"/>
                <a:gd name="T12" fmla="*/ 32 w 344"/>
                <a:gd name="T13" fmla="*/ 6 h 57"/>
                <a:gd name="T14" fmla="*/ 37 w 344"/>
                <a:gd name="T15" fmla="*/ 6 h 57"/>
                <a:gd name="T16" fmla="*/ 42 w 344"/>
                <a:gd name="T17" fmla="*/ 6 h 57"/>
                <a:gd name="T18" fmla="*/ 47 w 344"/>
                <a:gd name="T19" fmla="*/ 6 h 57"/>
                <a:gd name="T20" fmla="*/ 53 w 344"/>
                <a:gd name="T21" fmla="*/ 7 h 57"/>
                <a:gd name="T22" fmla="*/ 58 w 344"/>
                <a:gd name="T23" fmla="*/ 7 h 57"/>
                <a:gd name="T24" fmla="*/ 63 w 344"/>
                <a:gd name="T25" fmla="*/ 8 h 57"/>
                <a:gd name="T26" fmla="*/ 68 w 344"/>
                <a:gd name="T27" fmla="*/ 9 h 57"/>
                <a:gd name="T28" fmla="*/ 73 w 344"/>
                <a:gd name="T29" fmla="*/ 10 h 57"/>
                <a:gd name="T30" fmla="*/ 78 w 344"/>
                <a:gd name="T31" fmla="*/ 12 h 57"/>
                <a:gd name="T32" fmla="*/ 84 w 344"/>
                <a:gd name="T33" fmla="*/ 14 h 57"/>
                <a:gd name="T34" fmla="*/ 85 w 344"/>
                <a:gd name="T35" fmla="*/ 14 h 57"/>
                <a:gd name="T36" fmla="*/ 86 w 344"/>
                <a:gd name="T37" fmla="*/ 12 h 57"/>
                <a:gd name="T38" fmla="*/ 86 w 344"/>
                <a:gd name="T39" fmla="*/ 11 h 57"/>
                <a:gd name="T40" fmla="*/ 86 w 344"/>
                <a:gd name="T41" fmla="*/ 10 h 57"/>
                <a:gd name="T42" fmla="*/ 81 w 344"/>
                <a:gd name="T43" fmla="*/ 7 h 57"/>
                <a:gd name="T44" fmla="*/ 76 w 344"/>
                <a:gd name="T45" fmla="*/ 5 h 57"/>
                <a:gd name="T46" fmla="*/ 71 w 344"/>
                <a:gd name="T47" fmla="*/ 3 h 57"/>
                <a:gd name="T48" fmla="*/ 65 w 344"/>
                <a:gd name="T49" fmla="*/ 1 h 57"/>
                <a:gd name="T50" fmla="*/ 60 w 344"/>
                <a:gd name="T51" fmla="*/ 1 h 57"/>
                <a:gd name="T52" fmla="*/ 55 w 344"/>
                <a:gd name="T53" fmla="*/ 0 h 57"/>
                <a:gd name="T54" fmla="*/ 49 w 344"/>
                <a:gd name="T55" fmla="*/ 0 h 57"/>
                <a:gd name="T56" fmla="*/ 44 w 344"/>
                <a:gd name="T57" fmla="*/ 0 h 57"/>
                <a:gd name="T58" fmla="*/ 38 w 344"/>
                <a:gd name="T59" fmla="*/ 0 h 57"/>
                <a:gd name="T60" fmla="*/ 33 w 344"/>
                <a:gd name="T61" fmla="*/ 1 h 57"/>
                <a:gd name="T62" fmla="*/ 27 w 344"/>
                <a:gd name="T63" fmla="*/ 2 h 57"/>
                <a:gd name="T64" fmla="*/ 22 w 344"/>
                <a:gd name="T65" fmla="*/ 3 h 57"/>
                <a:gd name="T66" fmla="*/ 17 w 344"/>
                <a:gd name="T67" fmla="*/ 4 h 57"/>
                <a:gd name="T68" fmla="*/ 11 w 344"/>
                <a:gd name="T69" fmla="*/ 6 h 57"/>
                <a:gd name="T70" fmla="*/ 6 w 344"/>
                <a:gd name="T71" fmla="*/ 8 h 57"/>
                <a:gd name="T72" fmla="*/ 1 w 344"/>
                <a:gd name="T73" fmla="*/ 10 h 57"/>
                <a:gd name="T74" fmla="*/ 0 w 344"/>
                <a:gd name="T75" fmla="*/ 10 h 57"/>
                <a:gd name="T76" fmla="*/ 0 w 344"/>
                <a:gd name="T77" fmla="*/ 10 h 57"/>
                <a:gd name="T78" fmla="*/ 0 w 344"/>
                <a:gd name="T79" fmla="*/ 11 h 57"/>
                <a:gd name="T80" fmla="*/ 1 w 344"/>
                <a:gd name="T81" fmla="*/ 11 h 57"/>
                <a:gd name="T82" fmla="*/ 1 w 344"/>
                <a:gd name="T83" fmla="*/ 11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44" h="57">
                  <a:moveTo>
                    <a:pt x="1" y="45"/>
                  </a:moveTo>
                  <a:lnTo>
                    <a:pt x="23" y="40"/>
                  </a:lnTo>
                  <a:lnTo>
                    <a:pt x="44" y="36"/>
                  </a:lnTo>
                  <a:lnTo>
                    <a:pt x="65" y="31"/>
                  </a:lnTo>
                  <a:lnTo>
                    <a:pt x="87" y="28"/>
                  </a:lnTo>
                  <a:lnTo>
                    <a:pt x="107" y="26"/>
                  </a:lnTo>
                  <a:lnTo>
                    <a:pt x="128" y="25"/>
                  </a:lnTo>
                  <a:lnTo>
                    <a:pt x="148" y="25"/>
                  </a:lnTo>
                  <a:lnTo>
                    <a:pt x="168" y="25"/>
                  </a:lnTo>
                  <a:lnTo>
                    <a:pt x="188" y="25"/>
                  </a:lnTo>
                  <a:lnTo>
                    <a:pt x="209" y="28"/>
                  </a:lnTo>
                  <a:lnTo>
                    <a:pt x="229" y="31"/>
                  </a:lnTo>
                  <a:lnTo>
                    <a:pt x="249" y="34"/>
                  </a:lnTo>
                  <a:lnTo>
                    <a:pt x="270" y="39"/>
                  </a:lnTo>
                  <a:lnTo>
                    <a:pt x="290" y="43"/>
                  </a:lnTo>
                  <a:lnTo>
                    <a:pt x="311" y="49"/>
                  </a:lnTo>
                  <a:lnTo>
                    <a:pt x="333" y="57"/>
                  </a:lnTo>
                  <a:lnTo>
                    <a:pt x="337" y="56"/>
                  </a:lnTo>
                  <a:lnTo>
                    <a:pt x="342" y="51"/>
                  </a:lnTo>
                  <a:lnTo>
                    <a:pt x="344" y="45"/>
                  </a:lnTo>
                  <a:lnTo>
                    <a:pt x="342" y="40"/>
                  </a:lnTo>
                  <a:lnTo>
                    <a:pt x="322" y="30"/>
                  </a:lnTo>
                  <a:lnTo>
                    <a:pt x="301" y="20"/>
                  </a:lnTo>
                  <a:lnTo>
                    <a:pt x="281" y="13"/>
                  </a:lnTo>
                  <a:lnTo>
                    <a:pt x="259" y="7"/>
                  </a:lnTo>
                  <a:lnTo>
                    <a:pt x="238" y="4"/>
                  </a:lnTo>
                  <a:lnTo>
                    <a:pt x="217" y="0"/>
                  </a:lnTo>
                  <a:lnTo>
                    <a:pt x="195" y="0"/>
                  </a:lnTo>
                  <a:lnTo>
                    <a:pt x="174" y="0"/>
                  </a:lnTo>
                  <a:lnTo>
                    <a:pt x="151" y="2"/>
                  </a:lnTo>
                  <a:lnTo>
                    <a:pt x="130" y="5"/>
                  </a:lnTo>
                  <a:lnTo>
                    <a:pt x="108" y="10"/>
                  </a:lnTo>
                  <a:lnTo>
                    <a:pt x="87" y="14"/>
                  </a:lnTo>
                  <a:lnTo>
                    <a:pt x="65" y="19"/>
                  </a:lnTo>
                  <a:lnTo>
                    <a:pt x="44" y="26"/>
                  </a:lnTo>
                  <a:lnTo>
                    <a:pt x="23" y="33"/>
                  </a:lnTo>
                  <a:lnTo>
                    <a:pt x="1" y="40"/>
                  </a:lnTo>
                  <a:lnTo>
                    <a:pt x="0" y="40"/>
                  </a:lnTo>
                  <a:lnTo>
                    <a:pt x="0" y="42"/>
                  </a:lnTo>
                  <a:lnTo>
                    <a:pt x="0" y="45"/>
                  </a:lnTo>
                  <a:lnTo>
                    <a:pt x="1"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5" name="Freeform 86">
              <a:extLst>
                <a:ext uri="{FF2B5EF4-FFF2-40B4-BE49-F238E27FC236}">
                  <a16:creationId xmlns:a16="http://schemas.microsoft.com/office/drawing/2014/main" id="{46D1A91F-C92B-4D4B-8C5F-79860B065838}"/>
                </a:ext>
              </a:extLst>
            </p:cNvPr>
            <p:cNvSpPr>
              <a:spLocks/>
            </p:cNvSpPr>
            <p:nvPr/>
          </p:nvSpPr>
          <p:spPr bwMode="auto">
            <a:xfrm>
              <a:off x="5272" y="3122"/>
              <a:ext cx="17" cy="35"/>
            </a:xfrm>
            <a:custGeom>
              <a:avLst/>
              <a:gdLst>
                <a:gd name="T0" fmla="*/ 8 w 33"/>
                <a:gd name="T1" fmla="*/ 0 h 71"/>
                <a:gd name="T2" fmla="*/ 5 w 33"/>
                <a:gd name="T3" fmla="*/ 1 h 71"/>
                <a:gd name="T4" fmla="*/ 3 w 33"/>
                <a:gd name="T5" fmla="*/ 3 h 71"/>
                <a:gd name="T6" fmla="*/ 1 w 33"/>
                <a:gd name="T7" fmla="*/ 5 h 71"/>
                <a:gd name="T8" fmla="*/ 0 w 33"/>
                <a:gd name="T9" fmla="*/ 8 h 71"/>
                <a:gd name="T10" fmla="*/ 1 w 33"/>
                <a:gd name="T11" fmla="*/ 11 h 71"/>
                <a:gd name="T12" fmla="*/ 2 w 33"/>
                <a:gd name="T13" fmla="*/ 14 h 71"/>
                <a:gd name="T14" fmla="*/ 4 w 33"/>
                <a:gd name="T15" fmla="*/ 16 h 71"/>
                <a:gd name="T16" fmla="*/ 7 w 33"/>
                <a:gd name="T17" fmla="*/ 17 h 71"/>
                <a:gd name="T18" fmla="*/ 8 w 33"/>
                <a:gd name="T19" fmla="*/ 17 h 71"/>
                <a:gd name="T20" fmla="*/ 8 w 33"/>
                <a:gd name="T21" fmla="*/ 17 h 71"/>
                <a:gd name="T22" fmla="*/ 9 w 33"/>
                <a:gd name="T23" fmla="*/ 16 h 71"/>
                <a:gd name="T24" fmla="*/ 8 w 33"/>
                <a:gd name="T25" fmla="*/ 16 h 71"/>
                <a:gd name="T26" fmla="*/ 6 w 33"/>
                <a:gd name="T27" fmla="*/ 15 h 71"/>
                <a:gd name="T28" fmla="*/ 5 w 33"/>
                <a:gd name="T29" fmla="*/ 13 h 71"/>
                <a:gd name="T30" fmla="*/ 3 w 33"/>
                <a:gd name="T31" fmla="*/ 12 h 71"/>
                <a:gd name="T32" fmla="*/ 2 w 33"/>
                <a:gd name="T33" fmla="*/ 10 h 71"/>
                <a:gd name="T34" fmla="*/ 2 w 33"/>
                <a:gd name="T35" fmla="*/ 7 h 71"/>
                <a:gd name="T36" fmla="*/ 3 w 33"/>
                <a:gd name="T37" fmla="*/ 4 h 71"/>
                <a:gd name="T38" fmla="*/ 5 w 33"/>
                <a:gd name="T39" fmla="*/ 2 h 71"/>
                <a:gd name="T40" fmla="*/ 8 w 33"/>
                <a:gd name="T41" fmla="*/ 1 h 71"/>
                <a:gd name="T42" fmla="*/ 8 w 33"/>
                <a:gd name="T43" fmla="*/ 0 h 71"/>
                <a:gd name="T44" fmla="*/ 8 w 33"/>
                <a:gd name="T45" fmla="*/ 0 h 71"/>
                <a:gd name="T46" fmla="*/ 8 w 33"/>
                <a:gd name="T47" fmla="*/ 0 h 71"/>
                <a:gd name="T48" fmla="*/ 8 w 33"/>
                <a:gd name="T49" fmla="*/ 0 h 71"/>
                <a:gd name="T50" fmla="*/ 8 w 33"/>
                <a:gd name="T51" fmla="*/ 0 h 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3" h="71">
                  <a:moveTo>
                    <a:pt x="30" y="0"/>
                  </a:moveTo>
                  <a:lnTo>
                    <a:pt x="20" y="5"/>
                  </a:lnTo>
                  <a:lnTo>
                    <a:pt x="10" y="13"/>
                  </a:lnTo>
                  <a:lnTo>
                    <a:pt x="3" y="22"/>
                  </a:lnTo>
                  <a:lnTo>
                    <a:pt x="0" y="34"/>
                  </a:lnTo>
                  <a:lnTo>
                    <a:pt x="1" y="46"/>
                  </a:lnTo>
                  <a:lnTo>
                    <a:pt x="6" y="58"/>
                  </a:lnTo>
                  <a:lnTo>
                    <a:pt x="15" y="66"/>
                  </a:lnTo>
                  <a:lnTo>
                    <a:pt x="27" y="71"/>
                  </a:lnTo>
                  <a:lnTo>
                    <a:pt x="29" y="71"/>
                  </a:lnTo>
                  <a:lnTo>
                    <a:pt x="32" y="68"/>
                  </a:lnTo>
                  <a:lnTo>
                    <a:pt x="33" y="66"/>
                  </a:lnTo>
                  <a:lnTo>
                    <a:pt x="32" y="65"/>
                  </a:lnTo>
                  <a:lnTo>
                    <a:pt x="24" y="60"/>
                  </a:lnTo>
                  <a:lnTo>
                    <a:pt x="18" y="55"/>
                  </a:lnTo>
                  <a:lnTo>
                    <a:pt x="12" y="49"/>
                  </a:lnTo>
                  <a:lnTo>
                    <a:pt x="7" y="42"/>
                  </a:lnTo>
                  <a:lnTo>
                    <a:pt x="6" y="29"/>
                  </a:lnTo>
                  <a:lnTo>
                    <a:pt x="10" y="19"/>
                  </a:lnTo>
                  <a:lnTo>
                    <a:pt x="18" y="11"/>
                  </a:lnTo>
                  <a:lnTo>
                    <a:pt x="29" y="5"/>
                  </a:lnTo>
                  <a:lnTo>
                    <a:pt x="30" y="3"/>
                  </a:lnTo>
                  <a:lnTo>
                    <a:pt x="32" y="2"/>
                  </a:lnTo>
                  <a:lnTo>
                    <a:pt x="32" y="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6" name="Freeform 87">
              <a:extLst>
                <a:ext uri="{FF2B5EF4-FFF2-40B4-BE49-F238E27FC236}">
                  <a16:creationId xmlns:a16="http://schemas.microsoft.com/office/drawing/2014/main" id="{B30EBB3E-0ECB-45D5-9955-EB066CE6E791}"/>
                </a:ext>
              </a:extLst>
            </p:cNvPr>
            <p:cNvSpPr>
              <a:spLocks/>
            </p:cNvSpPr>
            <p:nvPr/>
          </p:nvSpPr>
          <p:spPr bwMode="auto">
            <a:xfrm>
              <a:off x="5262" y="3186"/>
              <a:ext cx="31" cy="33"/>
            </a:xfrm>
            <a:custGeom>
              <a:avLst/>
              <a:gdLst>
                <a:gd name="T0" fmla="*/ 7 w 61"/>
                <a:gd name="T1" fmla="*/ 0 h 68"/>
                <a:gd name="T2" fmla="*/ 4 w 61"/>
                <a:gd name="T3" fmla="*/ 3 h 68"/>
                <a:gd name="T4" fmla="*/ 1 w 61"/>
                <a:gd name="T5" fmla="*/ 6 h 68"/>
                <a:gd name="T6" fmla="*/ 0 w 61"/>
                <a:gd name="T7" fmla="*/ 9 h 68"/>
                <a:gd name="T8" fmla="*/ 1 w 61"/>
                <a:gd name="T9" fmla="*/ 13 h 68"/>
                <a:gd name="T10" fmla="*/ 1 w 61"/>
                <a:gd name="T11" fmla="*/ 14 h 68"/>
                <a:gd name="T12" fmla="*/ 3 w 61"/>
                <a:gd name="T13" fmla="*/ 15 h 68"/>
                <a:gd name="T14" fmla="*/ 5 w 61"/>
                <a:gd name="T15" fmla="*/ 16 h 68"/>
                <a:gd name="T16" fmla="*/ 6 w 61"/>
                <a:gd name="T17" fmla="*/ 16 h 68"/>
                <a:gd name="T18" fmla="*/ 8 w 61"/>
                <a:gd name="T19" fmla="*/ 16 h 68"/>
                <a:gd name="T20" fmla="*/ 11 w 61"/>
                <a:gd name="T21" fmla="*/ 16 h 68"/>
                <a:gd name="T22" fmla="*/ 13 w 61"/>
                <a:gd name="T23" fmla="*/ 15 h 68"/>
                <a:gd name="T24" fmla="*/ 14 w 61"/>
                <a:gd name="T25" fmla="*/ 14 h 68"/>
                <a:gd name="T26" fmla="*/ 15 w 61"/>
                <a:gd name="T27" fmla="*/ 13 h 68"/>
                <a:gd name="T28" fmla="*/ 16 w 61"/>
                <a:gd name="T29" fmla="*/ 12 h 68"/>
                <a:gd name="T30" fmla="*/ 16 w 61"/>
                <a:gd name="T31" fmla="*/ 11 h 68"/>
                <a:gd name="T32" fmla="*/ 14 w 61"/>
                <a:gd name="T33" fmla="*/ 11 h 68"/>
                <a:gd name="T34" fmla="*/ 14 w 61"/>
                <a:gd name="T35" fmla="*/ 10 h 68"/>
                <a:gd name="T36" fmla="*/ 13 w 61"/>
                <a:gd name="T37" fmla="*/ 10 h 68"/>
                <a:gd name="T38" fmla="*/ 12 w 61"/>
                <a:gd name="T39" fmla="*/ 10 h 68"/>
                <a:gd name="T40" fmla="*/ 11 w 61"/>
                <a:gd name="T41" fmla="*/ 10 h 68"/>
                <a:gd name="T42" fmla="*/ 10 w 61"/>
                <a:gd name="T43" fmla="*/ 10 h 68"/>
                <a:gd name="T44" fmla="*/ 9 w 61"/>
                <a:gd name="T45" fmla="*/ 10 h 68"/>
                <a:gd name="T46" fmla="*/ 8 w 61"/>
                <a:gd name="T47" fmla="*/ 9 h 68"/>
                <a:gd name="T48" fmla="*/ 7 w 61"/>
                <a:gd name="T49" fmla="*/ 9 h 68"/>
                <a:gd name="T50" fmla="*/ 5 w 61"/>
                <a:gd name="T51" fmla="*/ 7 h 68"/>
                <a:gd name="T52" fmla="*/ 6 w 61"/>
                <a:gd name="T53" fmla="*/ 5 h 68"/>
                <a:gd name="T54" fmla="*/ 7 w 61"/>
                <a:gd name="T55" fmla="*/ 3 h 68"/>
                <a:gd name="T56" fmla="*/ 9 w 61"/>
                <a:gd name="T57" fmla="*/ 1 h 68"/>
                <a:gd name="T58" fmla="*/ 9 w 61"/>
                <a:gd name="T59" fmla="*/ 0 h 68"/>
                <a:gd name="T60" fmla="*/ 8 w 61"/>
                <a:gd name="T61" fmla="*/ 0 h 68"/>
                <a:gd name="T62" fmla="*/ 8 w 61"/>
                <a:gd name="T63" fmla="*/ 0 h 68"/>
                <a:gd name="T64" fmla="*/ 7 w 61"/>
                <a:gd name="T65" fmla="*/ 0 h 68"/>
                <a:gd name="T66" fmla="*/ 7 w 61"/>
                <a:gd name="T67" fmla="*/ 0 h 6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1" h="68">
                  <a:moveTo>
                    <a:pt x="26" y="2"/>
                  </a:moveTo>
                  <a:lnTo>
                    <a:pt x="15" y="12"/>
                  </a:lnTo>
                  <a:lnTo>
                    <a:pt x="4" y="25"/>
                  </a:lnTo>
                  <a:lnTo>
                    <a:pt x="0" y="38"/>
                  </a:lnTo>
                  <a:lnTo>
                    <a:pt x="1" y="54"/>
                  </a:lnTo>
                  <a:lnTo>
                    <a:pt x="4" y="58"/>
                  </a:lnTo>
                  <a:lnTo>
                    <a:pt x="11" y="63"/>
                  </a:lnTo>
                  <a:lnTo>
                    <a:pt x="17" y="66"/>
                  </a:lnTo>
                  <a:lnTo>
                    <a:pt x="23" y="68"/>
                  </a:lnTo>
                  <a:lnTo>
                    <a:pt x="32" y="68"/>
                  </a:lnTo>
                  <a:lnTo>
                    <a:pt x="41" y="66"/>
                  </a:lnTo>
                  <a:lnTo>
                    <a:pt x="49" y="63"/>
                  </a:lnTo>
                  <a:lnTo>
                    <a:pt x="56" y="58"/>
                  </a:lnTo>
                  <a:lnTo>
                    <a:pt x="59" y="55"/>
                  </a:lnTo>
                  <a:lnTo>
                    <a:pt x="61" y="51"/>
                  </a:lnTo>
                  <a:lnTo>
                    <a:pt x="61" y="48"/>
                  </a:lnTo>
                  <a:lnTo>
                    <a:pt x="56" y="45"/>
                  </a:lnTo>
                  <a:lnTo>
                    <a:pt x="53" y="43"/>
                  </a:lnTo>
                  <a:lnTo>
                    <a:pt x="50" y="43"/>
                  </a:lnTo>
                  <a:lnTo>
                    <a:pt x="46" y="43"/>
                  </a:lnTo>
                  <a:lnTo>
                    <a:pt x="43" y="43"/>
                  </a:lnTo>
                  <a:lnTo>
                    <a:pt x="38" y="43"/>
                  </a:lnTo>
                  <a:lnTo>
                    <a:pt x="33" y="42"/>
                  </a:lnTo>
                  <a:lnTo>
                    <a:pt x="29" y="40"/>
                  </a:lnTo>
                  <a:lnTo>
                    <a:pt x="26" y="38"/>
                  </a:lnTo>
                  <a:lnTo>
                    <a:pt x="20" y="31"/>
                  </a:lnTo>
                  <a:lnTo>
                    <a:pt x="23" y="22"/>
                  </a:lnTo>
                  <a:lnTo>
                    <a:pt x="27" y="12"/>
                  </a:lnTo>
                  <a:lnTo>
                    <a:pt x="33" y="5"/>
                  </a:lnTo>
                  <a:lnTo>
                    <a:pt x="35" y="2"/>
                  </a:lnTo>
                  <a:lnTo>
                    <a:pt x="32" y="0"/>
                  </a:lnTo>
                  <a:lnTo>
                    <a:pt x="29" y="0"/>
                  </a:lnTo>
                  <a:lnTo>
                    <a:pt x="2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7" name="Freeform 88">
              <a:extLst>
                <a:ext uri="{FF2B5EF4-FFF2-40B4-BE49-F238E27FC236}">
                  <a16:creationId xmlns:a16="http://schemas.microsoft.com/office/drawing/2014/main" id="{1597662B-48AE-4125-906A-8BDFBA9E7012}"/>
                </a:ext>
              </a:extLst>
            </p:cNvPr>
            <p:cNvSpPr>
              <a:spLocks/>
            </p:cNvSpPr>
            <p:nvPr/>
          </p:nvSpPr>
          <p:spPr bwMode="auto">
            <a:xfrm>
              <a:off x="5270" y="3234"/>
              <a:ext cx="27" cy="25"/>
            </a:xfrm>
            <a:custGeom>
              <a:avLst/>
              <a:gdLst>
                <a:gd name="T0" fmla="*/ 0 w 54"/>
                <a:gd name="T1" fmla="*/ 3 h 50"/>
                <a:gd name="T2" fmla="*/ 0 w 54"/>
                <a:gd name="T3" fmla="*/ 5 h 50"/>
                <a:gd name="T4" fmla="*/ 0 w 54"/>
                <a:gd name="T5" fmla="*/ 7 h 50"/>
                <a:gd name="T6" fmla="*/ 1 w 54"/>
                <a:gd name="T7" fmla="*/ 9 h 50"/>
                <a:gd name="T8" fmla="*/ 3 w 54"/>
                <a:gd name="T9" fmla="*/ 11 h 50"/>
                <a:gd name="T10" fmla="*/ 4 w 54"/>
                <a:gd name="T11" fmla="*/ 12 h 50"/>
                <a:gd name="T12" fmla="*/ 7 w 54"/>
                <a:gd name="T13" fmla="*/ 12 h 50"/>
                <a:gd name="T14" fmla="*/ 8 w 54"/>
                <a:gd name="T15" fmla="*/ 13 h 50"/>
                <a:gd name="T16" fmla="*/ 10 w 54"/>
                <a:gd name="T17" fmla="*/ 13 h 50"/>
                <a:gd name="T18" fmla="*/ 12 w 54"/>
                <a:gd name="T19" fmla="*/ 13 h 50"/>
                <a:gd name="T20" fmla="*/ 13 w 54"/>
                <a:gd name="T21" fmla="*/ 11 h 50"/>
                <a:gd name="T22" fmla="*/ 14 w 54"/>
                <a:gd name="T23" fmla="*/ 10 h 50"/>
                <a:gd name="T24" fmla="*/ 13 w 54"/>
                <a:gd name="T25" fmla="*/ 9 h 50"/>
                <a:gd name="T26" fmla="*/ 12 w 54"/>
                <a:gd name="T27" fmla="*/ 8 h 50"/>
                <a:gd name="T28" fmla="*/ 11 w 54"/>
                <a:gd name="T29" fmla="*/ 8 h 50"/>
                <a:gd name="T30" fmla="*/ 10 w 54"/>
                <a:gd name="T31" fmla="*/ 7 h 50"/>
                <a:gd name="T32" fmla="*/ 9 w 54"/>
                <a:gd name="T33" fmla="*/ 6 h 50"/>
                <a:gd name="T34" fmla="*/ 8 w 54"/>
                <a:gd name="T35" fmla="*/ 6 h 50"/>
                <a:gd name="T36" fmla="*/ 8 w 54"/>
                <a:gd name="T37" fmla="*/ 5 h 50"/>
                <a:gd name="T38" fmla="*/ 7 w 54"/>
                <a:gd name="T39" fmla="*/ 5 h 50"/>
                <a:gd name="T40" fmla="*/ 7 w 54"/>
                <a:gd name="T41" fmla="*/ 4 h 50"/>
                <a:gd name="T42" fmla="*/ 6 w 54"/>
                <a:gd name="T43" fmla="*/ 4 h 50"/>
                <a:gd name="T44" fmla="*/ 6 w 54"/>
                <a:gd name="T45" fmla="*/ 3 h 50"/>
                <a:gd name="T46" fmla="*/ 5 w 54"/>
                <a:gd name="T47" fmla="*/ 2 h 50"/>
                <a:gd name="T48" fmla="*/ 5 w 54"/>
                <a:gd name="T49" fmla="*/ 1 h 50"/>
                <a:gd name="T50" fmla="*/ 4 w 54"/>
                <a:gd name="T51" fmla="*/ 0 h 50"/>
                <a:gd name="T52" fmla="*/ 3 w 54"/>
                <a:gd name="T53" fmla="*/ 0 h 50"/>
                <a:gd name="T54" fmla="*/ 1 w 54"/>
                <a:gd name="T55" fmla="*/ 1 h 50"/>
                <a:gd name="T56" fmla="*/ 0 w 54"/>
                <a:gd name="T57" fmla="*/ 3 h 50"/>
                <a:gd name="T58" fmla="*/ 0 w 54"/>
                <a:gd name="T59" fmla="*/ 3 h 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4" h="50">
                  <a:moveTo>
                    <a:pt x="0" y="9"/>
                  </a:moveTo>
                  <a:lnTo>
                    <a:pt x="0" y="18"/>
                  </a:lnTo>
                  <a:lnTo>
                    <a:pt x="0" y="27"/>
                  </a:lnTo>
                  <a:lnTo>
                    <a:pt x="3" y="35"/>
                  </a:lnTo>
                  <a:lnTo>
                    <a:pt x="9" y="41"/>
                  </a:lnTo>
                  <a:lnTo>
                    <a:pt x="15" y="45"/>
                  </a:lnTo>
                  <a:lnTo>
                    <a:pt x="25" y="47"/>
                  </a:lnTo>
                  <a:lnTo>
                    <a:pt x="32" y="50"/>
                  </a:lnTo>
                  <a:lnTo>
                    <a:pt x="40" y="50"/>
                  </a:lnTo>
                  <a:lnTo>
                    <a:pt x="46" y="49"/>
                  </a:lnTo>
                  <a:lnTo>
                    <a:pt x="51" y="44"/>
                  </a:lnTo>
                  <a:lnTo>
                    <a:pt x="54" y="39"/>
                  </a:lnTo>
                  <a:lnTo>
                    <a:pt x="52" y="35"/>
                  </a:lnTo>
                  <a:lnTo>
                    <a:pt x="48" y="30"/>
                  </a:lnTo>
                  <a:lnTo>
                    <a:pt x="43" y="29"/>
                  </a:lnTo>
                  <a:lnTo>
                    <a:pt x="38" y="26"/>
                  </a:lnTo>
                  <a:lnTo>
                    <a:pt x="34" y="23"/>
                  </a:lnTo>
                  <a:lnTo>
                    <a:pt x="32" y="21"/>
                  </a:lnTo>
                  <a:lnTo>
                    <a:pt x="29" y="19"/>
                  </a:lnTo>
                  <a:lnTo>
                    <a:pt x="28" y="18"/>
                  </a:lnTo>
                  <a:lnTo>
                    <a:pt x="25" y="16"/>
                  </a:lnTo>
                  <a:lnTo>
                    <a:pt x="23" y="13"/>
                  </a:lnTo>
                  <a:lnTo>
                    <a:pt x="22" y="10"/>
                  </a:lnTo>
                  <a:lnTo>
                    <a:pt x="20" y="6"/>
                  </a:lnTo>
                  <a:lnTo>
                    <a:pt x="18" y="3"/>
                  </a:lnTo>
                  <a:lnTo>
                    <a:pt x="15" y="0"/>
                  </a:lnTo>
                  <a:lnTo>
                    <a:pt x="9" y="0"/>
                  </a:lnTo>
                  <a:lnTo>
                    <a:pt x="3" y="4"/>
                  </a:ln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8" name="Freeform 89">
              <a:extLst>
                <a:ext uri="{FF2B5EF4-FFF2-40B4-BE49-F238E27FC236}">
                  <a16:creationId xmlns:a16="http://schemas.microsoft.com/office/drawing/2014/main" id="{0A544830-E1FA-4168-A822-717C5A78FBAE}"/>
                </a:ext>
              </a:extLst>
            </p:cNvPr>
            <p:cNvSpPr>
              <a:spLocks/>
            </p:cNvSpPr>
            <p:nvPr/>
          </p:nvSpPr>
          <p:spPr bwMode="auto">
            <a:xfrm>
              <a:off x="5258" y="3323"/>
              <a:ext cx="19" cy="38"/>
            </a:xfrm>
            <a:custGeom>
              <a:avLst/>
              <a:gdLst>
                <a:gd name="T0" fmla="*/ 1 w 38"/>
                <a:gd name="T1" fmla="*/ 3 h 76"/>
                <a:gd name="T2" fmla="*/ 0 w 38"/>
                <a:gd name="T3" fmla="*/ 6 h 76"/>
                <a:gd name="T4" fmla="*/ 0 w 38"/>
                <a:gd name="T5" fmla="*/ 8 h 76"/>
                <a:gd name="T6" fmla="*/ 0 w 38"/>
                <a:gd name="T7" fmla="*/ 11 h 76"/>
                <a:gd name="T8" fmla="*/ 0 w 38"/>
                <a:gd name="T9" fmla="*/ 13 h 76"/>
                <a:gd name="T10" fmla="*/ 1 w 38"/>
                <a:gd name="T11" fmla="*/ 15 h 76"/>
                <a:gd name="T12" fmla="*/ 2 w 38"/>
                <a:gd name="T13" fmla="*/ 17 h 76"/>
                <a:gd name="T14" fmla="*/ 4 w 38"/>
                <a:gd name="T15" fmla="*/ 18 h 76"/>
                <a:gd name="T16" fmla="*/ 6 w 38"/>
                <a:gd name="T17" fmla="*/ 19 h 76"/>
                <a:gd name="T18" fmla="*/ 7 w 38"/>
                <a:gd name="T19" fmla="*/ 19 h 76"/>
                <a:gd name="T20" fmla="*/ 9 w 38"/>
                <a:gd name="T21" fmla="*/ 18 h 76"/>
                <a:gd name="T22" fmla="*/ 10 w 38"/>
                <a:gd name="T23" fmla="*/ 17 h 76"/>
                <a:gd name="T24" fmla="*/ 9 w 38"/>
                <a:gd name="T25" fmla="*/ 15 h 76"/>
                <a:gd name="T26" fmla="*/ 8 w 38"/>
                <a:gd name="T27" fmla="*/ 12 h 76"/>
                <a:gd name="T28" fmla="*/ 6 w 38"/>
                <a:gd name="T29" fmla="*/ 9 h 76"/>
                <a:gd name="T30" fmla="*/ 5 w 38"/>
                <a:gd name="T31" fmla="*/ 5 h 76"/>
                <a:gd name="T32" fmla="*/ 5 w 38"/>
                <a:gd name="T33" fmla="*/ 1 h 76"/>
                <a:gd name="T34" fmla="*/ 4 w 38"/>
                <a:gd name="T35" fmla="*/ 0 h 76"/>
                <a:gd name="T36" fmla="*/ 3 w 38"/>
                <a:gd name="T37" fmla="*/ 1 h 76"/>
                <a:gd name="T38" fmla="*/ 1 w 38"/>
                <a:gd name="T39" fmla="*/ 2 h 76"/>
                <a:gd name="T40" fmla="*/ 1 w 38"/>
                <a:gd name="T41" fmla="*/ 3 h 76"/>
                <a:gd name="T42" fmla="*/ 1 w 38"/>
                <a:gd name="T43" fmla="*/ 3 h 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8" h="76">
                  <a:moveTo>
                    <a:pt x="1" y="10"/>
                  </a:moveTo>
                  <a:lnTo>
                    <a:pt x="0" y="21"/>
                  </a:lnTo>
                  <a:lnTo>
                    <a:pt x="0" y="30"/>
                  </a:lnTo>
                  <a:lnTo>
                    <a:pt x="0" y="41"/>
                  </a:lnTo>
                  <a:lnTo>
                    <a:pt x="0" y="50"/>
                  </a:lnTo>
                  <a:lnTo>
                    <a:pt x="3" y="59"/>
                  </a:lnTo>
                  <a:lnTo>
                    <a:pt x="7" y="65"/>
                  </a:lnTo>
                  <a:lnTo>
                    <a:pt x="13" y="71"/>
                  </a:lnTo>
                  <a:lnTo>
                    <a:pt x="21" y="76"/>
                  </a:lnTo>
                  <a:lnTo>
                    <a:pt x="27" y="76"/>
                  </a:lnTo>
                  <a:lnTo>
                    <a:pt x="33" y="71"/>
                  </a:lnTo>
                  <a:lnTo>
                    <a:pt x="38" y="65"/>
                  </a:lnTo>
                  <a:lnTo>
                    <a:pt x="36" y="59"/>
                  </a:lnTo>
                  <a:lnTo>
                    <a:pt x="29" y="45"/>
                  </a:lnTo>
                  <a:lnTo>
                    <a:pt x="23" y="33"/>
                  </a:lnTo>
                  <a:lnTo>
                    <a:pt x="18" y="19"/>
                  </a:lnTo>
                  <a:lnTo>
                    <a:pt x="17" y="4"/>
                  </a:lnTo>
                  <a:lnTo>
                    <a:pt x="13" y="0"/>
                  </a:lnTo>
                  <a:lnTo>
                    <a:pt x="9" y="1"/>
                  </a:lnTo>
                  <a:lnTo>
                    <a:pt x="3" y="6"/>
                  </a:lnTo>
                  <a:lnTo>
                    <a:pt x="1"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49" name="Freeform 90">
              <a:extLst>
                <a:ext uri="{FF2B5EF4-FFF2-40B4-BE49-F238E27FC236}">
                  <a16:creationId xmlns:a16="http://schemas.microsoft.com/office/drawing/2014/main" id="{70C25B37-5966-4B9B-8949-3C3BF2C176B6}"/>
                </a:ext>
              </a:extLst>
            </p:cNvPr>
            <p:cNvSpPr>
              <a:spLocks/>
            </p:cNvSpPr>
            <p:nvPr/>
          </p:nvSpPr>
          <p:spPr bwMode="auto">
            <a:xfrm>
              <a:off x="5292" y="3322"/>
              <a:ext cx="34" cy="21"/>
            </a:xfrm>
            <a:custGeom>
              <a:avLst/>
              <a:gdLst>
                <a:gd name="T0" fmla="*/ 0 w 68"/>
                <a:gd name="T1" fmla="*/ 4 h 41"/>
                <a:gd name="T2" fmla="*/ 2 w 68"/>
                <a:gd name="T3" fmla="*/ 6 h 41"/>
                <a:gd name="T4" fmla="*/ 3 w 68"/>
                <a:gd name="T5" fmla="*/ 8 h 41"/>
                <a:gd name="T6" fmla="*/ 4 w 68"/>
                <a:gd name="T7" fmla="*/ 9 h 41"/>
                <a:gd name="T8" fmla="*/ 6 w 68"/>
                <a:gd name="T9" fmla="*/ 10 h 41"/>
                <a:gd name="T10" fmla="*/ 9 w 68"/>
                <a:gd name="T11" fmla="*/ 11 h 41"/>
                <a:gd name="T12" fmla="*/ 11 w 68"/>
                <a:gd name="T13" fmla="*/ 11 h 41"/>
                <a:gd name="T14" fmla="*/ 13 w 68"/>
                <a:gd name="T15" fmla="*/ 10 h 41"/>
                <a:gd name="T16" fmla="*/ 15 w 68"/>
                <a:gd name="T17" fmla="*/ 10 h 41"/>
                <a:gd name="T18" fmla="*/ 15 w 68"/>
                <a:gd name="T19" fmla="*/ 9 h 41"/>
                <a:gd name="T20" fmla="*/ 16 w 68"/>
                <a:gd name="T21" fmla="*/ 9 h 41"/>
                <a:gd name="T22" fmla="*/ 17 w 68"/>
                <a:gd name="T23" fmla="*/ 8 h 41"/>
                <a:gd name="T24" fmla="*/ 17 w 68"/>
                <a:gd name="T25" fmla="*/ 8 h 41"/>
                <a:gd name="T26" fmla="*/ 17 w 68"/>
                <a:gd name="T27" fmla="*/ 7 h 41"/>
                <a:gd name="T28" fmla="*/ 17 w 68"/>
                <a:gd name="T29" fmla="*/ 6 h 41"/>
                <a:gd name="T30" fmla="*/ 17 w 68"/>
                <a:gd name="T31" fmla="*/ 6 h 41"/>
                <a:gd name="T32" fmla="*/ 16 w 68"/>
                <a:gd name="T33" fmla="*/ 6 h 41"/>
                <a:gd name="T34" fmla="*/ 13 w 68"/>
                <a:gd name="T35" fmla="*/ 6 h 41"/>
                <a:gd name="T36" fmla="*/ 10 w 68"/>
                <a:gd name="T37" fmla="*/ 5 h 41"/>
                <a:gd name="T38" fmla="*/ 7 w 68"/>
                <a:gd name="T39" fmla="*/ 3 h 41"/>
                <a:gd name="T40" fmla="*/ 5 w 68"/>
                <a:gd name="T41" fmla="*/ 1 h 41"/>
                <a:gd name="T42" fmla="*/ 4 w 68"/>
                <a:gd name="T43" fmla="*/ 0 h 41"/>
                <a:gd name="T44" fmla="*/ 2 w 68"/>
                <a:gd name="T45" fmla="*/ 1 h 41"/>
                <a:gd name="T46" fmla="*/ 0 w 68"/>
                <a:gd name="T47" fmla="*/ 3 h 41"/>
                <a:gd name="T48" fmla="*/ 0 w 68"/>
                <a:gd name="T49" fmla="*/ 4 h 41"/>
                <a:gd name="T50" fmla="*/ 0 w 68"/>
                <a:gd name="T51" fmla="*/ 4 h 4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8" h="41">
                  <a:moveTo>
                    <a:pt x="0" y="15"/>
                  </a:moveTo>
                  <a:lnTo>
                    <a:pt x="5" y="23"/>
                  </a:lnTo>
                  <a:lnTo>
                    <a:pt x="10" y="29"/>
                  </a:lnTo>
                  <a:lnTo>
                    <a:pt x="16" y="35"/>
                  </a:lnTo>
                  <a:lnTo>
                    <a:pt x="23" y="40"/>
                  </a:lnTo>
                  <a:lnTo>
                    <a:pt x="33" y="41"/>
                  </a:lnTo>
                  <a:lnTo>
                    <a:pt x="42" y="41"/>
                  </a:lnTo>
                  <a:lnTo>
                    <a:pt x="51" y="40"/>
                  </a:lnTo>
                  <a:lnTo>
                    <a:pt x="59" y="37"/>
                  </a:lnTo>
                  <a:lnTo>
                    <a:pt x="60" y="35"/>
                  </a:lnTo>
                  <a:lnTo>
                    <a:pt x="63" y="34"/>
                  </a:lnTo>
                  <a:lnTo>
                    <a:pt x="65" y="31"/>
                  </a:lnTo>
                  <a:lnTo>
                    <a:pt x="66" y="29"/>
                  </a:lnTo>
                  <a:lnTo>
                    <a:pt x="68" y="26"/>
                  </a:lnTo>
                  <a:lnTo>
                    <a:pt x="68" y="24"/>
                  </a:lnTo>
                  <a:lnTo>
                    <a:pt x="66" y="21"/>
                  </a:lnTo>
                  <a:lnTo>
                    <a:pt x="63" y="21"/>
                  </a:lnTo>
                  <a:lnTo>
                    <a:pt x="51" y="21"/>
                  </a:lnTo>
                  <a:lnTo>
                    <a:pt x="39" y="18"/>
                  </a:lnTo>
                  <a:lnTo>
                    <a:pt x="28" y="12"/>
                  </a:lnTo>
                  <a:lnTo>
                    <a:pt x="19" y="3"/>
                  </a:lnTo>
                  <a:lnTo>
                    <a:pt x="13" y="0"/>
                  </a:lnTo>
                  <a:lnTo>
                    <a:pt x="7" y="3"/>
                  </a:lnTo>
                  <a:lnTo>
                    <a:pt x="0" y="9"/>
                  </a:lnTo>
                  <a:lnTo>
                    <a:pt x="0"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0" name="Freeform 91">
              <a:extLst>
                <a:ext uri="{FF2B5EF4-FFF2-40B4-BE49-F238E27FC236}">
                  <a16:creationId xmlns:a16="http://schemas.microsoft.com/office/drawing/2014/main" id="{460C30E2-2769-412C-8BB6-D8DE8A985BF3}"/>
                </a:ext>
              </a:extLst>
            </p:cNvPr>
            <p:cNvSpPr>
              <a:spLocks/>
            </p:cNvSpPr>
            <p:nvPr/>
          </p:nvSpPr>
          <p:spPr bwMode="auto">
            <a:xfrm>
              <a:off x="5279" y="3378"/>
              <a:ext cx="26" cy="35"/>
            </a:xfrm>
            <a:custGeom>
              <a:avLst/>
              <a:gdLst>
                <a:gd name="T0" fmla="*/ 0 w 52"/>
                <a:gd name="T1" fmla="*/ 3 h 70"/>
                <a:gd name="T2" fmla="*/ 0 w 52"/>
                <a:gd name="T3" fmla="*/ 5 h 70"/>
                <a:gd name="T4" fmla="*/ 1 w 52"/>
                <a:gd name="T5" fmla="*/ 8 h 70"/>
                <a:gd name="T6" fmla="*/ 1 w 52"/>
                <a:gd name="T7" fmla="*/ 10 h 70"/>
                <a:gd name="T8" fmla="*/ 2 w 52"/>
                <a:gd name="T9" fmla="*/ 13 h 70"/>
                <a:gd name="T10" fmla="*/ 4 w 52"/>
                <a:gd name="T11" fmla="*/ 15 h 70"/>
                <a:gd name="T12" fmla="*/ 6 w 52"/>
                <a:gd name="T13" fmla="*/ 16 h 70"/>
                <a:gd name="T14" fmla="*/ 8 w 52"/>
                <a:gd name="T15" fmla="*/ 17 h 70"/>
                <a:gd name="T16" fmla="*/ 11 w 52"/>
                <a:gd name="T17" fmla="*/ 18 h 70"/>
                <a:gd name="T18" fmla="*/ 12 w 52"/>
                <a:gd name="T19" fmla="*/ 17 h 70"/>
                <a:gd name="T20" fmla="*/ 13 w 52"/>
                <a:gd name="T21" fmla="*/ 16 h 70"/>
                <a:gd name="T22" fmla="*/ 13 w 52"/>
                <a:gd name="T23" fmla="*/ 15 h 70"/>
                <a:gd name="T24" fmla="*/ 13 w 52"/>
                <a:gd name="T25" fmla="*/ 14 h 70"/>
                <a:gd name="T26" fmla="*/ 12 w 52"/>
                <a:gd name="T27" fmla="*/ 13 h 70"/>
                <a:gd name="T28" fmla="*/ 12 w 52"/>
                <a:gd name="T29" fmla="*/ 13 h 70"/>
                <a:gd name="T30" fmla="*/ 10 w 52"/>
                <a:gd name="T31" fmla="*/ 12 h 70"/>
                <a:gd name="T32" fmla="*/ 10 w 52"/>
                <a:gd name="T33" fmla="*/ 11 h 70"/>
                <a:gd name="T34" fmla="*/ 9 w 52"/>
                <a:gd name="T35" fmla="*/ 11 h 70"/>
                <a:gd name="T36" fmla="*/ 8 w 52"/>
                <a:gd name="T37" fmla="*/ 10 h 70"/>
                <a:gd name="T38" fmla="*/ 7 w 52"/>
                <a:gd name="T39" fmla="*/ 10 h 70"/>
                <a:gd name="T40" fmla="*/ 6 w 52"/>
                <a:gd name="T41" fmla="*/ 9 h 70"/>
                <a:gd name="T42" fmla="*/ 5 w 52"/>
                <a:gd name="T43" fmla="*/ 7 h 70"/>
                <a:gd name="T44" fmla="*/ 4 w 52"/>
                <a:gd name="T45" fmla="*/ 5 h 70"/>
                <a:gd name="T46" fmla="*/ 4 w 52"/>
                <a:gd name="T47" fmla="*/ 3 h 70"/>
                <a:gd name="T48" fmla="*/ 3 w 52"/>
                <a:gd name="T49" fmla="*/ 1 h 70"/>
                <a:gd name="T50" fmla="*/ 3 w 52"/>
                <a:gd name="T51" fmla="*/ 0 h 70"/>
                <a:gd name="T52" fmla="*/ 2 w 52"/>
                <a:gd name="T53" fmla="*/ 1 h 70"/>
                <a:gd name="T54" fmla="*/ 1 w 52"/>
                <a:gd name="T55" fmla="*/ 2 h 70"/>
                <a:gd name="T56" fmla="*/ 0 w 52"/>
                <a:gd name="T57" fmla="*/ 3 h 70"/>
                <a:gd name="T58" fmla="*/ 0 w 52"/>
                <a:gd name="T59" fmla="*/ 3 h 7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 h="70">
                  <a:moveTo>
                    <a:pt x="0" y="10"/>
                  </a:moveTo>
                  <a:lnTo>
                    <a:pt x="0" y="19"/>
                  </a:lnTo>
                  <a:lnTo>
                    <a:pt x="2" y="29"/>
                  </a:lnTo>
                  <a:lnTo>
                    <a:pt x="4" y="39"/>
                  </a:lnTo>
                  <a:lnTo>
                    <a:pt x="7" y="49"/>
                  </a:lnTo>
                  <a:lnTo>
                    <a:pt x="13" y="58"/>
                  </a:lnTo>
                  <a:lnTo>
                    <a:pt x="22" y="64"/>
                  </a:lnTo>
                  <a:lnTo>
                    <a:pt x="31" y="67"/>
                  </a:lnTo>
                  <a:lnTo>
                    <a:pt x="42" y="70"/>
                  </a:lnTo>
                  <a:lnTo>
                    <a:pt x="46" y="68"/>
                  </a:lnTo>
                  <a:lnTo>
                    <a:pt x="51" y="64"/>
                  </a:lnTo>
                  <a:lnTo>
                    <a:pt x="52" y="58"/>
                  </a:lnTo>
                  <a:lnTo>
                    <a:pt x="51" y="55"/>
                  </a:lnTo>
                  <a:lnTo>
                    <a:pt x="48" y="52"/>
                  </a:lnTo>
                  <a:lnTo>
                    <a:pt x="45" y="50"/>
                  </a:lnTo>
                  <a:lnTo>
                    <a:pt x="40" y="47"/>
                  </a:lnTo>
                  <a:lnTo>
                    <a:pt x="37" y="44"/>
                  </a:lnTo>
                  <a:lnTo>
                    <a:pt x="34" y="42"/>
                  </a:lnTo>
                  <a:lnTo>
                    <a:pt x="30" y="39"/>
                  </a:lnTo>
                  <a:lnTo>
                    <a:pt x="26" y="38"/>
                  </a:lnTo>
                  <a:lnTo>
                    <a:pt x="23" y="35"/>
                  </a:lnTo>
                  <a:lnTo>
                    <a:pt x="17" y="27"/>
                  </a:lnTo>
                  <a:lnTo>
                    <a:pt x="14" y="19"/>
                  </a:lnTo>
                  <a:lnTo>
                    <a:pt x="13" y="10"/>
                  </a:lnTo>
                  <a:lnTo>
                    <a:pt x="11" y="3"/>
                  </a:lnTo>
                  <a:lnTo>
                    <a:pt x="10" y="0"/>
                  </a:lnTo>
                  <a:lnTo>
                    <a:pt x="7" y="1"/>
                  </a:lnTo>
                  <a:lnTo>
                    <a:pt x="2" y="6"/>
                  </a:lnTo>
                  <a:lnTo>
                    <a:pt x="0"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1" name="Freeform 92">
              <a:extLst>
                <a:ext uri="{FF2B5EF4-FFF2-40B4-BE49-F238E27FC236}">
                  <a16:creationId xmlns:a16="http://schemas.microsoft.com/office/drawing/2014/main" id="{6B367A9D-5E6D-491A-9846-61B03DC8F027}"/>
                </a:ext>
              </a:extLst>
            </p:cNvPr>
            <p:cNvSpPr>
              <a:spLocks/>
            </p:cNvSpPr>
            <p:nvPr/>
          </p:nvSpPr>
          <p:spPr bwMode="auto">
            <a:xfrm>
              <a:off x="5264" y="3438"/>
              <a:ext cx="8" cy="24"/>
            </a:xfrm>
            <a:custGeom>
              <a:avLst/>
              <a:gdLst>
                <a:gd name="T0" fmla="*/ 1 w 15"/>
                <a:gd name="T1" fmla="*/ 2 h 49"/>
                <a:gd name="T2" fmla="*/ 0 w 15"/>
                <a:gd name="T3" fmla="*/ 5 h 49"/>
                <a:gd name="T4" fmla="*/ 0 w 15"/>
                <a:gd name="T5" fmla="*/ 7 h 49"/>
                <a:gd name="T6" fmla="*/ 1 w 15"/>
                <a:gd name="T7" fmla="*/ 10 h 49"/>
                <a:gd name="T8" fmla="*/ 2 w 15"/>
                <a:gd name="T9" fmla="*/ 12 h 49"/>
                <a:gd name="T10" fmla="*/ 3 w 15"/>
                <a:gd name="T11" fmla="*/ 12 h 49"/>
                <a:gd name="T12" fmla="*/ 4 w 15"/>
                <a:gd name="T13" fmla="*/ 11 h 49"/>
                <a:gd name="T14" fmla="*/ 4 w 15"/>
                <a:gd name="T15" fmla="*/ 10 h 49"/>
                <a:gd name="T16" fmla="*/ 4 w 15"/>
                <a:gd name="T17" fmla="*/ 9 h 49"/>
                <a:gd name="T18" fmla="*/ 4 w 15"/>
                <a:gd name="T19" fmla="*/ 7 h 49"/>
                <a:gd name="T20" fmla="*/ 4 w 15"/>
                <a:gd name="T21" fmla="*/ 5 h 49"/>
                <a:gd name="T22" fmla="*/ 3 w 15"/>
                <a:gd name="T23" fmla="*/ 3 h 49"/>
                <a:gd name="T24" fmla="*/ 3 w 15"/>
                <a:gd name="T25" fmla="*/ 1 h 49"/>
                <a:gd name="T26" fmla="*/ 3 w 15"/>
                <a:gd name="T27" fmla="*/ 0 h 49"/>
                <a:gd name="T28" fmla="*/ 3 w 15"/>
                <a:gd name="T29" fmla="*/ 0 h 49"/>
                <a:gd name="T30" fmla="*/ 2 w 15"/>
                <a:gd name="T31" fmla="*/ 0 h 49"/>
                <a:gd name="T32" fmla="*/ 2 w 15"/>
                <a:gd name="T33" fmla="*/ 0 h 49"/>
                <a:gd name="T34" fmla="*/ 2 w 15"/>
                <a:gd name="T35" fmla="*/ 0 h 49"/>
                <a:gd name="T36" fmla="*/ 1 w 15"/>
                <a:gd name="T37" fmla="*/ 1 h 49"/>
                <a:gd name="T38" fmla="*/ 1 w 15"/>
                <a:gd name="T39" fmla="*/ 2 h 49"/>
                <a:gd name="T40" fmla="*/ 1 w 15"/>
                <a:gd name="T41" fmla="*/ 2 h 49"/>
                <a:gd name="T42" fmla="*/ 1 w 15"/>
                <a:gd name="T43" fmla="*/ 2 h 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 h="49">
                  <a:moveTo>
                    <a:pt x="1" y="11"/>
                  </a:moveTo>
                  <a:lnTo>
                    <a:pt x="0" y="20"/>
                  </a:lnTo>
                  <a:lnTo>
                    <a:pt x="0" y="30"/>
                  </a:lnTo>
                  <a:lnTo>
                    <a:pt x="3" y="40"/>
                  </a:lnTo>
                  <a:lnTo>
                    <a:pt x="8" y="49"/>
                  </a:lnTo>
                  <a:lnTo>
                    <a:pt x="11" y="49"/>
                  </a:lnTo>
                  <a:lnTo>
                    <a:pt x="14" y="46"/>
                  </a:lnTo>
                  <a:lnTo>
                    <a:pt x="15" y="41"/>
                  </a:lnTo>
                  <a:lnTo>
                    <a:pt x="15" y="38"/>
                  </a:lnTo>
                  <a:lnTo>
                    <a:pt x="14" y="29"/>
                  </a:lnTo>
                  <a:lnTo>
                    <a:pt x="14" y="21"/>
                  </a:lnTo>
                  <a:lnTo>
                    <a:pt x="12" y="12"/>
                  </a:lnTo>
                  <a:lnTo>
                    <a:pt x="12" y="4"/>
                  </a:lnTo>
                  <a:lnTo>
                    <a:pt x="12" y="1"/>
                  </a:lnTo>
                  <a:lnTo>
                    <a:pt x="11" y="0"/>
                  </a:lnTo>
                  <a:lnTo>
                    <a:pt x="8" y="0"/>
                  </a:lnTo>
                  <a:lnTo>
                    <a:pt x="6" y="1"/>
                  </a:lnTo>
                  <a:lnTo>
                    <a:pt x="5" y="3"/>
                  </a:lnTo>
                  <a:lnTo>
                    <a:pt x="3" y="6"/>
                  </a:lnTo>
                  <a:lnTo>
                    <a:pt x="1" y="8"/>
                  </a:lnTo>
                  <a:lnTo>
                    <a:pt x="1"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2" name="Freeform 93">
              <a:extLst>
                <a:ext uri="{FF2B5EF4-FFF2-40B4-BE49-F238E27FC236}">
                  <a16:creationId xmlns:a16="http://schemas.microsoft.com/office/drawing/2014/main" id="{BF0723C6-B3D5-43DB-8ECE-B6524C7C66B9}"/>
                </a:ext>
              </a:extLst>
            </p:cNvPr>
            <p:cNvSpPr>
              <a:spLocks/>
            </p:cNvSpPr>
            <p:nvPr/>
          </p:nvSpPr>
          <p:spPr bwMode="auto">
            <a:xfrm>
              <a:off x="5265" y="3554"/>
              <a:ext cx="26" cy="57"/>
            </a:xfrm>
            <a:custGeom>
              <a:avLst/>
              <a:gdLst>
                <a:gd name="T0" fmla="*/ 4 w 54"/>
                <a:gd name="T1" fmla="*/ 1 h 113"/>
                <a:gd name="T2" fmla="*/ 2 w 54"/>
                <a:gd name="T3" fmla="*/ 5 h 113"/>
                <a:gd name="T4" fmla="*/ 1 w 54"/>
                <a:gd name="T5" fmla="*/ 8 h 113"/>
                <a:gd name="T6" fmla="*/ 0 w 54"/>
                <a:gd name="T7" fmla="*/ 13 h 113"/>
                <a:gd name="T8" fmla="*/ 0 w 54"/>
                <a:gd name="T9" fmla="*/ 17 h 113"/>
                <a:gd name="T10" fmla="*/ 1 w 54"/>
                <a:gd name="T11" fmla="*/ 20 h 113"/>
                <a:gd name="T12" fmla="*/ 3 w 54"/>
                <a:gd name="T13" fmla="*/ 24 h 113"/>
                <a:gd name="T14" fmla="*/ 6 w 54"/>
                <a:gd name="T15" fmla="*/ 26 h 113"/>
                <a:gd name="T16" fmla="*/ 9 w 54"/>
                <a:gd name="T17" fmla="*/ 29 h 113"/>
                <a:gd name="T18" fmla="*/ 11 w 54"/>
                <a:gd name="T19" fmla="*/ 29 h 113"/>
                <a:gd name="T20" fmla="*/ 12 w 54"/>
                <a:gd name="T21" fmla="*/ 28 h 113"/>
                <a:gd name="T22" fmla="*/ 13 w 54"/>
                <a:gd name="T23" fmla="*/ 26 h 113"/>
                <a:gd name="T24" fmla="*/ 12 w 54"/>
                <a:gd name="T25" fmla="*/ 25 h 113"/>
                <a:gd name="T26" fmla="*/ 11 w 54"/>
                <a:gd name="T27" fmla="*/ 22 h 113"/>
                <a:gd name="T28" fmla="*/ 8 w 54"/>
                <a:gd name="T29" fmla="*/ 20 h 113"/>
                <a:gd name="T30" fmla="*/ 7 w 54"/>
                <a:gd name="T31" fmla="*/ 17 h 113"/>
                <a:gd name="T32" fmla="*/ 5 w 54"/>
                <a:gd name="T33" fmla="*/ 14 h 113"/>
                <a:gd name="T34" fmla="*/ 4 w 54"/>
                <a:gd name="T35" fmla="*/ 11 h 113"/>
                <a:gd name="T36" fmla="*/ 4 w 54"/>
                <a:gd name="T37" fmla="*/ 8 h 113"/>
                <a:gd name="T38" fmla="*/ 4 w 54"/>
                <a:gd name="T39" fmla="*/ 5 h 113"/>
                <a:gd name="T40" fmla="*/ 6 w 54"/>
                <a:gd name="T41" fmla="*/ 2 h 113"/>
                <a:gd name="T42" fmla="*/ 6 w 54"/>
                <a:gd name="T43" fmla="*/ 1 h 113"/>
                <a:gd name="T44" fmla="*/ 5 w 54"/>
                <a:gd name="T45" fmla="*/ 0 h 113"/>
                <a:gd name="T46" fmla="*/ 5 w 54"/>
                <a:gd name="T47" fmla="*/ 0 h 113"/>
                <a:gd name="T48" fmla="*/ 4 w 54"/>
                <a:gd name="T49" fmla="*/ 1 h 113"/>
                <a:gd name="T50" fmla="*/ 4 w 54"/>
                <a:gd name="T51" fmla="*/ 1 h 11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4" h="113">
                  <a:moveTo>
                    <a:pt x="16" y="3"/>
                  </a:moveTo>
                  <a:lnTo>
                    <a:pt x="8" y="17"/>
                  </a:lnTo>
                  <a:lnTo>
                    <a:pt x="4" y="32"/>
                  </a:lnTo>
                  <a:lnTo>
                    <a:pt x="0" y="49"/>
                  </a:lnTo>
                  <a:lnTo>
                    <a:pt x="2" y="65"/>
                  </a:lnTo>
                  <a:lnTo>
                    <a:pt x="7" y="80"/>
                  </a:lnTo>
                  <a:lnTo>
                    <a:pt x="14" y="94"/>
                  </a:lnTo>
                  <a:lnTo>
                    <a:pt x="25" y="104"/>
                  </a:lnTo>
                  <a:lnTo>
                    <a:pt x="40" y="113"/>
                  </a:lnTo>
                  <a:lnTo>
                    <a:pt x="45" y="113"/>
                  </a:lnTo>
                  <a:lnTo>
                    <a:pt x="51" y="109"/>
                  </a:lnTo>
                  <a:lnTo>
                    <a:pt x="54" y="103"/>
                  </a:lnTo>
                  <a:lnTo>
                    <a:pt x="52" y="97"/>
                  </a:lnTo>
                  <a:lnTo>
                    <a:pt x="45" y="86"/>
                  </a:lnTo>
                  <a:lnTo>
                    <a:pt x="36" y="77"/>
                  </a:lnTo>
                  <a:lnTo>
                    <a:pt x="29" y="66"/>
                  </a:lnTo>
                  <a:lnTo>
                    <a:pt x="23" y="54"/>
                  </a:lnTo>
                  <a:lnTo>
                    <a:pt x="19" y="43"/>
                  </a:lnTo>
                  <a:lnTo>
                    <a:pt x="17" y="31"/>
                  </a:lnTo>
                  <a:lnTo>
                    <a:pt x="19" y="19"/>
                  </a:lnTo>
                  <a:lnTo>
                    <a:pt x="25" y="6"/>
                  </a:lnTo>
                  <a:lnTo>
                    <a:pt x="26" y="2"/>
                  </a:lnTo>
                  <a:lnTo>
                    <a:pt x="23" y="0"/>
                  </a:lnTo>
                  <a:lnTo>
                    <a:pt x="20" y="0"/>
                  </a:lnTo>
                  <a:lnTo>
                    <a:pt x="1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3" name="Freeform 94">
              <a:extLst>
                <a:ext uri="{FF2B5EF4-FFF2-40B4-BE49-F238E27FC236}">
                  <a16:creationId xmlns:a16="http://schemas.microsoft.com/office/drawing/2014/main" id="{1F712BB5-B56F-415C-8C6A-E04AB69127C3}"/>
                </a:ext>
              </a:extLst>
            </p:cNvPr>
            <p:cNvSpPr>
              <a:spLocks/>
            </p:cNvSpPr>
            <p:nvPr/>
          </p:nvSpPr>
          <p:spPr bwMode="auto">
            <a:xfrm>
              <a:off x="5270" y="3624"/>
              <a:ext cx="12" cy="36"/>
            </a:xfrm>
            <a:custGeom>
              <a:avLst/>
              <a:gdLst>
                <a:gd name="T0" fmla="*/ 3 w 25"/>
                <a:gd name="T1" fmla="*/ 1 h 74"/>
                <a:gd name="T2" fmla="*/ 1 w 25"/>
                <a:gd name="T3" fmla="*/ 4 h 74"/>
                <a:gd name="T4" fmla="*/ 0 w 25"/>
                <a:gd name="T5" fmla="*/ 9 h 74"/>
                <a:gd name="T6" fmla="*/ 0 w 25"/>
                <a:gd name="T7" fmla="*/ 13 h 74"/>
                <a:gd name="T8" fmla="*/ 2 w 25"/>
                <a:gd name="T9" fmla="*/ 17 h 74"/>
                <a:gd name="T10" fmla="*/ 2 w 25"/>
                <a:gd name="T11" fmla="*/ 18 h 74"/>
                <a:gd name="T12" fmla="*/ 3 w 25"/>
                <a:gd name="T13" fmla="*/ 17 h 74"/>
                <a:gd name="T14" fmla="*/ 5 w 25"/>
                <a:gd name="T15" fmla="*/ 16 h 74"/>
                <a:gd name="T16" fmla="*/ 5 w 25"/>
                <a:gd name="T17" fmla="*/ 15 h 74"/>
                <a:gd name="T18" fmla="*/ 5 w 25"/>
                <a:gd name="T19" fmla="*/ 13 h 74"/>
                <a:gd name="T20" fmla="*/ 5 w 25"/>
                <a:gd name="T21" fmla="*/ 11 h 74"/>
                <a:gd name="T22" fmla="*/ 5 w 25"/>
                <a:gd name="T23" fmla="*/ 9 h 74"/>
                <a:gd name="T24" fmla="*/ 4 w 25"/>
                <a:gd name="T25" fmla="*/ 8 h 74"/>
                <a:gd name="T26" fmla="*/ 4 w 25"/>
                <a:gd name="T27" fmla="*/ 6 h 74"/>
                <a:gd name="T28" fmla="*/ 4 w 25"/>
                <a:gd name="T29" fmla="*/ 4 h 74"/>
                <a:gd name="T30" fmla="*/ 5 w 25"/>
                <a:gd name="T31" fmla="*/ 3 h 74"/>
                <a:gd name="T32" fmla="*/ 6 w 25"/>
                <a:gd name="T33" fmla="*/ 1 h 74"/>
                <a:gd name="T34" fmla="*/ 6 w 25"/>
                <a:gd name="T35" fmla="*/ 0 h 74"/>
                <a:gd name="T36" fmla="*/ 5 w 25"/>
                <a:gd name="T37" fmla="*/ 0 h 74"/>
                <a:gd name="T38" fmla="*/ 4 w 25"/>
                <a:gd name="T39" fmla="*/ 0 h 74"/>
                <a:gd name="T40" fmla="*/ 3 w 25"/>
                <a:gd name="T41" fmla="*/ 1 h 74"/>
                <a:gd name="T42" fmla="*/ 3 w 25"/>
                <a:gd name="T43" fmla="*/ 1 h 7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5" h="74">
                  <a:moveTo>
                    <a:pt x="15" y="4"/>
                  </a:moveTo>
                  <a:lnTo>
                    <a:pt x="6" y="19"/>
                  </a:lnTo>
                  <a:lnTo>
                    <a:pt x="0" y="37"/>
                  </a:lnTo>
                  <a:lnTo>
                    <a:pt x="2" y="55"/>
                  </a:lnTo>
                  <a:lnTo>
                    <a:pt x="8" y="72"/>
                  </a:lnTo>
                  <a:lnTo>
                    <a:pt x="11" y="74"/>
                  </a:lnTo>
                  <a:lnTo>
                    <a:pt x="15" y="71"/>
                  </a:lnTo>
                  <a:lnTo>
                    <a:pt x="20" y="66"/>
                  </a:lnTo>
                  <a:lnTo>
                    <a:pt x="23" y="62"/>
                  </a:lnTo>
                  <a:lnTo>
                    <a:pt x="23" y="54"/>
                  </a:lnTo>
                  <a:lnTo>
                    <a:pt x="22" y="48"/>
                  </a:lnTo>
                  <a:lnTo>
                    <a:pt x="20" y="40"/>
                  </a:lnTo>
                  <a:lnTo>
                    <a:pt x="18" y="34"/>
                  </a:lnTo>
                  <a:lnTo>
                    <a:pt x="17" y="26"/>
                  </a:lnTo>
                  <a:lnTo>
                    <a:pt x="18" y="19"/>
                  </a:lnTo>
                  <a:lnTo>
                    <a:pt x="20" y="13"/>
                  </a:lnTo>
                  <a:lnTo>
                    <a:pt x="25" y="5"/>
                  </a:lnTo>
                  <a:lnTo>
                    <a:pt x="25" y="2"/>
                  </a:lnTo>
                  <a:lnTo>
                    <a:pt x="23" y="0"/>
                  </a:lnTo>
                  <a:lnTo>
                    <a:pt x="18" y="2"/>
                  </a:lnTo>
                  <a:lnTo>
                    <a:pt x="1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4" name="Freeform 95">
              <a:extLst>
                <a:ext uri="{FF2B5EF4-FFF2-40B4-BE49-F238E27FC236}">
                  <a16:creationId xmlns:a16="http://schemas.microsoft.com/office/drawing/2014/main" id="{8473A62A-7AC3-4F7B-96B9-4523B5FD8199}"/>
                </a:ext>
              </a:extLst>
            </p:cNvPr>
            <p:cNvSpPr>
              <a:spLocks/>
            </p:cNvSpPr>
            <p:nvPr/>
          </p:nvSpPr>
          <p:spPr bwMode="auto">
            <a:xfrm>
              <a:off x="5304" y="3615"/>
              <a:ext cx="7" cy="24"/>
            </a:xfrm>
            <a:custGeom>
              <a:avLst/>
              <a:gdLst>
                <a:gd name="T0" fmla="*/ 0 w 14"/>
                <a:gd name="T1" fmla="*/ 3 h 47"/>
                <a:gd name="T2" fmla="*/ 0 w 14"/>
                <a:gd name="T3" fmla="*/ 5 h 47"/>
                <a:gd name="T4" fmla="*/ 0 w 14"/>
                <a:gd name="T5" fmla="*/ 7 h 47"/>
                <a:gd name="T6" fmla="*/ 1 w 14"/>
                <a:gd name="T7" fmla="*/ 9 h 47"/>
                <a:gd name="T8" fmla="*/ 2 w 14"/>
                <a:gd name="T9" fmla="*/ 12 h 47"/>
                <a:gd name="T10" fmla="*/ 3 w 14"/>
                <a:gd name="T11" fmla="*/ 12 h 47"/>
                <a:gd name="T12" fmla="*/ 3 w 14"/>
                <a:gd name="T13" fmla="*/ 12 h 47"/>
                <a:gd name="T14" fmla="*/ 4 w 14"/>
                <a:gd name="T15" fmla="*/ 11 h 47"/>
                <a:gd name="T16" fmla="*/ 4 w 14"/>
                <a:gd name="T17" fmla="*/ 9 h 47"/>
                <a:gd name="T18" fmla="*/ 3 w 14"/>
                <a:gd name="T19" fmla="*/ 8 h 47"/>
                <a:gd name="T20" fmla="*/ 3 w 14"/>
                <a:gd name="T21" fmla="*/ 5 h 47"/>
                <a:gd name="T22" fmla="*/ 3 w 14"/>
                <a:gd name="T23" fmla="*/ 3 h 47"/>
                <a:gd name="T24" fmla="*/ 3 w 14"/>
                <a:gd name="T25" fmla="*/ 1 h 47"/>
                <a:gd name="T26" fmla="*/ 3 w 14"/>
                <a:gd name="T27" fmla="*/ 0 h 47"/>
                <a:gd name="T28" fmla="*/ 2 w 14"/>
                <a:gd name="T29" fmla="*/ 0 h 47"/>
                <a:gd name="T30" fmla="*/ 1 w 14"/>
                <a:gd name="T31" fmla="*/ 1 h 47"/>
                <a:gd name="T32" fmla="*/ 0 w 14"/>
                <a:gd name="T33" fmla="*/ 3 h 47"/>
                <a:gd name="T34" fmla="*/ 0 w 14"/>
                <a:gd name="T35" fmla="*/ 3 h 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4" h="47">
                  <a:moveTo>
                    <a:pt x="0" y="9"/>
                  </a:moveTo>
                  <a:lnTo>
                    <a:pt x="0" y="18"/>
                  </a:lnTo>
                  <a:lnTo>
                    <a:pt x="0" y="27"/>
                  </a:lnTo>
                  <a:lnTo>
                    <a:pt x="1" y="36"/>
                  </a:lnTo>
                  <a:lnTo>
                    <a:pt x="6" y="46"/>
                  </a:lnTo>
                  <a:lnTo>
                    <a:pt x="9" y="47"/>
                  </a:lnTo>
                  <a:lnTo>
                    <a:pt x="12" y="46"/>
                  </a:lnTo>
                  <a:lnTo>
                    <a:pt x="14" y="41"/>
                  </a:lnTo>
                  <a:lnTo>
                    <a:pt x="14" y="36"/>
                  </a:lnTo>
                  <a:lnTo>
                    <a:pt x="12" y="29"/>
                  </a:lnTo>
                  <a:lnTo>
                    <a:pt x="11" y="20"/>
                  </a:lnTo>
                  <a:lnTo>
                    <a:pt x="11" y="12"/>
                  </a:lnTo>
                  <a:lnTo>
                    <a:pt x="11" y="4"/>
                  </a:lnTo>
                  <a:lnTo>
                    <a:pt x="9" y="0"/>
                  </a:lnTo>
                  <a:lnTo>
                    <a:pt x="6" y="0"/>
                  </a:lnTo>
                  <a:lnTo>
                    <a:pt x="1" y="3"/>
                  </a:ln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5" name="Freeform 96">
              <a:extLst>
                <a:ext uri="{FF2B5EF4-FFF2-40B4-BE49-F238E27FC236}">
                  <a16:creationId xmlns:a16="http://schemas.microsoft.com/office/drawing/2014/main" id="{B65C00BF-4BC6-4D24-B9E8-FB9334F41EAA}"/>
                </a:ext>
              </a:extLst>
            </p:cNvPr>
            <p:cNvSpPr>
              <a:spLocks/>
            </p:cNvSpPr>
            <p:nvPr/>
          </p:nvSpPr>
          <p:spPr bwMode="auto">
            <a:xfrm>
              <a:off x="5278" y="3691"/>
              <a:ext cx="23" cy="44"/>
            </a:xfrm>
            <a:custGeom>
              <a:avLst/>
              <a:gdLst>
                <a:gd name="T0" fmla="*/ 0 w 46"/>
                <a:gd name="T1" fmla="*/ 4 h 87"/>
                <a:gd name="T2" fmla="*/ 0 w 46"/>
                <a:gd name="T3" fmla="*/ 9 h 87"/>
                <a:gd name="T4" fmla="*/ 1 w 46"/>
                <a:gd name="T5" fmla="*/ 14 h 87"/>
                <a:gd name="T6" fmla="*/ 3 w 46"/>
                <a:gd name="T7" fmla="*/ 19 h 87"/>
                <a:gd name="T8" fmla="*/ 7 w 46"/>
                <a:gd name="T9" fmla="*/ 22 h 87"/>
                <a:gd name="T10" fmla="*/ 9 w 46"/>
                <a:gd name="T11" fmla="*/ 22 h 87"/>
                <a:gd name="T12" fmla="*/ 11 w 46"/>
                <a:gd name="T13" fmla="*/ 21 h 87"/>
                <a:gd name="T14" fmla="*/ 12 w 46"/>
                <a:gd name="T15" fmla="*/ 19 h 87"/>
                <a:gd name="T16" fmla="*/ 12 w 46"/>
                <a:gd name="T17" fmla="*/ 16 h 87"/>
                <a:gd name="T18" fmla="*/ 10 w 46"/>
                <a:gd name="T19" fmla="*/ 15 h 87"/>
                <a:gd name="T20" fmla="*/ 9 w 46"/>
                <a:gd name="T21" fmla="*/ 13 h 87"/>
                <a:gd name="T22" fmla="*/ 8 w 46"/>
                <a:gd name="T23" fmla="*/ 11 h 87"/>
                <a:gd name="T24" fmla="*/ 7 w 46"/>
                <a:gd name="T25" fmla="*/ 9 h 87"/>
                <a:gd name="T26" fmla="*/ 6 w 46"/>
                <a:gd name="T27" fmla="*/ 7 h 87"/>
                <a:gd name="T28" fmla="*/ 5 w 46"/>
                <a:gd name="T29" fmla="*/ 5 h 87"/>
                <a:gd name="T30" fmla="*/ 5 w 46"/>
                <a:gd name="T31" fmla="*/ 3 h 87"/>
                <a:gd name="T32" fmla="*/ 5 w 46"/>
                <a:gd name="T33" fmla="*/ 2 h 87"/>
                <a:gd name="T34" fmla="*/ 4 w 46"/>
                <a:gd name="T35" fmla="*/ 0 h 87"/>
                <a:gd name="T36" fmla="*/ 3 w 46"/>
                <a:gd name="T37" fmla="*/ 1 h 87"/>
                <a:gd name="T38" fmla="*/ 1 w 46"/>
                <a:gd name="T39" fmla="*/ 2 h 87"/>
                <a:gd name="T40" fmla="*/ 0 w 46"/>
                <a:gd name="T41" fmla="*/ 4 h 87"/>
                <a:gd name="T42" fmla="*/ 0 w 46"/>
                <a:gd name="T43" fmla="*/ 4 h 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 h="87">
                  <a:moveTo>
                    <a:pt x="0" y="14"/>
                  </a:moveTo>
                  <a:lnTo>
                    <a:pt x="0" y="34"/>
                  </a:lnTo>
                  <a:lnTo>
                    <a:pt x="2" y="55"/>
                  </a:lnTo>
                  <a:lnTo>
                    <a:pt x="10" y="73"/>
                  </a:lnTo>
                  <a:lnTo>
                    <a:pt x="25" y="87"/>
                  </a:lnTo>
                  <a:lnTo>
                    <a:pt x="34" y="87"/>
                  </a:lnTo>
                  <a:lnTo>
                    <a:pt x="42" y="83"/>
                  </a:lnTo>
                  <a:lnTo>
                    <a:pt x="46" y="73"/>
                  </a:lnTo>
                  <a:lnTo>
                    <a:pt x="45" y="64"/>
                  </a:lnTo>
                  <a:lnTo>
                    <a:pt x="40" y="57"/>
                  </a:lnTo>
                  <a:lnTo>
                    <a:pt x="36" y="49"/>
                  </a:lnTo>
                  <a:lnTo>
                    <a:pt x="31" y="43"/>
                  </a:lnTo>
                  <a:lnTo>
                    <a:pt x="26" y="35"/>
                  </a:lnTo>
                  <a:lnTo>
                    <a:pt x="23" y="28"/>
                  </a:lnTo>
                  <a:lnTo>
                    <a:pt x="20" y="20"/>
                  </a:lnTo>
                  <a:lnTo>
                    <a:pt x="19" y="12"/>
                  </a:lnTo>
                  <a:lnTo>
                    <a:pt x="19" y="5"/>
                  </a:lnTo>
                  <a:lnTo>
                    <a:pt x="16" y="0"/>
                  </a:lnTo>
                  <a:lnTo>
                    <a:pt x="10" y="2"/>
                  </a:lnTo>
                  <a:lnTo>
                    <a:pt x="3" y="8"/>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6" name="Freeform 97">
              <a:extLst>
                <a:ext uri="{FF2B5EF4-FFF2-40B4-BE49-F238E27FC236}">
                  <a16:creationId xmlns:a16="http://schemas.microsoft.com/office/drawing/2014/main" id="{B5B249B2-0E03-4993-A102-DA05021B20A9}"/>
                </a:ext>
              </a:extLst>
            </p:cNvPr>
            <p:cNvSpPr>
              <a:spLocks/>
            </p:cNvSpPr>
            <p:nvPr/>
          </p:nvSpPr>
          <p:spPr bwMode="auto">
            <a:xfrm>
              <a:off x="5255" y="3702"/>
              <a:ext cx="14" cy="44"/>
            </a:xfrm>
            <a:custGeom>
              <a:avLst/>
              <a:gdLst>
                <a:gd name="T0" fmla="*/ 5 w 29"/>
                <a:gd name="T1" fmla="*/ 0 h 89"/>
                <a:gd name="T2" fmla="*/ 1 w 29"/>
                <a:gd name="T3" fmla="*/ 5 h 89"/>
                <a:gd name="T4" fmla="*/ 0 w 29"/>
                <a:gd name="T5" fmla="*/ 11 h 89"/>
                <a:gd name="T6" fmla="*/ 0 w 29"/>
                <a:gd name="T7" fmla="*/ 17 h 89"/>
                <a:gd name="T8" fmla="*/ 3 w 29"/>
                <a:gd name="T9" fmla="*/ 22 h 89"/>
                <a:gd name="T10" fmla="*/ 4 w 29"/>
                <a:gd name="T11" fmla="*/ 22 h 89"/>
                <a:gd name="T12" fmla="*/ 6 w 29"/>
                <a:gd name="T13" fmla="*/ 20 h 89"/>
                <a:gd name="T14" fmla="*/ 6 w 29"/>
                <a:gd name="T15" fmla="*/ 19 h 89"/>
                <a:gd name="T16" fmla="*/ 6 w 29"/>
                <a:gd name="T17" fmla="*/ 17 h 89"/>
                <a:gd name="T18" fmla="*/ 5 w 29"/>
                <a:gd name="T19" fmla="*/ 16 h 89"/>
                <a:gd name="T20" fmla="*/ 4 w 29"/>
                <a:gd name="T21" fmla="*/ 14 h 89"/>
                <a:gd name="T22" fmla="*/ 4 w 29"/>
                <a:gd name="T23" fmla="*/ 12 h 89"/>
                <a:gd name="T24" fmla="*/ 3 w 29"/>
                <a:gd name="T25" fmla="*/ 10 h 89"/>
                <a:gd name="T26" fmla="*/ 3 w 29"/>
                <a:gd name="T27" fmla="*/ 9 h 89"/>
                <a:gd name="T28" fmla="*/ 4 w 29"/>
                <a:gd name="T29" fmla="*/ 7 h 89"/>
                <a:gd name="T30" fmla="*/ 5 w 29"/>
                <a:gd name="T31" fmla="*/ 5 h 89"/>
                <a:gd name="T32" fmla="*/ 6 w 29"/>
                <a:gd name="T33" fmla="*/ 4 h 89"/>
                <a:gd name="T34" fmla="*/ 7 w 29"/>
                <a:gd name="T35" fmla="*/ 2 h 89"/>
                <a:gd name="T36" fmla="*/ 7 w 29"/>
                <a:gd name="T37" fmla="*/ 0 h 89"/>
                <a:gd name="T38" fmla="*/ 6 w 29"/>
                <a:gd name="T39" fmla="*/ 0 h 89"/>
                <a:gd name="T40" fmla="*/ 5 w 29"/>
                <a:gd name="T41" fmla="*/ 0 h 89"/>
                <a:gd name="T42" fmla="*/ 5 w 29"/>
                <a:gd name="T43" fmla="*/ 0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 h="89">
                  <a:moveTo>
                    <a:pt x="21" y="2"/>
                  </a:moveTo>
                  <a:lnTo>
                    <a:pt x="7" y="22"/>
                  </a:lnTo>
                  <a:lnTo>
                    <a:pt x="0" y="45"/>
                  </a:lnTo>
                  <a:lnTo>
                    <a:pt x="0" y="68"/>
                  </a:lnTo>
                  <a:lnTo>
                    <a:pt x="13" y="88"/>
                  </a:lnTo>
                  <a:lnTo>
                    <a:pt x="19" y="89"/>
                  </a:lnTo>
                  <a:lnTo>
                    <a:pt x="24" y="83"/>
                  </a:lnTo>
                  <a:lnTo>
                    <a:pt x="26" y="77"/>
                  </a:lnTo>
                  <a:lnTo>
                    <a:pt x="26" y="71"/>
                  </a:lnTo>
                  <a:lnTo>
                    <a:pt x="23" y="65"/>
                  </a:lnTo>
                  <a:lnTo>
                    <a:pt x="19" y="57"/>
                  </a:lnTo>
                  <a:lnTo>
                    <a:pt x="16" y="51"/>
                  </a:lnTo>
                  <a:lnTo>
                    <a:pt x="15" y="43"/>
                  </a:lnTo>
                  <a:lnTo>
                    <a:pt x="15" y="36"/>
                  </a:lnTo>
                  <a:lnTo>
                    <a:pt x="18" y="28"/>
                  </a:lnTo>
                  <a:lnTo>
                    <a:pt x="23" y="22"/>
                  </a:lnTo>
                  <a:lnTo>
                    <a:pt x="27" y="16"/>
                  </a:lnTo>
                  <a:lnTo>
                    <a:pt x="29" y="10"/>
                  </a:lnTo>
                  <a:lnTo>
                    <a:pt x="29" y="3"/>
                  </a:lnTo>
                  <a:lnTo>
                    <a:pt x="27" y="0"/>
                  </a:lnTo>
                  <a:lnTo>
                    <a:pt x="2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7" name="Freeform 98">
              <a:extLst>
                <a:ext uri="{FF2B5EF4-FFF2-40B4-BE49-F238E27FC236}">
                  <a16:creationId xmlns:a16="http://schemas.microsoft.com/office/drawing/2014/main" id="{B62442C6-55EC-4A53-8F18-5A6915332C62}"/>
                </a:ext>
              </a:extLst>
            </p:cNvPr>
            <p:cNvSpPr>
              <a:spLocks/>
            </p:cNvSpPr>
            <p:nvPr/>
          </p:nvSpPr>
          <p:spPr bwMode="auto">
            <a:xfrm>
              <a:off x="5264" y="3761"/>
              <a:ext cx="20" cy="46"/>
            </a:xfrm>
            <a:custGeom>
              <a:avLst/>
              <a:gdLst>
                <a:gd name="T0" fmla="*/ 2 w 40"/>
                <a:gd name="T1" fmla="*/ 1 h 93"/>
                <a:gd name="T2" fmla="*/ 0 w 40"/>
                <a:gd name="T3" fmla="*/ 7 h 93"/>
                <a:gd name="T4" fmla="*/ 0 w 40"/>
                <a:gd name="T5" fmla="*/ 13 h 93"/>
                <a:gd name="T6" fmla="*/ 2 w 40"/>
                <a:gd name="T7" fmla="*/ 19 h 93"/>
                <a:gd name="T8" fmla="*/ 6 w 40"/>
                <a:gd name="T9" fmla="*/ 23 h 93"/>
                <a:gd name="T10" fmla="*/ 8 w 40"/>
                <a:gd name="T11" fmla="*/ 23 h 93"/>
                <a:gd name="T12" fmla="*/ 10 w 40"/>
                <a:gd name="T13" fmla="*/ 22 h 93"/>
                <a:gd name="T14" fmla="*/ 10 w 40"/>
                <a:gd name="T15" fmla="*/ 21 h 93"/>
                <a:gd name="T16" fmla="*/ 10 w 40"/>
                <a:gd name="T17" fmla="*/ 19 h 93"/>
                <a:gd name="T18" fmla="*/ 9 w 40"/>
                <a:gd name="T19" fmla="*/ 17 h 93"/>
                <a:gd name="T20" fmla="*/ 8 w 40"/>
                <a:gd name="T21" fmla="*/ 15 h 93"/>
                <a:gd name="T22" fmla="*/ 6 w 40"/>
                <a:gd name="T23" fmla="*/ 13 h 93"/>
                <a:gd name="T24" fmla="*/ 5 w 40"/>
                <a:gd name="T25" fmla="*/ 11 h 93"/>
                <a:gd name="T26" fmla="*/ 5 w 40"/>
                <a:gd name="T27" fmla="*/ 8 h 93"/>
                <a:gd name="T28" fmla="*/ 4 w 40"/>
                <a:gd name="T29" fmla="*/ 6 h 93"/>
                <a:gd name="T30" fmla="*/ 4 w 40"/>
                <a:gd name="T31" fmla="*/ 3 h 93"/>
                <a:gd name="T32" fmla="*/ 5 w 40"/>
                <a:gd name="T33" fmla="*/ 0 h 93"/>
                <a:gd name="T34" fmla="*/ 4 w 40"/>
                <a:gd name="T35" fmla="*/ 0 h 93"/>
                <a:gd name="T36" fmla="*/ 3 w 40"/>
                <a:gd name="T37" fmla="*/ 0 h 93"/>
                <a:gd name="T38" fmla="*/ 2 w 40"/>
                <a:gd name="T39" fmla="*/ 0 h 93"/>
                <a:gd name="T40" fmla="*/ 2 w 40"/>
                <a:gd name="T41" fmla="*/ 1 h 93"/>
                <a:gd name="T42" fmla="*/ 2 w 40"/>
                <a:gd name="T43" fmla="*/ 1 h 9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 h="93">
                  <a:moveTo>
                    <a:pt x="6" y="6"/>
                  </a:moveTo>
                  <a:lnTo>
                    <a:pt x="0" y="29"/>
                  </a:lnTo>
                  <a:lnTo>
                    <a:pt x="0" y="54"/>
                  </a:lnTo>
                  <a:lnTo>
                    <a:pt x="8" y="77"/>
                  </a:lnTo>
                  <a:lnTo>
                    <a:pt x="24" y="93"/>
                  </a:lnTo>
                  <a:lnTo>
                    <a:pt x="30" y="93"/>
                  </a:lnTo>
                  <a:lnTo>
                    <a:pt x="37" y="90"/>
                  </a:lnTo>
                  <a:lnTo>
                    <a:pt x="40" y="84"/>
                  </a:lnTo>
                  <a:lnTo>
                    <a:pt x="40" y="78"/>
                  </a:lnTo>
                  <a:lnTo>
                    <a:pt x="35" y="71"/>
                  </a:lnTo>
                  <a:lnTo>
                    <a:pt x="30" y="61"/>
                  </a:lnTo>
                  <a:lnTo>
                    <a:pt x="24" y="54"/>
                  </a:lnTo>
                  <a:lnTo>
                    <a:pt x="20" y="46"/>
                  </a:lnTo>
                  <a:lnTo>
                    <a:pt x="17" y="35"/>
                  </a:lnTo>
                  <a:lnTo>
                    <a:pt x="15" y="25"/>
                  </a:lnTo>
                  <a:lnTo>
                    <a:pt x="15" y="14"/>
                  </a:lnTo>
                  <a:lnTo>
                    <a:pt x="17" y="3"/>
                  </a:lnTo>
                  <a:lnTo>
                    <a:pt x="15" y="0"/>
                  </a:lnTo>
                  <a:lnTo>
                    <a:pt x="12" y="0"/>
                  </a:lnTo>
                  <a:lnTo>
                    <a:pt x="8" y="3"/>
                  </a:lnTo>
                  <a:lnTo>
                    <a:pt x="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8" name="Freeform 99">
              <a:extLst>
                <a:ext uri="{FF2B5EF4-FFF2-40B4-BE49-F238E27FC236}">
                  <a16:creationId xmlns:a16="http://schemas.microsoft.com/office/drawing/2014/main" id="{862E8E94-C98E-40C4-87BE-709E56AD6E88}"/>
                </a:ext>
              </a:extLst>
            </p:cNvPr>
            <p:cNvSpPr>
              <a:spLocks/>
            </p:cNvSpPr>
            <p:nvPr/>
          </p:nvSpPr>
          <p:spPr bwMode="auto">
            <a:xfrm>
              <a:off x="5265" y="3511"/>
              <a:ext cx="25" cy="29"/>
            </a:xfrm>
            <a:custGeom>
              <a:avLst/>
              <a:gdLst>
                <a:gd name="T0" fmla="*/ 0 w 51"/>
                <a:gd name="T1" fmla="*/ 2 h 60"/>
                <a:gd name="T2" fmla="*/ 1 w 51"/>
                <a:gd name="T3" fmla="*/ 6 h 60"/>
                <a:gd name="T4" fmla="*/ 3 w 51"/>
                <a:gd name="T5" fmla="*/ 10 h 60"/>
                <a:gd name="T6" fmla="*/ 6 w 51"/>
                <a:gd name="T7" fmla="*/ 12 h 60"/>
                <a:gd name="T8" fmla="*/ 10 w 51"/>
                <a:gd name="T9" fmla="*/ 14 h 60"/>
                <a:gd name="T10" fmla="*/ 11 w 51"/>
                <a:gd name="T11" fmla="*/ 14 h 60"/>
                <a:gd name="T12" fmla="*/ 12 w 51"/>
                <a:gd name="T13" fmla="*/ 13 h 60"/>
                <a:gd name="T14" fmla="*/ 12 w 51"/>
                <a:gd name="T15" fmla="*/ 12 h 60"/>
                <a:gd name="T16" fmla="*/ 12 w 51"/>
                <a:gd name="T17" fmla="*/ 10 h 60"/>
                <a:gd name="T18" fmla="*/ 9 w 51"/>
                <a:gd name="T19" fmla="*/ 8 h 60"/>
                <a:gd name="T20" fmla="*/ 6 w 51"/>
                <a:gd name="T21" fmla="*/ 6 h 60"/>
                <a:gd name="T22" fmla="*/ 4 w 51"/>
                <a:gd name="T23" fmla="*/ 4 h 60"/>
                <a:gd name="T24" fmla="*/ 2 w 51"/>
                <a:gd name="T25" fmla="*/ 0 h 60"/>
                <a:gd name="T26" fmla="*/ 2 w 51"/>
                <a:gd name="T27" fmla="*/ 0 h 60"/>
                <a:gd name="T28" fmla="*/ 1 w 51"/>
                <a:gd name="T29" fmla="*/ 0 h 60"/>
                <a:gd name="T30" fmla="*/ 0 w 51"/>
                <a:gd name="T31" fmla="*/ 1 h 60"/>
                <a:gd name="T32" fmla="*/ 0 w 51"/>
                <a:gd name="T33" fmla="*/ 2 h 60"/>
                <a:gd name="T34" fmla="*/ 0 w 51"/>
                <a:gd name="T35" fmla="*/ 2 h 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60">
                  <a:moveTo>
                    <a:pt x="0" y="9"/>
                  </a:moveTo>
                  <a:lnTo>
                    <a:pt x="4" y="26"/>
                  </a:lnTo>
                  <a:lnTo>
                    <a:pt x="14" y="41"/>
                  </a:lnTo>
                  <a:lnTo>
                    <a:pt x="26" y="52"/>
                  </a:lnTo>
                  <a:lnTo>
                    <a:pt x="42" y="60"/>
                  </a:lnTo>
                  <a:lnTo>
                    <a:pt x="46" y="60"/>
                  </a:lnTo>
                  <a:lnTo>
                    <a:pt x="49" y="55"/>
                  </a:lnTo>
                  <a:lnTo>
                    <a:pt x="51" y="49"/>
                  </a:lnTo>
                  <a:lnTo>
                    <a:pt x="49" y="44"/>
                  </a:lnTo>
                  <a:lnTo>
                    <a:pt x="39" y="35"/>
                  </a:lnTo>
                  <a:lnTo>
                    <a:pt x="26" y="26"/>
                  </a:lnTo>
                  <a:lnTo>
                    <a:pt x="16" y="17"/>
                  </a:lnTo>
                  <a:lnTo>
                    <a:pt x="10" y="3"/>
                  </a:lnTo>
                  <a:lnTo>
                    <a:pt x="8" y="0"/>
                  </a:lnTo>
                  <a:lnTo>
                    <a:pt x="5" y="2"/>
                  </a:lnTo>
                  <a:lnTo>
                    <a:pt x="2" y="5"/>
                  </a:ln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59" name="Freeform 100">
              <a:extLst>
                <a:ext uri="{FF2B5EF4-FFF2-40B4-BE49-F238E27FC236}">
                  <a16:creationId xmlns:a16="http://schemas.microsoft.com/office/drawing/2014/main" id="{1F14E64A-679F-4AB0-9D5B-C95AB5A217CA}"/>
                </a:ext>
              </a:extLst>
            </p:cNvPr>
            <p:cNvSpPr>
              <a:spLocks/>
            </p:cNvSpPr>
            <p:nvPr/>
          </p:nvSpPr>
          <p:spPr bwMode="auto">
            <a:xfrm>
              <a:off x="5266" y="3062"/>
              <a:ext cx="27" cy="43"/>
            </a:xfrm>
            <a:custGeom>
              <a:avLst/>
              <a:gdLst>
                <a:gd name="T0" fmla="*/ 1 w 53"/>
                <a:gd name="T1" fmla="*/ 2 h 87"/>
                <a:gd name="T2" fmla="*/ 0 w 53"/>
                <a:gd name="T3" fmla="*/ 5 h 87"/>
                <a:gd name="T4" fmla="*/ 1 w 53"/>
                <a:gd name="T5" fmla="*/ 8 h 87"/>
                <a:gd name="T6" fmla="*/ 1 w 53"/>
                <a:gd name="T7" fmla="*/ 10 h 87"/>
                <a:gd name="T8" fmla="*/ 3 w 53"/>
                <a:gd name="T9" fmla="*/ 13 h 87"/>
                <a:gd name="T10" fmla="*/ 4 w 53"/>
                <a:gd name="T11" fmla="*/ 15 h 87"/>
                <a:gd name="T12" fmla="*/ 6 w 53"/>
                <a:gd name="T13" fmla="*/ 17 h 87"/>
                <a:gd name="T14" fmla="*/ 8 w 53"/>
                <a:gd name="T15" fmla="*/ 19 h 87"/>
                <a:gd name="T16" fmla="*/ 10 w 53"/>
                <a:gd name="T17" fmla="*/ 21 h 87"/>
                <a:gd name="T18" fmla="*/ 11 w 53"/>
                <a:gd name="T19" fmla="*/ 21 h 87"/>
                <a:gd name="T20" fmla="*/ 13 w 53"/>
                <a:gd name="T21" fmla="*/ 21 h 87"/>
                <a:gd name="T22" fmla="*/ 14 w 53"/>
                <a:gd name="T23" fmla="*/ 19 h 87"/>
                <a:gd name="T24" fmla="*/ 14 w 53"/>
                <a:gd name="T25" fmla="*/ 18 h 87"/>
                <a:gd name="T26" fmla="*/ 13 w 53"/>
                <a:gd name="T27" fmla="*/ 16 h 87"/>
                <a:gd name="T28" fmla="*/ 12 w 53"/>
                <a:gd name="T29" fmla="*/ 14 h 87"/>
                <a:gd name="T30" fmla="*/ 11 w 53"/>
                <a:gd name="T31" fmla="*/ 13 h 87"/>
                <a:gd name="T32" fmla="*/ 9 w 53"/>
                <a:gd name="T33" fmla="*/ 11 h 87"/>
                <a:gd name="T34" fmla="*/ 8 w 53"/>
                <a:gd name="T35" fmla="*/ 9 h 87"/>
                <a:gd name="T36" fmla="*/ 6 w 53"/>
                <a:gd name="T37" fmla="*/ 6 h 87"/>
                <a:gd name="T38" fmla="*/ 5 w 53"/>
                <a:gd name="T39" fmla="*/ 4 h 87"/>
                <a:gd name="T40" fmla="*/ 5 w 53"/>
                <a:gd name="T41" fmla="*/ 1 h 87"/>
                <a:gd name="T42" fmla="*/ 5 w 53"/>
                <a:gd name="T43" fmla="*/ 0 h 87"/>
                <a:gd name="T44" fmla="*/ 5 w 53"/>
                <a:gd name="T45" fmla="*/ 0 h 87"/>
                <a:gd name="T46" fmla="*/ 4 w 53"/>
                <a:gd name="T47" fmla="*/ 0 h 87"/>
                <a:gd name="T48" fmla="*/ 4 w 53"/>
                <a:gd name="T49" fmla="*/ 0 h 87"/>
                <a:gd name="T50" fmla="*/ 3 w 53"/>
                <a:gd name="T51" fmla="*/ 0 h 87"/>
                <a:gd name="T52" fmla="*/ 2 w 53"/>
                <a:gd name="T53" fmla="*/ 1 h 87"/>
                <a:gd name="T54" fmla="*/ 1 w 53"/>
                <a:gd name="T55" fmla="*/ 1 h 87"/>
                <a:gd name="T56" fmla="*/ 1 w 53"/>
                <a:gd name="T57" fmla="*/ 2 h 87"/>
                <a:gd name="T58" fmla="*/ 1 w 53"/>
                <a:gd name="T59" fmla="*/ 2 h 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3" h="87">
                  <a:moveTo>
                    <a:pt x="3" y="10"/>
                  </a:moveTo>
                  <a:lnTo>
                    <a:pt x="0" y="21"/>
                  </a:lnTo>
                  <a:lnTo>
                    <a:pt x="1" y="32"/>
                  </a:lnTo>
                  <a:lnTo>
                    <a:pt x="4" y="42"/>
                  </a:lnTo>
                  <a:lnTo>
                    <a:pt x="9" y="52"/>
                  </a:lnTo>
                  <a:lnTo>
                    <a:pt x="15" y="61"/>
                  </a:lnTo>
                  <a:lnTo>
                    <a:pt x="22" y="70"/>
                  </a:lnTo>
                  <a:lnTo>
                    <a:pt x="32" y="78"/>
                  </a:lnTo>
                  <a:lnTo>
                    <a:pt x="39" y="85"/>
                  </a:lnTo>
                  <a:lnTo>
                    <a:pt x="44" y="87"/>
                  </a:lnTo>
                  <a:lnTo>
                    <a:pt x="50" y="84"/>
                  </a:lnTo>
                  <a:lnTo>
                    <a:pt x="53" y="78"/>
                  </a:lnTo>
                  <a:lnTo>
                    <a:pt x="53" y="73"/>
                  </a:lnTo>
                  <a:lnTo>
                    <a:pt x="50" y="65"/>
                  </a:lnTo>
                  <a:lnTo>
                    <a:pt x="45" y="58"/>
                  </a:lnTo>
                  <a:lnTo>
                    <a:pt x="41" y="52"/>
                  </a:lnTo>
                  <a:lnTo>
                    <a:pt x="35" y="44"/>
                  </a:lnTo>
                  <a:lnTo>
                    <a:pt x="29" y="36"/>
                  </a:lnTo>
                  <a:lnTo>
                    <a:pt x="22" y="27"/>
                  </a:lnTo>
                  <a:lnTo>
                    <a:pt x="19" y="16"/>
                  </a:lnTo>
                  <a:lnTo>
                    <a:pt x="19" y="6"/>
                  </a:lnTo>
                  <a:lnTo>
                    <a:pt x="19" y="3"/>
                  </a:lnTo>
                  <a:lnTo>
                    <a:pt x="19" y="0"/>
                  </a:lnTo>
                  <a:lnTo>
                    <a:pt x="16" y="0"/>
                  </a:lnTo>
                  <a:lnTo>
                    <a:pt x="13" y="0"/>
                  </a:lnTo>
                  <a:lnTo>
                    <a:pt x="10" y="1"/>
                  </a:lnTo>
                  <a:lnTo>
                    <a:pt x="7" y="4"/>
                  </a:lnTo>
                  <a:lnTo>
                    <a:pt x="4" y="7"/>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0" name="Freeform 101">
              <a:extLst>
                <a:ext uri="{FF2B5EF4-FFF2-40B4-BE49-F238E27FC236}">
                  <a16:creationId xmlns:a16="http://schemas.microsoft.com/office/drawing/2014/main" id="{D85BD461-8E13-4B24-82B4-D53088E5CFB7}"/>
                </a:ext>
              </a:extLst>
            </p:cNvPr>
            <p:cNvSpPr>
              <a:spLocks/>
            </p:cNvSpPr>
            <p:nvPr/>
          </p:nvSpPr>
          <p:spPr bwMode="auto">
            <a:xfrm>
              <a:off x="5243" y="3135"/>
              <a:ext cx="21" cy="38"/>
            </a:xfrm>
            <a:custGeom>
              <a:avLst/>
              <a:gdLst>
                <a:gd name="T0" fmla="*/ 3 w 41"/>
                <a:gd name="T1" fmla="*/ 2 h 77"/>
                <a:gd name="T2" fmla="*/ 2 w 41"/>
                <a:gd name="T3" fmla="*/ 4 h 77"/>
                <a:gd name="T4" fmla="*/ 1 w 41"/>
                <a:gd name="T5" fmla="*/ 7 h 77"/>
                <a:gd name="T6" fmla="*/ 0 w 41"/>
                <a:gd name="T7" fmla="*/ 10 h 77"/>
                <a:gd name="T8" fmla="*/ 0 w 41"/>
                <a:gd name="T9" fmla="*/ 12 h 77"/>
                <a:gd name="T10" fmla="*/ 1 w 41"/>
                <a:gd name="T11" fmla="*/ 15 h 77"/>
                <a:gd name="T12" fmla="*/ 3 w 41"/>
                <a:gd name="T13" fmla="*/ 17 h 77"/>
                <a:gd name="T14" fmla="*/ 4 w 41"/>
                <a:gd name="T15" fmla="*/ 18 h 77"/>
                <a:gd name="T16" fmla="*/ 7 w 41"/>
                <a:gd name="T17" fmla="*/ 19 h 77"/>
                <a:gd name="T18" fmla="*/ 9 w 41"/>
                <a:gd name="T19" fmla="*/ 19 h 77"/>
                <a:gd name="T20" fmla="*/ 10 w 41"/>
                <a:gd name="T21" fmla="*/ 17 h 77"/>
                <a:gd name="T22" fmla="*/ 11 w 41"/>
                <a:gd name="T23" fmla="*/ 15 h 77"/>
                <a:gd name="T24" fmla="*/ 10 w 41"/>
                <a:gd name="T25" fmla="*/ 14 h 77"/>
                <a:gd name="T26" fmla="*/ 9 w 41"/>
                <a:gd name="T27" fmla="*/ 13 h 77"/>
                <a:gd name="T28" fmla="*/ 9 w 41"/>
                <a:gd name="T29" fmla="*/ 11 h 77"/>
                <a:gd name="T30" fmla="*/ 8 w 41"/>
                <a:gd name="T31" fmla="*/ 10 h 77"/>
                <a:gd name="T32" fmla="*/ 7 w 41"/>
                <a:gd name="T33" fmla="*/ 9 h 77"/>
                <a:gd name="T34" fmla="*/ 6 w 41"/>
                <a:gd name="T35" fmla="*/ 8 h 77"/>
                <a:gd name="T36" fmla="*/ 6 w 41"/>
                <a:gd name="T37" fmla="*/ 6 h 77"/>
                <a:gd name="T38" fmla="*/ 6 w 41"/>
                <a:gd name="T39" fmla="*/ 5 h 77"/>
                <a:gd name="T40" fmla="*/ 6 w 41"/>
                <a:gd name="T41" fmla="*/ 4 h 77"/>
                <a:gd name="T42" fmla="*/ 7 w 41"/>
                <a:gd name="T43" fmla="*/ 2 h 77"/>
                <a:gd name="T44" fmla="*/ 7 w 41"/>
                <a:gd name="T45" fmla="*/ 2 h 77"/>
                <a:gd name="T46" fmla="*/ 7 w 41"/>
                <a:gd name="T47" fmla="*/ 0 h 77"/>
                <a:gd name="T48" fmla="*/ 6 w 41"/>
                <a:gd name="T49" fmla="*/ 0 h 77"/>
                <a:gd name="T50" fmla="*/ 5 w 41"/>
                <a:gd name="T51" fmla="*/ 0 h 77"/>
                <a:gd name="T52" fmla="*/ 4 w 41"/>
                <a:gd name="T53" fmla="*/ 0 h 77"/>
                <a:gd name="T54" fmla="*/ 4 w 41"/>
                <a:gd name="T55" fmla="*/ 1 h 77"/>
                <a:gd name="T56" fmla="*/ 3 w 41"/>
                <a:gd name="T57" fmla="*/ 2 h 77"/>
                <a:gd name="T58" fmla="*/ 3 w 41"/>
                <a:gd name="T59" fmla="*/ 2 h 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1" h="77">
                  <a:moveTo>
                    <a:pt x="10" y="8"/>
                  </a:moveTo>
                  <a:lnTo>
                    <a:pt x="6" y="17"/>
                  </a:lnTo>
                  <a:lnTo>
                    <a:pt x="1" y="28"/>
                  </a:lnTo>
                  <a:lnTo>
                    <a:pt x="0" y="40"/>
                  </a:lnTo>
                  <a:lnTo>
                    <a:pt x="0" y="51"/>
                  </a:lnTo>
                  <a:lnTo>
                    <a:pt x="4" y="60"/>
                  </a:lnTo>
                  <a:lnTo>
                    <a:pt x="9" y="68"/>
                  </a:lnTo>
                  <a:lnTo>
                    <a:pt x="16" y="72"/>
                  </a:lnTo>
                  <a:lnTo>
                    <a:pt x="27" y="77"/>
                  </a:lnTo>
                  <a:lnTo>
                    <a:pt x="33" y="77"/>
                  </a:lnTo>
                  <a:lnTo>
                    <a:pt x="38" y="71"/>
                  </a:lnTo>
                  <a:lnTo>
                    <a:pt x="41" y="63"/>
                  </a:lnTo>
                  <a:lnTo>
                    <a:pt x="39" y="57"/>
                  </a:lnTo>
                  <a:lnTo>
                    <a:pt x="36" y="52"/>
                  </a:lnTo>
                  <a:lnTo>
                    <a:pt x="33" y="46"/>
                  </a:lnTo>
                  <a:lnTo>
                    <a:pt x="29" y="42"/>
                  </a:lnTo>
                  <a:lnTo>
                    <a:pt x="26" y="37"/>
                  </a:lnTo>
                  <a:lnTo>
                    <a:pt x="23" y="32"/>
                  </a:lnTo>
                  <a:lnTo>
                    <a:pt x="21" y="26"/>
                  </a:lnTo>
                  <a:lnTo>
                    <a:pt x="23" y="22"/>
                  </a:lnTo>
                  <a:lnTo>
                    <a:pt x="24" y="16"/>
                  </a:lnTo>
                  <a:lnTo>
                    <a:pt x="26" y="11"/>
                  </a:lnTo>
                  <a:lnTo>
                    <a:pt x="27" y="8"/>
                  </a:lnTo>
                  <a:lnTo>
                    <a:pt x="26" y="3"/>
                  </a:lnTo>
                  <a:lnTo>
                    <a:pt x="24" y="0"/>
                  </a:lnTo>
                  <a:lnTo>
                    <a:pt x="20" y="0"/>
                  </a:lnTo>
                  <a:lnTo>
                    <a:pt x="16" y="2"/>
                  </a:lnTo>
                  <a:lnTo>
                    <a:pt x="13" y="5"/>
                  </a:lnTo>
                  <a:lnTo>
                    <a:pt x="1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1" name="Freeform 102">
              <a:extLst>
                <a:ext uri="{FF2B5EF4-FFF2-40B4-BE49-F238E27FC236}">
                  <a16:creationId xmlns:a16="http://schemas.microsoft.com/office/drawing/2014/main" id="{CEDD74BF-746E-4712-BB19-FE46315E6A43}"/>
                </a:ext>
              </a:extLst>
            </p:cNvPr>
            <p:cNvSpPr>
              <a:spLocks/>
            </p:cNvSpPr>
            <p:nvPr/>
          </p:nvSpPr>
          <p:spPr bwMode="auto">
            <a:xfrm>
              <a:off x="5248" y="3019"/>
              <a:ext cx="8" cy="33"/>
            </a:xfrm>
            <a:custGeom>
              <a:avLst/>
              <a:gdLst>
                <a:gd name="T0" fmla="*/ 1 w 15"/>
                <a:gd name="T1" fmla="*/ 2 h 66"/>
                <a:gd name="T2" fmla="*/ 0 w 15"/>
                <a:gd name="T3" fmla="*/ 5 h 66"/>
                <a:gd name="T4" fmla="*/ 0 w 15"/>
                <a:gd name="T5" fmla="*/ 9 h 66"/>
                <a:gd name="T6" fmla="*/ 0 w 15"/>
                <a:gd name="T7" fmla="*/ 13 h 66"/>
                <a:gd name="T8" fmla="*/ 1 w 15"/>
                <a:gd name="T9" fmla="*/ 16 h 66"/>
                <a:gd name="T10" fmla="*/ 2 w 15"/>
                <a:gd name="T11" fmla="*/ 17 h 66"/>
                <a:gd name="T12" fmla="*/ 3 w 15"/>
                <a:gd name="T13" fmla="*/ 16 h 66"/>
                <a:gd name="T14" fmla="*/ 3 w 15"/>
                <a:gd name="T15" fmla="*/ 16 h 66"/>
                <a:gd name="T16" fmla="*/ 4 w 15"/>
                <a:gd name="T17" fmla="*/ 14 h 66"/>
                <a:gd name="T18" fmla="*/ 4 w 15"/>
                <a:gd name="T19" fmla="*/ 11 h 66"/>
                <a:gd name="T20" fmla="*/ 4 w 15"/>
                <a:gd name="T21" fmla="*/ 8 h 66"/>
                <a:gd name="T22" fmla="*/ 3 w 15"/>
                <a:gd name="T23" fmla="*/ 5 h 66"/>
                <a:gd name="T24" fmla="*/ 4 w 15"/>
                <a:gd name="T25" fmla="*/ 1 h 66"/>
                <a:gd name="T26" fmla="*/ 4 w 15"/>
                <a:gd name="T27" fmla="*/ 0 h 66"/>
                <a:gd name="T28" fmla="*/ 3 w 15"/>
                <a:gd name="T29" fmla="*/ 0 h 66"/>
                <a:gd name="T30" fmla="*/ 2 w 15"/>
                <a:gd name="T31" fmla="*/ 1 h 66"/>
                <a:gd name="T32" fmla="*/ 1 w 15"/>
                <a:gd name="T33" fmla="*/ 2 h 66"/>
                <a:gd name="T34" fmla="*/ 1 w 15"/>
                <a:gd name="T35" fmla="*/ 2 h 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 h="66">
                  <a:moveTo>
                    <a:pt x="3" y="6"/>
                  </a:moveTo>
                  <a:lnTo>
                    <a:pt x="0" y="20"/>
                  </a:lnTo>
                  <a:lnTo>
                    <a:pt x="0" y="34"/>
                  </a:lnTo>
                  <a:lnTo>
                    <a:pt x="0" y="49"/>
                  </a:lnTo>
                  <a:lnTo>
                    <a:pt x="3" y="63"/>
                  </a:lnTo>
                  <a:lnTo>
                    <a:pt x="6" y="66"/>
                  </a:lnTo>
                  <a:lnTo>
                    <a:pt x="9" y="64"/>
                  </a:lnTo>
                  <a:lnTo>
                    <a:pt x="12" y="61"/>
                  </a:lnTo>
                  <a:lnTo>
                    <a:pt x="15" y="56"/>
                  </a:lnTo>
                  <a:lnTo>
                    <a:pt x="15" y="44"/>
                  </a:lnTo>
                  <a:lnTo>
                    <a:pt x="14" y="30"/>
                  </a:lnTo>
                  <a:lnTo>
                    <a:pt x="12" y="17"/>
                  </a:lnTo>
                  <a:lnTo>
                    <a:pt x="14" y="3"/>
                  </a:lnTo>
                  <a:lnTo>
                    <a:pt x="14" y="0"/>
                  </a:lnTo>
                  <a:lnTo>
                    <a:pt x="11" y="0"/>
                  </a:lnTo>
                  <a:lnTo>
                    <a:pt x="6" y="1"/>
                  </a:lnTo>
                  <a:lnTo>
                    <a:pt x="3"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2" name="Freeform 103">
              <a:extLst>
                <a:ext uri="{FF2B5EF4-FFF2-40B4-BE49-F238E27FC236}">
                  <a16:creationId xmlns:a16="http://schemas.microsoft.com/office/drawing/2014/main" id="{121261DC-7995-4FA8-AC00-BC14F2A9C4DD}"/>
                </a:ext>
              </a:extLst>
            </p:cNvPr>
            <p:cNvSpPr>
              <a:spLocks/>
            </p:cNvSpPr>
            <p:nvPr/>
          </p:nvSpPr>
          <p:spPr bwMode="auto">
            <a:xfrm>
              <a:off x="5275" y="2996"/>
              <a:ext cx="20" cy="48"/>
            </a:xfrm>
            <a:custGeom>
              <a:avLst/>
              <a:gdLst>
                <a:gd name="T0" fmla="*/ 9 w 40"/>
                <a:gd name="T1" fmla="*/ 1 h 96"/>
                <a:gd name="T2" fmla="*/ 7 w 40"/>
                <a:gd name="T3" fmla="*/ 3 h 96"/>
                <a:gd name="T4" fmla="*/ 4 w 40"/>
                <a:gd name="T5" fmla="*/ 5 h 96"/>
                <a:gd name="T6" fmla="*/ 2 w 40"/>
                <a:gd name="T7" fmla="*/ 8 h 96"/>
                <a:gd name="T8" fmla="*/ 1 w 40"/>
                <a:gd name="T9" fmla="*/ 11 h 96"/>
                <a:gd name="T10" fmla="*/ 0 w 40"/>
                <a:gd name="T11" fmla="*/ 15 h 96"/>
                <a:gd name="T12" fmla="*/ 0 w 40"/>
                <a:gd name="T13" fmla="*/ 18 h 96"/>
                <a:gd name="T14" fmla="*/ 2 w 40"/>
                <a:gd name="T15" fmla="*/ 21 h 96"/>
                <a:gd name="T16" fmla="*/ 4 w 40"/>
                <a:gd name="T17" fmla="*/ 24 h 96"/>
                <a:gd name="T18" fmla="*/ 5 w 40"/>
                <a:gd name="T19" fmla="*/ 24 h 96"/>
                <a:gd name="T20" fmla="*/ 6 w 40"/>
                <a:gd name="T21" fmla="*/ 23 h 96"/>
                <a:gd name="T22" fmla="*/ 7 w 40"/>
                <a:gd name="T23" fmla="*/ 22 h 96"/>
                <a:gd name="T24" fmla="*/ 8 w 40"/>
                <a:gd name="T25" fmla="*/ 21 h 96"/>
                <a:gd name="T26" fmla="*/ 7 w 40"/>
                <a:gd name="T27" fmla="*/ 16 h 96"/>
                <a:gd name="T28" fmla="*/ 6 w 40"/>
                <a:gd name="T29" fmla="*/ 11 h 96"/>
                <a:gd name="T30" fmla="*/ 6 w 40"/>
                <a:gd name="T31" fmla="*/ 7 h 96"/>
                <a:gd name="T32" fmla="*/ 10 w 40"/>
                <a:gd name="T33" fmla="*/ 3 h 96"/>
                <a:gd name="T34" fmla="*/ 10 w 40"/>
                <a:gd name="T35" fmla="*/ 2 h 96"/>
                <a:gd name="T36" fmla="*/ 10 w 40"/>
                <a:gd name="T37" fmla="*/ 1 h 96"/>
                <a:gd name="T38" fmla="*/ 10 w 40"/>
                <a:gd name="T39" fmla="*/ 0 h 96"/>
                <a:gd name="T40" fmla="*/ 9 w 40"/>
                <a:gd name="T41" fmla="*/ 1 h 96"/>
                <a:gd name="T42" fmla="*/ 9 w 40"/>
                <a:gd name="T43" fmla="*/ 1 h 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 h="96">
                  <a:moveTo>
                    <a:pt x="35" y="2"/>
                  </a:moveTo>
                  <a:lnTo>
                    <a:pt x="25" y="9"/>
                  </a:lnTo>
                  <a:lnTo>
                    <a:pt x="16" y="20"/>
                  </a:lnTo>
                  <a:lnTo>
                    <a:pt x="8" y="31"/>
                  </a:lnTo>
                  <a:lnTo>
                    <a:pt x="3" y="43"/>
                  </a:lnTo>
                  <a:lnTo>
                    <a:pt x="0" y="57"/>
                  </a:lnTo>
                  <a:lnTo>
                    <a:pt x="0" y="70"/>
                  </a:lnTo>
                  <a:lnTo>
                    <a:pt x="5" y="83"/>
                  </a:lnTo>
                  <a:lnTo>
                    <a:pt x="13" y="95"/>
                  </a:lnTo>
                  <a:lnTo>
                    <a:pt x="19" y="96"/>
                  </a:lnTo>
                  <a:lnTo>
                    <a:pt x="23" y="92"/>
                  </a:lnTo>
                  <a:lnTo>
                    <a:pt x="28" y="86"/>
                  </a:lnTo>
                  <a:lnTo>
                    <a:pt x="29" y="81"/>
                  </a:lnTo>
                  <a:lnTo>
                    <a:pt x="25" y="61"/>
                  </a:lnTo>
                  <a:lnTo>
                    <a:pt x="22" y="43"/>
                  </a:lnTo>
                  <a:lnTo>
                    <a:pt x="23" y="26"/>
                  </a:lnTo>
                  <a:lnTo>
                    <a:pt x="37" y="9"/>
                  </a:lnTo>
                  <a:lnTo>
                    <a:pt x="39" y="6"/>
                  </a:lnTo>
                  <a:lnTo>
                    <a:pt x="40" y="3"/>
                  </a:lnTo>
                  <a:lnTo>
                    <a:pt x="39" y="0"/>
                  </a:lnTo>
                  <a:lnTo>
                    <a:pt x="3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3" name="Freeform 104">
              <a:extLst>
                <a:ext uri="{FF2B5EF4-FFF2-40B4-BE49-F238E27FC236}">
                  <a16:creationId xmlns:a16="http://schemas.microsoft.com/office/drawing/2014/main" id="{956C7CE5-1057-4043-A3A1-2ED3EFDB9EF4}"/>
                </a:ext>
              </a:extLst>
            </p:cNvPr>
            <p:cNvSpPr>
              <a:spLocks/>
            </p:cNvSpPr>
            <p:nvPr/>
          </p:nvSpPr>
          <p:spPr bwMode="auto">
            <a:xfrm>
              <a:off x="5255" y="2982"/>
              <a:ext cx="32" cy="39"/>
            </a:xfrm>
            <a:custGeom>
              <a:avLst/>
              <a:gdLst>
                <a:gd name="T0" fmla="*/ 6 w 64"/>
                <a:gd name="T1" fmla="*/ 18 h 78"/>
                <a:gd name="T2" fmla="*/ 5 w 64"/>
                <a:gd name="T3" fmla="*/ 16 h 78"/>
                <a:gd name="T4" fmla="*/ 6 w 64"/>
                <a:gd name="T5" fmla="*/ 14 h 78"/>
                <a:gd name="T6" fmla="*/ 6 w 64"/>
                <a:gd name="T7" fmla="*/ 12 h 78"/>
                <a:gd name="T8" fmla="*/ 8 w 64"/>
                <a:gd name="T9" fmla="*/ 11 h 78"/>
                <a:gd name="T10" fmla="*/ 9 w 64"/>
                <a:gd name="T11" fmla="*/ 10 h 78"/>
                <a:gd name="T12" fmla="*/ 10 w 64"/>
                <a:gd name="T13" fmla="*/ 9 h 78"/>
                <a:gd name="T14" fmla="*/ 11 w 64"/>
                <a:gd name="T15" fmla="*/ 9 h 78"/>
                <a:gd name="T16" fmla="*/ 11 w 64"/>
                <a:gd name="T17" fmla="*/ 8 h 78"/>
                <a:gd name="T18" fmla="*/ 12 w 64"/>
                <a:gd name="T19" fmla="*/ 8 h 78"/>
                <a:gd name="T20" fmla="*/ 12 w 64"/>
                <a:gd name="T21" fmla="*/ 8 h 78"/>
                <a:gd name="T22" fmla="*/ 12 w 64"/>
                <a:gd name="T23" fmla="*/ 7 h 78"/>
                <a:gd name="T24" fmla="*/ 13 w 64"/>
                <a:gd name="T25" fmla="*/ 7 h 78"/>
                <a:gd name="T26" fmla="*/ 13 w 64"/>
                <a:gd name="T27" fmla="*/ 6 h 78"/>
                <a:gd name="T28" fmla="*/ 14 w 64"/>
                <a:gd name="T29" fmla="*/ 6 h 78"/>
                <a:gd name="T30" fmla="*/ 14 w 64"/>
                <a:gd name="T31" fmla="*/ 6 h 78"/>
                <a:gd name="T32" fmla="*/ 14 w 64"/>
                <a:gd name="T33" fmla="*/ 6 h 78"/>
                <a:gd name="T34" fmla="*/ 16 w 64"/>
                <a:gd name="T35" fmla="*/ 4 h 78"/>
                <a:gd name="T36" fmla="*/ 16 w 64"/>
                <a:gd name="T37" fmla="*/ 3 h 78"/>
                <a:gd name="T38" fmla="*/ 16 w 64"/>
                <a:gd name="T39" fmla="*/ 1 h 78"/>
                <a:gd name="T40" fmla="*/ 15 w 64"/>
                <a:gd name="T41" fmla="*/ 0 h 78"/>
                <a:gd name="T42" fmla="*/ 12 w 64"/>
                <a:gd name="T43" fmla="*/ 0 h 78"/>
                <a:gd name="T44" fmla="*/ 9 w 64"/>
                <a:gd name="T45" fmla="*/ 1 h 78"/>
                <a:gd name="T46" fmla="*/ 6 w 64"/>
                <a:gd name="T47" fmla="*/ 4 h 78"/>
                <a:gd name="T48" fmla="*/ 3 w 64"/>
                <a:gd name="T49" fmla="*/ 7 h 78"/>
                <a:gd name="T50" fmla="*/ 1 w 64"/>
                <a:gd name="T51" fmla="*/ 10 h 78"/>
                <a:gd name="T52" fmla="*/ 0 w 64"/>
                <a:gd name="T53" fmla="*/ 14 h 78"/>
                <a:gd name="T54" fmla="*/ 1 w 64"/>
                <a:gd name="T55" fmla="*/ 17 h 78"/>
                <a:gd name="T56" fmla="*/ 3 w 64"/>
                <a:gd name="T57" fmla="*/ 20 h 78"/>
                <a:gd name="T58" fmla="*/ 3 w 64"/>
                <a:gd name="T59" fmla="*/ 20 h 78"/>
                <a:gd name="T60" fmla="*/ 4 w 64"/>
                <a:gd name="T61" fmla="*/ 19 h 78"/>
                <a:gd name="T62" fmla="*/ 5 w 64"/>
                <a:gd name="T63" fmla="*/ 19 h 78"/>
                <a:gd name="T64" fmla="*/ 6 w 64"/>
                <a:gd name="T65" fmla="*/ 18 h 78"/>
                <a:gd name="T66" fmla="*/ 6 w 64"/>
                <a:gd name="T67" fmla="*/ 18 h 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4" h="78">
                  <a:moveTo>
                    <a:pt x="21" y="70"/>
                  </a:moveTo>
                  <a:lnTo>
                    <a:pt x="19" y="62"/>
                  </a:lnTo>
                  <a:lnTo>
                    <a:pt x="21" y="55"/>
                  </a:lnTo>
                  <a:lnTo>
                    <a:pt x="24" y="47"/>
                  </a:lnTo>
                  <a:lnTo>
                    <a:pt x="30" y="41"/>
                  </a:lnTo>
                  <a:lnTo>
                    <a:pt x="33" y="38"/>
                  </a:lnTo>
                  <a:lnTo>
                    <a:pt x="38" y="36"/>
                  </a:lnTo>
                  <a:lnTo>
                    <a:pt x="41" y="33"/>
                  </a:lnTo>
                  <a:lnTo>
                    <a:pt x="44" y="32"/>
                  </a:lnTo>
                  <a:lnTo>
                    <a:pt x="45" y="30"/>
                  </a:lnTo>
                  <a:lnTo>
                    <a:pt x="47" y="29"/>
                  </a:lnTo>
                  <a:lnTo>
                    <a:pt x="48" y="27"/>
                  </a:lnTo>
                  <a:lnTo>
                    <a:pt x="50" y="26"/>
                  </a:lnTo>
                  <a:lnTo>
                    <a:pt x="52" y="24"/>
                  </a:lnTo>
                  <a:lnTo>
                    <a:pt x="55" y="22"/>
                  </a:lnTo>
                  <a:lnTo>
                    <a:pt x="56" y="21"/>
                  </a:lnTo>
                  <a:lnTo>
                    <a:pt x="61" y="16"/>
                  </a:lnTo>
                  <a:lnTo>
                    <a:pt x="64" y="10"/>
                  </a:lnTo>
                  <a:lnTo>
                    <a:pt x="64" y="4"/>
                  </a:lnTo>
                  <a:lnTo>
                    <a:pt x="58" y="0"/>
                  </a:lnTo>
                  <a:lnTo>
                    <a:pt x="45" y="0"/>
                  </a:lnTo>
                  <a:lnTo>
                    <a:pt x="33" y="4"/>
                  </a:lnTo>
                  <a:lnTo>
                    <a:pt x="21" y="13"/>
                  </a:lnTo>
                  <a:lnTo>
                    <a:pt x="10" y="26"/>
                  </a:lnTo>
                  <a:lnTo>
                    <a:pt x="4" y="39"/>
                  </a:lnTo>
                  <a:lnTo>
                    <a:pt x="0" y="53"/>
                  </a:lnTo>
                  <a:lnTo>
                    <a:pt x="1" y="67"/>
                  </a:lnTo>
                  <a:lnTo>
                    <a:pt x="9" y="78"/>
                  </a:lnTo>
                  <a:lnTo>
                    <a:pt x="12" y="78"/>
                  </a:lnTo>
                  <a:lnTo>
                    <a:pt x="16" y="76"/>
                  </a:lnTo>
                  <a:lnTo>
                    <a:pt x="19" y="73"/>
                  </a:lnTo>
                  <a:lnTo>
                    <a:pt x="21" y="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4" name="Freeform 105">
              <a:extLst>
                <a:ext uri="{FF2B5EF4-FFF2-40B4-BE49-F238E27FC236}">
                  <a16:creationId xmlns:a16="http://schemas.microsoft.com/office/drawing/2014/main" id="{74FE22EE-B70B-4BC3-BDB0-B90A7C397D3A}"/>
                </a:ext>
              </a:extLst>
            </p:cNvPr>
            <p:cNvSpPr>
              <a:spLocks/>
            </p:cNvSpPr>
            <p:nvPr/>
          </p:nvSpPr>
          <p:spPr bwMode="auto">
            <a:xfrm>
              <a:off x="5224" y="2975"/>
              <a:ext cx="23" cy="46"/>
            </a:xfrm>
            <a:custGeom>
              <a:avLst/>
              <a:gdLst>
                <a:gd name="T0" fmla="*/ 10 w 46"/>
                <a:gd name="T1" fmla="*/ 19 h 92"/>
                <a:gd name="T2" fmla="*/ 9 w 46"/>
                <a:gd name="T3" fmla="*/ 17 h 92"/>
                <a:gd name="T4" fmla="*/ 9 w 46"/>
                <a:gd name="T5" fmla="*/ 15 h 92"/>
                <a:gd name="T6" fmla="*/ 9 w 46"/>
                <a:gd name="T7" fmla="*/ 13 h 92"/>
                <a:gd name="T8" fmla="*/ 10 w 46"/>
                <a:gd name="T9" fmla="*/ 10 h 92"/>
                <a:gd name="T10" fmla="*/ 11 w 46"/>
                <a:gd name="T11" fmla="*/ 8 h 92"/>
                <a:gd name="T12" fmla="*/ 12 w 46"/>
                <a:gd name="T13" fmla="*/ 6 h 92"/>
                <a:gd name="T14" fmla="*/ 12 w 46"/>
                <a:gd name="T15" fmla="*/ 4 h 92"/>
                <a:gd name="T16" fmla="*/ 12 w 46"/>
                <a:gd name="T17" fmla="*/ 2 h 92"/>
                <a:gd name="T18" fmla="*/ 11 w 46"/>
                <a:gd name="T19" fmla="*/ 1 h 92"/>
                <a:gd name="T20" fmla="*/ 10 w 46"/>
                <a:gd name="T21" fmla="*/ 0 h 92"/>
                <a:gd name="T22" fmla="*/ 9 w 46"/>
                <a:gd name="T23" fmla="*/ 1 h 92"/>
                <a:gd name="T24" fmla="*/ 7 w 46"/>
                <a:gd name="T25" fmla="*/ 1 h 92"/>
                <a:gd name="T26" fmla="*/ 2 w 46"/>
                <a:gd name="T27" fmla="*/ 5 h 92"/>
                <a:gd name="T28" fmla="*/ 0 w 46"/>
                <a:gd name="T29" fmla="*/ 11 h 92"/>
                <a:gd name="T30" fmla="*/ 1 w 46"/>
                <a:gd name="T31" fmla="*/ 17 h 92"/>
                <a:gd name="T32" fmla="*/ 4 w 46"/>
                <a:gd name="T33" fmla="*/ 22 h 92"/>
                <a:gd name="T34" fmla="*/ 6 w 46"/>
                <a:gd name="T35" fmla="*/ 23 h 92"/>
                <a:gd name="T36" fmla="*/ 8 w 46"/>
                <a:gd name="T37" fmla="*/ 22 h 92"/>
                <a:gd name="T38" fmla="*/ 10 w 46"/>
                <a:gd name="T39" fmla="*/ 21 h 92"/>
                <a:gd name="T40" fmla="*/ 10 w 46"/>
                <a:gd name="T41" fmla="*/ 19 h 92"/>
                <a:gd name="T42" fmla="*/ 10 w 46"/>
                <a:gd name="T43" fmla="*/ 19 h 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 h="92">
                  <a:moveTo>
                    <a:pt x="39" y="76"/>
                  </a:moveTo>
                  <a:lnTo>
                    <a:pt x="36" y="67"/>
                  </a:lnTo>
                  <a:lnTo>
                    <a:pt x="34" y="58"/>
                  </a:lnTo>
                  <a:lnTo>
                    <a:pt x="36" y="49"/>
                  </a:lnTo>
                  <a:lnTo>
                    <a:pt x="39" y="38"/>
                  </a:lnTo>
                  <a:lnTo>
                    <a:pt x="42" y="30"/>
                  </a:lnTo>
                  <a:lnTo>
                    <a:pt x="45" y="23"/>
                  </a:lnTo>
                  <a:lnTo>
                    <a:pt x="46" y="14"/>
                  </a:lnTo>
                  <a:lnTo>
                    <a:pt x="46" y="6"/>
                  </a:lnTo>
                  <a:lnTo>
                    <a:pt x="43" y="1"/>
                  </a:lnTo>
                  <a:lnTo>
                    <a:pt x="39" y="0"/>
                  </a:lnTo>
                  <a:lnTo>
                    <a:pt x="33" y="1"/>
                  </a:lnTo>
                  <a:lnTo>
                    <a:pt x="26" y="3"/>
                  </a:lnTo>
                  <a:lnTo>
                    <a:pt x="8" y="20"/>
                  </a:lnTo>
                  <a:lnTo>
                    <a:pt x="0" y="43"/>
                  </a:lnTo>
                  <a:lnTo>
                    <a:pt x="3" y="67"/>
                  </a:lnTo>
                  <a:lnTo>
                    <a:pt x="16" y="88"/>
                  </a:lnTo>
                  <a:lnTo>
                    <a:pt x="22" y="92"/>
                  </a:lnTo>
                  <a:lnTo>
                    <a:pt x="31" y="88"/>
                  </a:lnTo>
                  <a:lnTo>
                    <a:pt x="37" y="84"/>
                  </a:lnTo>
                  <a:lnTo>
                    <a:pt x="39"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5" name="Freeform 106">
              <a:extLst>
                <a:ext uri="{FF2B5EF4-FFF2-40B4-BE49-F238E27FC236}">
                  <a16:creationId xmlns:a16="http://schemas.microsoft.com/office/drawing/2014/main" id="{CD086B61-ACC5-4ED0-BE7B-87DD5B8878D4}"/>
                </a:ext>
              </a:extLst>
            </p:cNvPr>
            <p:cNvSpPr>
              <a:spLocks/>
            </p:cNvSpPr>
            <p:nvPr/>
          </p:nvSpPr>
          <p:spPr bwMode="auto">
            <a:xfrm>
              <a:off x="5250" y="3273"/>
              <a:ext cx="33" cy="26"/>
            </a:xfrm>
            <a:custGeom>
              <a:avLst/>
              <a:gdLst>
                <a:gd name="T0" fmla="*/ 2 w 66"/>
                <a:gd name="T1" fmla="*/ 13 h 52"/>
                <a:gd name="T2" fmla="*/ 4 w 66"/>
                <a:gd name="T3" fmla="*/ 11 h 52"/>
                <a:gd name="T4" fmla="*/ 5 w 66"/>
                <a:gd name="T5" fmla="*/ 9 h 52"/>
                <a:gd name="T6" fmla="*/ 7 w 66"/>
                <a:gd name="T7" fmla="*/ 8 h 52"/>
                <a:gd name="T8" fmla="*/ 8 w 66"/>
                <a:gd name="T9" fmla="*/ 6 h 52"/>
                <a:gd name="T10" fmla="*/ 10 w 66"/>
                <a:gd name="T11" fmla="*/ 5 h 52"/>
                <a:gd name="T12" fmla="*/ 12 w 66"/>
                <a:gd name="T13" fmla="*/ 4 h 52"/>
                <a:gd name="T14" fmla="*/ 14 w 66"/>
                <a:gd name="T15" fmla="*/ 3 h 52"/>
                <a:gd name="T16" fmla="*/ 16 w 66"/>
                <a:gd name="T17" fmla="*/ 2 h 52"/>
                <a:gd name="T18" fmla="*/ 17 w 66"/>
                <a:gd name="T19" fmla="*/ 2 h 52"/>
                <a:gd name="T20" fmla="*/ 17 w 66"/>
                <a:gd name="T21" fmla="*/ 1 h 52"/>
                <a:gd name="T22" fmla="*/ 17 w 66"/>
                <a:gd name="T23" fmla="*/ 1 h 52"/>
                <a:gd name="T24" fmla="*/ 17 w 66"/>
                <a:gd name="T25" fmla="*/ 0 h 52"/>
                <a:gd name="T26" fmla="*/ 14 w 66"/>
                <a:gd name="T27" fmla="*/ 1 h 52"/>
                <a:gd name="T28" fmla="*/ 12 w 66"/>
                <a:gd name="T29" fmla="*/ 1 h 52"/>
                <a:gd name="T30" fmla="*/ 10 w 66"/>
                <a:gd name="T31" fmla="*/ 3 h 52"/>
                <a:gd name="T32" fmla="*/ 8 w 66"/>
                <a:gd name="T33" fmla="*/ 4 h 52"/>
                <a:gd name="T34" fmla="*/ 6 w 66"/>
                <a:gd name="T35" fmla="*/ 6 h 52"/>
                <a:gd name="T36" fmla="*/ 4 w 66"/>
                <a:gd name="T37" fmla="*/ 8 h 52"/>
                <a:gd name="T38" fmla="*/ 2 w 66"/>
                <a:gd name="T39" fmla="*/ 10 h 52"/>
                <a:gd name="T40" fmla="*/ 1 w 66"/>
                <a:gd name="T41" fmla="*/ 12 h 52"/>
                <a:gd name="T42" fmla="*/ 0 w 66"/>
                <a:gd name="T43" fmla="*/ 13 h 52"/>
                <a:gd name="T44" fmla="*/ 1 w 66"/>
                <a:gd name="T45" fmla="*/ 13 h 52"/>
                <a:gd name="T46" fmla="*/ 1 w 66"/>
                <a:gd name="T47" fmla="*/ 13 h 52"/>
                <a:gd name="T48" fmla="*/ 2 w 66"/>
                <a:gd name="T49" fmla="*/ 13 h 52"/>
                <a:gd name="T50" fmla="*/ 2 w 66"/>
                <a:gd name="T51" fmla="*/ 13 h 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6" h="52">
                  <a:moveTo>
                    <a:pt x="7" y="50"/>
                  </a:moveTo>
                  <a:lnTo>
                    <a:pt x="13" y="42"/>
                  </a:lnTo>
                  <a:lnTo>
                    <a:pt x="19" y="36"/>
                  </a:lnTo>
                  <a:lnTo>
                    <a:pt x="25" y="30"/>
                  </a:lnTo>
                  <a:lnTo>
                    <a:pt x="31" y="24"/>
                  </a:lnTo>
                  <a:lnTo>
                    <a:pt x="39" y="19"/>
                  </a:lnTo>
                  <a:lnTo>
                    <a:pt x="46" y="15"/>
                  </a:lnTo>
                  <a:lnTo>
                    <a:pt x="54" y="10"/>
                  </a:lnTo>
                  <a:lnTo>
                    <a:pt x="63" y="7"/>
                  </a:lnTo>
                  <a:lnTo>
                    <a:pt x="65" y="6"/>
                  </a:lnTo>
                  <a:lnTo>
                    <a:pt x="66" y="3"/>
                  </a:lnTo>
                  <a:lnTo>
                    <a:pt x="66" y="1"/>
                  </a:lnTo>
                  <a:lnTo>
                    <a:pt x="65" y="0"/>
                  </a:lnTo>
                  <a:lnTo>
                    <a:pt x="54" y="1"/>
                  </a:lnTo>
                  <a:lnTo>
                    <a:pt x="45" y="4"/>
                  </a:lnTo>
                  <a:lnTo>
                    <a:pt x="37" y="10"/>
                  </a:lnTo>
                  <a:lnTo>
                    <a:pt x="29" y="16"/>
                  </a:lnTo>
                  <a:lnTo>
                    <a:pt x="22" y="23"/>
                  </a:lnTo>
                  <a:lnTo>
                    <a:pt x="14" y="30"/>
                  </a:lnTo>
                  <a:lnTo>
                    <a:pt x="8" y="39"/>
                  </a:lnTo>
                  <a:lnTo>
                    <a:pt x="2" y="47"/>
                  </a:lnTo>
                  <a:lnTo>
                    <a:pt x="0" y="50"/>
                  </a:lnTo>
                  <a:lnTo>
                    <a:pt x="2" y="52"/>
                  </a:lnTo>
                  <a:lnTo>
                    <a:pt x="3" y="52"/>
                  </a:lnTo>
                  <a:lnTo>
                    <a:pt x="7"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6" name="Freeform 107">
              <a:extLst>
                <a:ext uri="{FF2B5EF4-FFF2-40B4-BE49-F238E27FC236}">
                  <a16:creationId xmlns:a16="http://schemas.microsoft.com/office/drawing/2014/main" id="{7BD50A54-2902-4655-90AF-B7B73BEC4662}"/>
                </a:ext>
              </a:extLst>
            </p:cNvPr>
            <p:cNvSpPr>
              <a:spLocks/>
            </p:cNvSpPr>
            <p:nvPr/>
          </p:nvSpPr>
          <p:spPr bwMode="auto">
            <a:xfrm>
              <a:off x="5307" y="3183"/>
              <a:ext cx="14" cy="38"/>
            </a:xfrm>
            <a:custGeom>
              <a:avLst/>
              <a:gdLst>
                <a:gd name="T0" fmla="*/ 7 w 27"/>
                <a:gd name="T1" fmla="*/ 0 h 75"/>
                <a:gd name="T2" fmla="*/ 3 w 27"/>
                <a:gd name="T3" fmla="*/ 4 h 75"/>
                <a:gd name="T4" fmla="*/ 0 w 27"/>
                <a:gd name="T5" fmla="*/ 9 h 75"/>
                <a:gd name="T6" fmla="*/ 1 w 27"/>
                <a:gd name="T7" fmla="*/ 15 h 75"/>
                <a:gd name="T8" fmla="*/ 4 w 27"/>
                <a:gd name="T9" fmla="*/ 19 h 75"/>
                <a:gd name="T10" fmla="*/ 5 w 27"/>
                <a:gd name="T11" fmla="*/ 19 h 75"/>
                <a:gd name="T12" fmla="*/ 6 w 27"/>
                <a:gd name="T13" fmla="*/ 18 h 75"/>
                <a:gd name="T14" fmla="*/ 7 w 27"/>
                <a:gd name="T15" fmla="*/ 17 h 75"/>
                <a:gd name="T16" fmla="*/ 6 w 27"/>
                <a:gd name="T17" fmla="*/ 16 h 75"/>
                <a:gd name="T18" fmla="*/ 5 w 27"/>
                <a:gd name="T19" fmla="*/ 14 h 75"/>
                <a:gd name="T20" fmla="*/ 4 w 27"/>
                <a:gd name="T21" fmla="*/ 13 h 75"/>
                <a:gd name="T22" fmla="*/ 3 w 27"/>
                <a:gd name="T23" fmla="*/ 11 h 75"/>
                <a:gd name="T24" fmla="*/ 2 w 27"/>
                <a:gd name="T25" fmla="*/ 9 h 75"/>
                <a:gd name="T26" fmla="*/ 3 w 27"/>
                <a:gd name="T27" fmla="*/ 7 h 75"/>
                <a:gd name="T28" fmla="*/ 4 w 27"/>
                <a:gd name="T29" fmla="*/ 5 h 75"/>
                <a:gd name="T30" fmla="*/ 5 w 27"/>
                <a:gd name="T31" fmla="*/ 3 h 75"/>
                <a:gd name="T32" fmla="*/ 7 w 27"/>
                <a:gd name="T33" fmla="*/ 2 h 75"/>
                <a:gd name="T34" fmla="*/ 7 w 27"/>
                <a:gd name="T35" fmla="*/ 1 h 75"/>
                <a:gd name="T36" fmla="*/ 7 w 27"/>
                <a:gd name="T37" fmla="*/ 1 h 75"/>
                <a:gd name="T38" fmla="*/ 7 w 27"/>
                <a:gd name="T39" fmla="*/ 0 h 75"/>
                <a:gd name="T40" fmla="*/ 7 w 27"/>
                <a:gd name="T41" fmla="*/ 0 h 75"/>
                <a:gd name="T42" fmla="*/ 7 w 27"/>
                <a:gd name="T43" fmla="*/ 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 h="75">
                  <a:moveTo>
                    <a:pt x="26" y="0"/>
                  </a:moveTo>
                  <a:lnTo>
                    <a:pt x="10" y="16"/>
                  </a:lnTo>
                  <a:lnTo>
                    <a:pt x="0" y="36"/>
                  </a:lnTo>
                  <a:lnTo>
                    <a:pt x="1" y="58"/>
                  </a:lnTo>
                  <a:lnTo>
                    <a:pt x="16" y="75"/>
                  </a:lnTo>
                  <a:lnTo>
                    <a:pt x="19" y="73"/>
                  </a:lnTo>
                  <a:lnTo>
                    <a:pt x="24" y="70"/>
                  </a:lnTo>
                  <a:lnTo>
                    <a:pt x="26" y="65"/>
                  </a:lnTo>
                  <a:lnTo>
                    <a:pt x="24" y="62"/>
                  </a:lnTo>
                  <a:lnTo>
                    <a:pt x="18" y="56"/>
                  </a:lnTo>
                  <a:lnTo>
                    <a:pt x="13" y="50"/>
                  </a:lnTo>
                  <a:lnTo>
                    <a:pt x="9" y="42"/>
                  </a:lnTo>
                  <a:lnTo>
                    <a:pt x="7" y="35"/>
                  </a:lnTo>
                  <a:lnTo>
                    <a:pt x="9" y="27"/>
                  </a:lnTo>
                  <a:lnTo>
                    <a:pt x="13" y="18"/>
                  </a:lnTo>
                  <a:lnTo>
                    <a:pt x="19" y="12"/>
                  </a:lnTo>
                  <a:lnTo>
                    <a:pt x="26" y="6"/>
                  </a:lnTo>
                  <a:lnTo>
                    <a:pt x="27" y="4"/>
                  </a:lnTo>
                  <a:lnTo>
                    <a:pt x="27" y="1"/>
                  </a:lnTo>
                  <a:lnTo>
                    <a:pt x="27"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7" name="Freeform 108">
              <a:extLst>
                <a:ext uri="{FF2B5EF4-FFF2-40B4-BE49-F238E27FC236}">
                  <a16:creationId xmlns:a16="http://schemas.microsoft.com/office/drawing/2014/main" id="{66C16038-C98C-4438-A228-BDFF9DDE7DFA}"/>
                </a:ext>
              </a:extLst>
            </p:cNvPr>
            <p:cNvSpPr>
              <a:spLocks/>
            </p:cNvSpPr>
            <p:nvPr/>
          </p:nvSpPr>
          <p:spPr bwMode="auto">
            <a:xfrm>
              <a:off x="5359" y="3106"/>
              <a:ext cx="30" cy="41"/>
            </a:xfrm>
            <a:custGeom>
              <a:avLst/>
              <a:gdLst>
                <a:gd name="T0" fmla="*/ 7 w 62"/>
                <a:gd name="T1" fmla="*/ 5 h 81"/>
                <a:gd name="T2" fmla="*/ 8 w 62"/>
                <a:gd name="T3" fmla="*/ 7 h 81"/>
                <a:gd name="T4" fmla="*/ 8 w 62"/>
                <a:gd name="T5" fmla="*/ 8 h 81"/>
                <a:gd name="T6" fmla="*/ 8 w 62"/>
                <a:gd name="T7" fmla="*/ 10 h 81"/>
                <a:gd name="T8" fmla="*/ 7 w 62"/>
                <a:gd name="T9" fmla="*/ 12 h 81"/>
                <a:gd name="T10" fmla="*/ 5 w 62"/>
                <a:gd name="T11" fmla="*/ 13 h 81"/>
                <a:gd name="T12" fmla="*/ 4 w 62"/>
                <a:gd name="T13" fmla="*/ 14 h 81"/>
                <a:gd name="T14" fmla="*/ 2 w 62"/>
                <a:gd name="T15" fmla="*/ 15 h 81"/>
                <a:gd name="T16" fmla="*/ 1 w 62"/>
                <a:gd name="T17" fmla="*/ 16 h 81"/>
                <a:gd name="T18" fmla="*/ 0 w 62"/>
                <a:gd name="T19" fmla="*/ 18 h 81"/>
                <a:gd name="T20" fmla="*/ 0 w 62"/>
                <a:gd name="T21" fmla="*/ 19 h 81"/>
                <a:gd name="T22" fmla="*/ 0 w 62"/>
                <a:gd name="T23" fmla="*/ 20 h 81"/>
                <a:gd name="T24" fmla="*/ 2 w 62"/>
                <a:gd name="T25" fmla="*/ 21 h 81"/>
                <a:gd name="T26" fmla="*/ 3 w 62"/>
                <a:gd name="T27" fmla="*/ 20 h 81"/>
                <a:gd name="T28" fmla="*/ 5 w 62"/>
                <a:gd name="T29" fmla="*/ 20 h 81"/>
                <a:gd name="T30" fmla="*/ 7 w 62"/>
                <a:gd name="T31" fmla="*/ 19 h 81"/>
                <a:gd name="T32" fmla="*/ 8 w 62"/>
                <a:gd name="T33" fmla="*/ 18 h 81"/>
                <a:gd name="T34" fmla="*/ 9 w 62"/>
                <a:gd name="T35" fmla="*/ 17 h 81"/>
                <a:gd name="T36" fmla="*/ 11 w 62"/>
                <a:gd name="T37" fmla="*/ 16 h 81"/>
                <a:gd name="T38" fmla="*/ 12 w 62"/>
                <a:gd name="T39" fmla="*/ 15 h 81"/>
                <a:gd name="T40" fmla="*/ 13 w 62"/>
                <a:gd name="T41" fmla="*/ 13 h 81"/>
                <a:gd name="T42" fmla="*/ 14 w 62"/>
                <a:gd name="T43" fmla="*/ 10 h 81"/>
                <a:gd name="T44" fmla="*/ 15 w 62"/>
                <a:gd name="T45" fmla="*/ 7 h 81"/>
                <a:gd name="T46" fmla="*/ 14 w 62"/>
                <a:gd name="T47" fmla="*/ 3 h 81"/>
                <a:gd name="T48" fmla="*/ 12 w 62"/>
                <a:gd name="T49" fmla="*/ 1 h 81"/>
                <a:gd name="T50" fmla="*/ 11 w 62"/>
                <a:gd name="T51" fmla="*/ 0 h 81"/>
                <a:gd name="T52" fmla="*/ 9 w 62"/>
                <a:gd name="T53" fmla="*/ 1 h 81"/>
                <a:gd name="T54" fmla="*/ 8 w 62"/>
                <a:gd name="T55" fmla="*/ 3 h 81"/>
                <a:gd name="T56" fmla="*/ 7 w 62"/>
                <a:gd name="T57" fmla="*/ 5 h 81"/>
                <a:gd name="T58" fmla="*/ 7 w 62"/>
                <a:gd name="T59" fmla="*/ 5 h 8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2" h="81">
                  <a:moveTo>
                    <a:pt x="31" y="17"/>
                  </a:moveTo>
                  <a:lnTo>
                    <a:pt x="34" y="25"/>
                  </a:lnTo>
                  <a:lnTo>
                    <a:pt x="34" y="31"/>
                  </a:lnTo>
                  <a:lnTo>
                    <a:pt x="33" y="38"/>
                  </a:lnTo>
                  <a:lnTo>
                    <a:pt x="28" y="46"/>
                  </a:lnTo>
                  <a:lnTo>
                    <a:pt x="23" y="51"/>
                  </a:lnTo>
                  <a:lnTo>
                    <a:pt x="17" y="54"/>
                  </a:lnTo>
                  <a:lnTo>
                    <a:pt x="11" y="58"/>
                  </a:lnTo>
                  <a:lnTo>
                    <a:pt x="5" y="63"/>
                  </a:lnTo>
                  <a:lnTo>
                    <a:pt x="2" y="69"/>
                  </a:lnTo>
                  <a:lnTo>
                    <a:pt x="0" y="75"/>
                  </a:lnTo>
                  <a:lnTo>
                    <a:pt x="0" y="80"/>
                  </a:lnTo>
                  <a:lnTo>
                    <a:pt x="8" y="81"/>
                  </a:lnTo>
                  <a:lnTo>
                    <a:pt x="14" y="80"/>
                  </a:lnTo>
                  <a:lnTo>
                    <a:pt x="22" y="78"/>
                  </a:lnTo>
                  <a:lnTo>
                    <a:pt x="28" y="75"/>
                  </a:lnTo>
                  <a:lnTo>
                    <a:pt x="34" y="71"/>
                  </a:lnTo>
                  <a:lnTo>
                    <a:pt x="40" y="68"/>
                  </a:lnTo>
                  <a:lnTo>
                    <a:pt x="45" y="63"/>
                  </a:lnTo>
                  <a:lnTo>
                    <a:pt x="49" y="57"/>
                  </a:lnTo>
                  <a:lnTo>
                    <a:pt x="54" y="52"/>
                  </a:lnTo>
                  <a:lnTo>
                    <a:pt x="60" y="38"/>
                  </a:lnTo>
                  <a:lnTo>
                    <a:pt x="62" y="26"/>
                  </a:lnTo>
                  <a:lnTo>
                    <a:pt x="59" y="12"/>
                  </a:lnTo>
                  <a:lnTo>
                    <a:pt x="51" y="2"/>
                  </a:lnTo>
                  <a:lnTo>
                    <a:pt x="45" y="0"/>
                  </a:lnTo>
                  <a:lnTo>
                    <a:pt x="37" y="3"/>
                  </a:lnTo>
                  <a:lnTo>
                    <a:pt x="33" y="9"/>
                  </a:lnTo>
                  <a:lnTo>
                    <a:pt x="31"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8" name="Freeform 109">
              <a:extLst>
                <a:ext uri="{FF2B5EF4-FFF2-40B4-BE49-F238E27FC236}">
                  <a16:creationId xmlns:a16="http://schemas.microsoft.com/office/drawing/2014/main" id="{B585DD3A-1E56-4737-B2CD-005A6EEE40B4}"/>
                </a:ext>
              </a:extLst>
            </p:cNvPr>
            <p:cNvSpPr>
              <a:spLocks/>
            </p:cNvSpPr>
            <p:nvPr/>
          </p:nvSpPr>
          <p:spPr bwMode="auto">
            <a:xfrm>
              <a:off x="5243" y="3074"/>
              <a:ext cx="29" cy="40"/>
            </a:xfrm>
            <a:custGeom>
              <a:avLst/>
              <a:gdLst>
                <a:gd name="T0" fmla="*/ 15 w 58"/>
                <a:gd name="T1" fmla="*/ 18 h 80"/>
                <a:gd name="T2" fmla="*/ 12 w 58"/>
                <a:gd name="T3" fmla="*/ 17 h 80"/>
                <a:gd name="T4" fmla="*/ 10 w 58"/>
                <a:gd name="T5" fmla="*/ 16 h 80"/>
                <a:gd name="T6" fmla="*/ 8 w 58"/>
                <a:gd name="T7" fmla="*/ 15 h 80"/>
                <a:gd name="T8" fmla="*/ 7 w 58"/>
                <a:gd name="T9" fmla="*/ 13 h 80"/>
                <a:gd name="T10" fmla="*/ 5 w 58"/>
                <a:gd name="T11" fmla="*/ 11 h 80"/>
                <a:gd name="T12" fmla="*/ 6 w 58"/>
                <a:gd name="T13" fmla="*/ 8 h 80"/>
                <a:gd name="T14" fmla="*/ 7 w 58"/>
                <a:gd name="T15" fmla="*/ 6 h 80"/>
                <a:gd name="T16" fmla="*/ 8 w 58"/>
                <a:gd name="T17" fmla="*/ 3 h 80"/>
                <a:gd name="T18" fmla="*/ 8 w 58"/>
                <a:gd name="T19" fmla="*/ 2 h 80"/>
                <a:gd name="T20" fmla="*/ 8 w 58"/>
                <a:gd name="T21" fmla="*/ 1 h 80"/>
                <a:gd name="T22" fmla="*/ 7 w 58"/>
                <a:gd name="T23" fmla="*/ 0 h 80"/>
                <a:gd name="T24" fmla="*/ 6 w 58"/>
                <a:gd name="T25" fmla="*/ 1 h 80"/>
                <a:gd name="T26" fmla="*/ 3 w 58"/>
                <a:gd name="T27" fmla="*/ 3 h 80"/>
                <a:gd name="T28" fmla="*/ 1 w 58"/>
                <a:gd name="T29" fmla="*/ 7 h 80"/>
                <a:gd name="T30" fmla="*/ 0 w 58"/>
                <a:gd name="T31" fmla="*/ 11 h 80"/>
                <a:gd name="T32" fmla="*/ 2 w 58"/>
                <a:gd name="T33" fmla="*/ 15 h 80"/>
                <a:gd name="T34" fmla="*/ 3 w 58"/>
                <a:gd name="T35" fmla="*/ 16 h 80"/>
                <a:gd name="T36" fmla="*/ 4 w 58"/>
                <a:gd name="T37" fmla="*/ 18 h 80"/>
                <a:gd name="T38" fmla="*/ 5 w 58"/>
                <a:gd name="T39" fmla="*/ 19 h 80"/>
                <a:gd name="T40" fmla="*/ 7 w 58"/>
                <a:gd name="T41" fmla="*/ 19 h 80"/>
                <a:gd name="T42" fmla="*/ 8 w 58"/>
                <a:gd name="T43" fmla="*/ 20 h 80"/>
                <a:gd name="T44" fmla="*/ 10 w 58"/>
                <a:gd name="T45" fmla="*/ 20 h 80"/>
                <a:gd name="T46" fmla="*/ 11 w 58"/>
                <a:gd name="T47" fmla="*/ 20 h 80"/>
                <a:gd name="T48" fmla="*/ 13 w 58"/>
                <a:gd name="T49" fmla="*/ 20 h 80"/>
                <a:gd name="T50" fmla="*/ 14 w 58"/>
                <a:gd name="T51" fmla="*/ 20 h 80"/>
                <a:gd name="T52" fmla="*/ 15 w 58"/>
                <a:gd name="T53" fmla="*/ 19 h 80"/>
                <a:gd name="T54" fmla="*/ 15 w 58"/>
                <a:gd name="T55" fmla="*/ 18 h 80"/>
                <a:gd name="T56" fmla="*/ 15 w 58"/>
                <a:gd name="T57" fmla="*/ 18 h 80"/>
                <a:gd name="T58" fmla="*/ 15 w 58"/>
                <a:gd name="T59" fmla="*/ 18 h 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8" h="80">
                  <a:moveTo>
                    <a:pt x="57" y="69"/>
                  </a:moveTo>
                  <a:lnTo>
                    <a:pt x="48" y="67"/>
                  </a:lnTo>
                  <a:lnTo>
                    <a:pt x="38" y="64"/>
                  </a:lnTo>
                  <a:lnTo>
                    <a:pt x="31" y="60"/>
                  </a:lnTo>
                  <a:lnTo>
                    <a:pt x="25" y="52"/>
                  </a:lnTo>
                  <a:lnTo>
                    <a:pt x="20" y="41"/>
                  </a:lnTo>
                  <a:lnTo>
                    <a:pt x="22" y="31"/>
                  </a:lnTo>
                  <a:lnTo>
                    <a:pt x="25" y="21"/>
                  </a:lnTo>
                  <a:lnTo>
                    <a:pt x="31" y="11"/>
                  </a:lnTo>
                  <a:lnTo>
                    <a:pt x="32" y="6"/>
                  </a:lnTo>
                  <a:lnTo>
                    <a:pt x="31" y="2"/>
                  </a:lnTo>
                  <a:lnTo>
                    <a:pt x="28" y="0"/>
                  </a:lnTo>
                  <a:lnTo>
                    <a:pt x="23" y="2"/>
                  </a:lnTo>
                  <a:lnTo>
                    <a:pt x="11" y="12"/>
                  </a:lnTo>
                  <a:lnTo>
                    <a:pt x="3" y="28"/>
                  </a:lnTo>
                  <a:lnTo>
                    <a:pt x="0" y="43"/>
                  </a:lnTo>
                  <a:lnTo>
                    <a:pt x="5" y="58"/>
                  </a:lnTo>
                  <a:lnTo>
                    <a:pt x="9" y="64"/>
                  </a:lnTo>
                  <a:lnTo>
                    <a:pt x="14" y="70"/>
                  </a:lnTo>
                  <a:lnTo>
                    <a:pt x="18" y="73"/>
                  </a:lnTo>
                  <a:lnTo>
                    <a:pt x="25" y="76"/>
                  </a:lnTo>
                  <a:lnTo>
                    <a:pt x="32" y="78"/>
                  </a:lnTo>
                  <a:lnTo>
                    <a:pt x="38" y="80"/>
                  </a:lnTo>
                  <a:lnTo>
                    <a:pt x="44" y="80"/>
                  </a:lnTo>
                  <a:lnTo>
                    <a:pt x="52" y="80"/>
                  </a:lnTo>
                  <a:lnTo>
                    <a:pt x="55" y="78"/>
                  </a:lnTo>
                  <a:lnTo>
                    <a:pt x="58" y="75"/>
                  </a:lnTo>
                  <a:lnTo>
                    <a:pt x="58" y="72"/>
                  </a:lnTo>
                  <a:lnTo>
                    <a:pt x="57" y="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69" name="Freeform 110">
              <a:extLst>
                <a:ext uri="{FF2B5EF4-FFF2-40B4-BE49-F238E27FC236}">
                  <a16:creationId xmlns:a16="http://schemas.microsoft.com/office/drawing/2014/main" id="{79ABB985-30AB-444E-87E3-103BB5D14393}"/>
                </a:ext>
              </a:extLst>
            </p:cNvPr>
            <p:cNvSpPr>
              <a:spLocks/>
            </p:cNvSpPr>
            <p:nvPr/>
          </p:nvSpPr>
          <p:spPr bwMode="auto">
            <a:xfrm>
              <a:off x="5248" y="3377"/>
              <a:ext cx="28" cy="40"/>
            </a:xfrm>
            <a:custGeom>
              <a:avLst/>
              <a:gdLst>
                <a:gd name="T0" fmla="*/ 14 w 56"/>
                <a:gd name="T1" fmla="*/ 18 h 79"/>
                <a:gd name="T2" fmla="*/ 11 w 56"/>
                <a:gd name="T3" fmla="*/ 17 h 79"/>
                <a:gd name="T4" fmla="*/ 9 w 56"/>
                <a:gd name="T5" fmla="*/ 16 h 79"/>
                <a:gd name="T6" fmla="*/ 6 w 56"/>
                <a:gd name="T7" fmla="*/ 14 h 79"/>
                <a:gd name="T8" fmla="*/ 5 w 56"/>
                <a:gd name="T9" fmla="*/ 12 h 79"/>
                <a:gd name="T10" fmla="*/ 4 w 56"/>
                <a:gd name="T11" fmla="*/ 10 h 79"/>
                <a:gd name="T12" fmla="*/ 3 w 56"/>
                <a:gd name="T13" fmla="*/ 7 h 79"/>
                <a:gd name="T14" fmla="*/ 3 w 56"/>
                <a:gd name="T15" fmla="*/ 4 h 79"/>
                <a:gd name="T16" fmla="*/ 4 w 56"/>
                <a:gd name="T17" fmla="*/ 1 h 79"/>
                <a:gd name="T18" fmla="*/ 3 w 56"/>
                <a:gd name="T19" fmla="*/ 0 h 79"/>
                <a:gd name="T20" fmla="*/ 3 w 56"/>
                <a:gd name="T21" fmla="*/ 0 h 79"/>
                <a:gd name="T22" fmla="*/ 2 w 56"/>
                <a:gd name="T23" fmla="*/ 1 h 79"/>
                <a:gd name="T24" fmla="*/ 1 w 56"/>
                <a:gd name="T25" fmla="*/ 2 h 79"/>
                <a:gd name="T26" fmla="*/ 1 w 56"/>
                <a:gd name="T27" fmla="*/ 5 h 79"/>
                <a:gd name="T28" fmla="*/ 0 w 56"/>
                <a:gd name="T29" fmla="*/ 9 h 79"/>
                <a:gd name="T30" fmla="*/ 0 w 56"/>
                <a:gd name="T31" fmla="*/ 12 h 79"/>
                <a:gd name="T32" fmla="*/ 1 w 56"/>
                <a:gd name="T33" fmla="*/ 15 h 79"/>
                <a:gd name="T34" fmla="*/ 3 w 56"/>
                <a:gd name="T35" fmla="*/ 17 h 79"/>
                <a:gd name="T36" fmla="*/ 4 w 56"/>
                <a:gd name="T37" fmla="*/ 18 h 79"/>
                <a:gd name="T38" fmla="*/ 5 w 56"/>
                <a:gd name="T39" fmla="*/ 19 h 79"/>
                <a:gd name="T40" fmla="*/ 7 w 56"/>
                <a:gd name="T41" fmla="*/ 19 h 79"/>
                <a:gd name="T42" fmla="*/ 8 w 56"/>
                <a:gd name="T43" fmla="*/ 20 h 79"/>
                <a:gd name="T44" fmla="*/ 10 w 56"/>
                <a:gd name="T45" fmla="*/ 20 h 79"/>
                <a:gd name="T46" fmla="*/ 12 w 56"/>
                <a:gd name="T47" fmla="*/ 20 h 79"/>
                <a:gd name="T48" fmla="*/ 13 w 56"/>
                <a:gd name="T49" fmla="*/ 20 h 79"/>
                <a:gd name="T50" fmla="*/ 14 w 56"/>
                <a:gd name="T51" fmla="*/ 20 h 79"/>
                <a:gd name="T52" fmla="*/ 14 w 56"/>
                <a:gd name="T53" fmla="*/ 19 h 79"/>
                <a:gd name="T54" fmla="*/ 14 w 56"/>
                <a:gd name="T55" fmla="*/ 19 h 79"/>
                <a:gd name="T56" fmla="*/ 14 w 56"/>
                <a:gd name="T57" fmla="*/ 18 h 79"/>
                <a:gd name="T58" fmla="*/ 14 w 56"/>
                <a:gd name="T59" fmla="*/ 18 h 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6" h="79">
                  <a:moveTo>
                    <a:pt x="55" y="71"/>
                  </a:moveTo>
                  <a:lnTo>
                    <a:pt x="43" y="68"/>
                  </a:lnTo>
                  <a:lnTo>
                    <a:pt x="33" y="64"/>
                  </a:lnTo>
                  <a:lnTo>
                    <a:pt x="24" y="56"/>
                  </a:lnTo>
                  <a:lnTo>
                    <a:pt x="18" y="48"/>
                  </a:lnTo>
                  <a:lnTo>
                    <a:pt x="15" y="38"/>
                  </a:lnTo>
                  <a:lnTo>
                    <a:pt x="12" y="27"/>
                  </a:lnTo>
                  <a:lnTo>
                    <a:pt x="12" y="15"/>
                  </a:lnTo>
                  <a:lnTo>
                    <a:pt x="14" y="3"/>
                  </a:lnTo>
                  <a:lnTo>
                    <a:pt x="12" y="0"/>
                  </a:lnTo>
                  <a:lnTo>
                    <a:pt x="9" y="0"/>
                  </a:lnTo>
                  <a:lnTo>
                    <a:pt x="6" y="3"/>
                  </a:lnTo>
                  <a:lnTo>
                    <a:pt x="4" y="6"/>
                  </a:lnTo>
                  <a:lnTo>
                    <a:pt x="1" y="19"/>
                  </a:lnTo>
                  <a:lnTo>
                    <a:pt x="0" y="33"/>
                  </a:lnTo>
                  <a:lnTo>
                    <a:pt x="0" y="47"/>
                  </a:lnTo>
                  <a:lnTo>
                    <a:pt x="4" y="59"/>
                  </a:lnTo>
                  <a:lnTo>
                    <a:pt x="9" y="65"/>
                  </a:lnTo>
                  <a:lnTo>
                    <a:pt x="14" y="70"/>
                  </a:lnTo>
                  <a:lnTo>
                    <a:pt x="20" y="73"/>
                  </a:lnTo>
                  <a:lnTo>
                    <a:pt x="26" y="76"/>
                  </a:lnTo>
                  <a:lnTo>
                    <a:pt x="32" y="78"/>
                  </a:lnTo>
                  <a:lnTo>
                    <a:pt x="38" y="79"/>
                  </a:lnTo>
                  <a:lnTo>
                    <a:pt x="46" y="79"/>
                  </a:lnTo>
                  <a:lnTo>
                    <a:pt x="52" y="79"/>
                  </a:lnTo>
                  <a:lnTo>
                    <a:pt x="55" y="78"/>
                  </a:lnTo>
                  <a:lnTo>
                    <a:pt x="56" y="74"/>
                  </a:lnTo>
                  <a:lnTo>
                    <a:pt x="56" y="73"/>
                  </a:lnTo>
                  <a:lnTo>
                    <a:pt x="55"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0" name="Freeform 111">
              <a:extLst>
                <a:ext uri="{FF2B5EF4-FFF2-40B4-BE49-F238E27FC236}">
                  <a16:creationId xmlns:a16="http://schemas.microsoft.com/office/drawing/2014/main" id="{6DC2AAA9-95CE-48FE-9819-5CEDD691409D}"/>
                </a:ext>
              </a:extLst>
            </p:cNvPr>
            <p:cNvSpPr>
              <a:spLocks/>
            </p:cNvSpPr>
            <p:nvPr/>
          </p:nvSpPr>
          <p:spPr bwMode="auto">
            <a:xfrm>
              <a:off x="5236" y="3459"/>
              <a:ext cx="39" cy="28"/>
            </a:xfrm>
            <a:custGeom>
              <a:avLst/>
              <a:gdLst>
                <a:gd name="T0" fmla="*/ 19 w 76"/>
                <a:gd name="T1" fmla="*/ 10 h 57"/>
                <a:gd name="T2" fmla="*/ 16 w 76"/>
                <a:gd name="T3" fmla="*/ 10 h 57"/>
                <a:gd name="T4" fmla="*/ 13 w 76"/>
                <a:gd name="T5" fmla="*/ 10 h 57"/>
                <a:gd name="T6" fmla="*/ 10 w 76"/>
                <a:gd name="T7" fmla="*/ 10 h 57"/>
                <a:gd name="T8" fmla="*/ 8 w 76"/>
                <a:gd name="T9" fmla="*/ 8 h 57"/>
                <a:gd name="T10" fmla="*/ 6 w 76"/>
                <a:gd name="T11" fmla="*/ 6 h 57"/>
                <a:gd name="T12" fmla="*/ 5 w 76"/>
                <a:gd name="T13" fmla="*/ 4 h 57"/>
                <a:gd name="T14" fmla="*/ 5 w 76"/>
                <a:gd name="T15" fmla="*/ 2 h 57"/>
                <a:gd name="T16" fmla="*/ 3 w 76"/>
                <a:gd name="T17" fmla="*/ 0 h 57"/>
                <a:gd name="T18" fmla="*/ 3 w 76"/>
                <a:gd name="T19" fmla="*/ 0 h 57"/>
                <a:gd name="T20" fmla="*/ 1 w 76"/>
                <a:gd name="T21" fmla="*/ 0 h 57"/>
                <a:gd name="T22" fmla="*/ 1 w 76"/>
                <a:gd name="T23" fmla="*/ 1 h 57"/>
                <a:gd name="T24" fmla="*/ 0 w 76"/>
                <a:gd name="T25" fmla="*/ 2 h 57"/>
                <a:gd name="T26" fmla="*/ 1 w 76"/>
                <a:gd name="T27" fmla="*/ 5 h 57"/>
                <a:gd name="T28" fmla="*/ 2 w 76"/>
                <a:gd name="T29" fmla="*/ 8 h 57"/>
                <a:gd name="T30" fmla="*/ 3 w 76"/>
                <a:gd name="T31" fmla="*/ 10 h 57"/>
                <a:gd name="T32" fmla="*/ 5 w 76"/>
                <a:gd name="T33" fmla="*/ 12 h 57"/>
                <a:gd name="T34" fmla="*/ 6 w 76"/>
                <a:gd name="T35" fmla="*/ 13 h 57"/>
                <a:gd name="T36" fmla="*/ 7 w 76"/>
                <a:gd name="T37" fmla="*/ 14 h 57"/>
                <a:gd name="T38" fmla="*/ 9 w 76"/>
                <a:gd name="T39" fmla="*/ 14 h 57"/>
                <a:gd name="T40" fmla="*/ 11 w 76"/>
                <a:gd name="T41" fmla="*/ 14 h 57"/>
                <a:gd name="T42" fmla="*/ 13 w 76"/>
                <a:gd name="T43" fmla="*/ 13 h 57"/>
                <a:gd name="T44" fmla="*/ 15 w 76"/>
                <a:gd name="T45" fmla="*/ 13 h 57"/>
                <a:gd name="T46" fmla="*/ 16 w 76"/>
                <a:gd name="T47" fmla="*/ 13 h 57"/>
                <a:gd name="T48" fmla="*/ 18 w 76"/>
                <a:gd name="T49" fmla="*/ 13 h 57"/>
                <a:gd name="T50" fmla="*/ 19 w 76"/>
                <a:gd name="T51" fmla="*/ 12 h 57"/>
                <a:gd name="T52" fmla="*/ 20 w 76"/>
                <a:gd name="T53" fmla="*/ 11 h 57"/>
                <a:gd name="T54" fmla="*/ 20 w 76"/>
                <a:gd name="T55" fmla="*/ 10 h 57"/>
                <a:gd name="T56" fmla="*/ 19 w 76"/>
                <a:gd name="T57" fmla="*/ 10 h 57"/>
                <a:gd name="T58" fmla="*/ 19 w 76"/>
                <a:gd name="T59" fmla="*/ 10 h 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6" h="57">
                  <a:moveTo>
                    <a:pt x="73" y="40"/>
                  </a:moveTo>
                  <a:lnTo>
                    <a:pt x="63" y="40"/>
                  </a:lnTo>
                  <a:lnTo>
                    <a:pt x="50" y="41"/>
                  </a:lnTo>
                  <a:lnTo>
                    <a:pt x="38" y="40"/>
                  </a:lnTo>
                  <a:lnTo>
                    <a:pt x="29" y="34"/>
                  </a:lnTo>
                  <a:lnTo>
                    <a:pt x="24" y="26"/>
                  </a:lnTo>
                  <a:lnTo>
                    <a:pt x="20" y="19"/>
                  </a:lnTo>
                  <a:lnTo>
                    <a:pt x="17" y="9"/>
                  </a:lnTo>
                  <a:lnTo>
                    <a:pt x="12" y="2"/>
                  </a:lnTo>
                  <a:lnTo>
                    <a:pt x="9" y="0"/>
                  </a:lnTo>
                  <a:lnTo>
                    <a:pt x="4" y="2"/>
                  </a:lnTo>
                  <a:lnTo>
                    <a:pt x="1" y="5"/>
                  </a:lnTo>
                  <a:lnTo>
                    <a:pt x="0" y="9"/>
                  </a:lnTo>
                  <a:lnTo>
                    <a:pt x="3" y="22"/>
                  </a:lnTo>
                  <a:lnTo>
                    <a:pt x="6" y="32"/>
                  </a:lnTo>
                  <a:lnTo>
                    <a:pt x="11" y="41"/>
                  </a:lnTo>
                  <a:lnTo>
                    <a:pt x="18" y="51"/>
                  </a:lnTo>
                  <a:lnTo>
                    <a:pt x="23" y="54"/>
                  </a:lnTo>
                  <a:lnTo>
                    <a:pt x="27" y="57"/>
                  </a:lnTo>
                  <a:lnTo>
                    <a:pt x="35" y="57"/>
                  </a:lnTo>
                  <a:lnTo>
                    <a:pt x="41" y="57"/>
                  </a:lnTo>
                  <a:lnTo>
                    <a:pt x="49" y="55"/>
                  </a:lnTo>
                  <a:lnTo>
                    <a:pt x="56" y="54"/>
                  </a:lnTo>
                  <a:lnTo>
                    <a:pt x="63" y="54"/>
                  </a:lnTo>
                  <a:lnTo>
                    <a:pt x="69" y="52"/>
                  </a:lnTo>
                  <a:lnTo>
                    <a:pt x="72" y="51"/>
                  </a:lnTo>
                  <a:lnTo>
                    <a:pt x="76" y="46"/>
                  </a:lnTo>
                  <a:lnTo>
                    <a:pt x="76" y="41"/>
                  </a:lnTo>
                  <a:lnTo>
                    <a:pt x="73"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1" name="Freeform 112">
              <a:extLst>
                <a:ext uri="{FF2B5EF4-FFF2-40B4-BE49-F238E27FC236}">
                  <a16:creationId xmlns:a16="http://schemas.microsoft.com/office/drawing/2014/main" id="{07D8C023-01F0-407B-A614-9A469549C673}"/>
                </a:ext>
              </a:extLst>
            </p:cNvPr>
            <p:cNvSpPr>
              <a:spLocks/>
            </p:cNvSpPr>
            <p:nvPr/>
          </p:nvSpPr>
          <p:spPr bwMode="auto">
            <a:xfrm>
              <a:off x="5247" y="3530"/>
              <a:ext cx="20" cy="37"/>
            </a:xfrm>
            <a:custGeom>
              <a:avLst/>
              <a:gdLst>
                <a:gd name="T0" fmla="*/ 5 w 40"/>
                <a:gd name="T1" fmla="*/ 0 h 75"/>
                <a:gd name="T2" fmla="*/ 2 w 40"/>
                <a:gd name="T3" fmla="*/ 5 h 75"/>
                <a:gd name="T4" fmla="*/ 0 w 40"/>
                <a:gd name="T5" fmla="*/ 10 h 75"/>
                <a:gd name="T6" fmla="*/ 2 w 40"/>
                <a:gd name="T7" fmla="*/ 15 h 75"/>
                <a:gd name="T8" fmla="*/ 6 w 40"/>
                <a:gd name="T9" fmla="*/ 18 h 75"/>
                <a:gd name="T10" fmla="*/ 7 w 40"/>
                <a:gd name="T11" fmla="*/ 18 h 75"/>
                <a:gd name="T12" fmla="*/ 9 w 40"/>
                <a:gd name="T13" fmla="*/ 18 h 75"/>
                <a:gd name="T14" fmla="*/ 10 w 40"/>
                <a:gd name="T15" fmla="*/ 17 h 75"/>
                <a:gd name="T16" fmla="*/ 10 w 40"/>
                <a:gd name="T17" fmla="*/ 15 h 75"/>
                <a:gd name="T18" fmla="*/ 8 w 40"/>
                <a:gd name="T19" fmla="*/ 12 h 75"/>
                <a:gd name="T20" fmla="*/ 6 w 40"/>
                <a:gd name="T21" fmla="*/ 9 h 75"/>
                <a:gd name="T22" fmla="*/ 5 w 40"/>
                <a:gd name="T23" fmla="*/ 5 h 75"/>
                <a:gd name="T24" fmla="*/ 7 w 40"/>
                <a:gd name="T25" fmla="*/ 1 h 75"/>
                <a:gd name="T26" fmla="*/ 7 w 40"/>
                <a:gd name="T27" fmla="*/ 0 h 75"/>
                <a:gd name="T28" fmla="*/ 6 w 40"/>
                <a:gd name="T29" fmla="*/ 0 h 75"/>
                <a:gd name="T30" fmla="*/ 5 w 40"/>
                <a:gd name="T31" fmla="*/ 0 h 75"/>
                <a:gd name="T32" fmla="*/ 5 w 40"/>
                <a:gd name="T33" fmla="*/ 0 h 75"/>
                <a:gd name="T34" fmla="*/ 5 w 40"/>
                <a:gd name="T35" fmla="*/ 0 h 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0" h="75">
                  <a:moveTo>
                    <a:pt x="17" y="2"/>
                  </a:moveTo>
                  <a:lnTo>
                    <a:pt x="5" y="20"/>
                  </a:lnTo>
                  <a:lnTo>
                    <a:pt x="0" y="40"/>
                  </a:lnTo>
                  <a:lnTo>
                    <a:pt x="6" y="62"/>
                  </a:lnTo>
                  <a:lnTo>
                    <a:pt x="22" y="75"/>
                  </a:lnTo>
                  <a:lnTo>
                    <a:pt x="28" y="75"/>
                  </a:lnTo>
                  <a:lnTo>
                    <a:pt x="35" y="74"/>
                  </a:lnTo>
                  <a:lnTo>
                    <a:pt x="40" y="69"/>
                  </a:lnTo>
                  <a:lnTo>
                    <a:pt x="40" y="63"/>
                  </a:lnTo>
                  <a:lnTo>
                    <a:pt x="31" y="49"/>
                  </a:lnTo>
                  <a:lnTo>
                    <a:pt x="22" y="36"/>
                  </a:lnTo>
                  <a:lnTo>
                    <a:pt x="19" y="20"/>
                  </a:lnTo>
                  <a:lnTo>
                    <a:pt x="25" y="5"/>
                  </a:lnTo>
                  <a:lnTo>
                    <a:pt x="25" y="2"/>
                  </a:lnTo>
                  <a:lnTo>
                    <a:pt x="23" y="0"/>
                  </a:lnTo>
                  <a:lnTo>
                    <a:pt x="20" y="0"/>
                  </a:lnTo>
                  <a:lnTo>
                    <a:pt x="17"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2" name="Freeform 113">
              <a:extLst>
                <a:ext uri="{FF2B5EF4-FFF2-40B4-BE49-F238E27FC236}">
                  <a16:creationId xmlns:a16="http://schemas.microsoft.com/office/drawing/2014/main" id="{76B4EF60-615C-488A-9BDB-A9FDA8CEF0DA}"/>
                </a:ext>
              </a:extLst>
            </p:cNvPr>
            <p:cNvSpPr>
              <a:spLocks/>
            </p:cNvSpPr>
            <p:nvPr/>
          </p:nvSpPr>
          <p:spPr bwMode="auto">
            <a:xfrm>
              <a:off x="5250" y="3606"/>
              <a:ext cx="22" cy="57"/>
            </a:xfrm>
            <a:custGeom>
              <a:avLst/>
              <a:gdLst>
                <a:gd name="T0" fmla="*/ 5 w 43"/>
                <a:gd name="T1" fmla="*/ 3 h 115"/>
                <a:gd name="T2" fmla="*/ 2 w 43"/>
                <a:gd name="T3" fmla="*/ 9 h 115"/>
                <a:gd name="T4" fmla="*/ 0 w 43"/>
                <a:gd name="T5" fmla="*/ 16 h 115"/>
                <a:gd name="T6" fmla="*/ 0 w 43"/>
                <a:gd name="T7" fmla="*/ 22 h 115"/>
                <a:gd name="T8" fmla="*/ 4 w 43"/>
                <a:gd name="T9" fmla="*/ 28 h 115"/>
                <a:gd name="T10" fmla="*/ 6 w 43"/>
                <a:gd name="T11" fmla="*/ 28 h 115"/>
                <a:gd name="T12" fmla="*/ 7 w 43"/>
                <a:gd name="T13" fmla="*/ 27 h 115"/>
                <a:gd name="T14" fmla="*/ 9 w 43"/>
                <a:gd name="T15" fmla="*/ 25 h 115"/>
                <a:gd name="T16" fmla="*/ 10 w 43"/>
                <a:gd name="T17" fmla="*/ 23 h 115"/>
                <a:gd name="T18" fmla="*/ 10 w 43"/>
                <a:gd name="T19" fmla="*/ 21 h 115"/>
                <a:gd name="T20" fmla="*/ 10 w 43"/>
                <a:gd name="T21" fmla="*/ 18 h 115"/>
                <a:gd name="T22" fmla="*/ 10 w 43"/>
                <a:gd name="T23" fmla="*/ 16 h 115"/>
                <a:gd name="T24" fmla="*/ 9 w 43"/>
                <a:gd name="T25" fmla="*/ 13 h 115"/>
                <a:gd name="T26" fmla="*/ 9 w 43"/>
                <a:gd name="T27" fmla="*/ 10 h 115"/>
                <a:gd name="T28" fmla="*/ 10 w 43"/>
                <a:gd name="T29" fmla="*/ 8 h 115"/>
                <a:gd name="T30" fmla="*/ 10 w 43"/>
                <a:gd name="T31" fmla="*/ 6 h 115"/>
                <a:gd name="T32" fmla="*/ 11 w 43"/>
                <a:gd name="T33" fmla="*/ 3 h 115"/>
                <a:gd name="T34" fmla="*/ 11 w 43"/>
                <a:gd name="T35" fmla="*/ 2 h 115"/>
                <a:gd name="T36" fmla="*/ 11 w 43"/>
                <a:gd name="T37" fmla="*/ 1 h 115"/>
                <a:gd name="T38" fmla="*/ 10 w 43"/>
                <a:gd name="T39" fmla="*/ 0 h 115"/>
                <a:gd name="T40" fmla="*/ 10 w 43"/>
                <a:gd name="T41" fmla="*/ 0 h 115"/>
                <a:gd name="T42" fmla="*/ 8 w 43"/>
                <a:gd name="T43" fmla="*/ 0 h 115"/>
                <a:gd name="T44" fmla="*/ 7 w 43"/>
                <a:gd name="T45" fmla="*/ 0 h 115"/>
                <a:gd name="T46" fmla="*/ 6 w 43"/>
                <a:gd name="T47" fmla="*/ 2 h 115"/>
                <a:gd name="T48" fmla="*/ 5 w 43"/>
                <a:gd name="T49" fmla="*/ 3 h 115"/>
                <a:gd name="T50" fmla="*/ 5 w 43"/>
                <a:gd name="T51" fmla="*/ 3 h 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115">
                  <a:moveTo>
                    <a:pt x="19" y="13"/>
                  </a:moveTo>
                  <a:lnTo>
                    <a:pt x="8" y="37"/>
                  </a:lnTo>
                  <a:lnTo>
                    <a:pt x="0" y="65"/>
                  </a:lnTo>
                  <a:lnTo>
                    <a:pt x="0" y="90"/>
                  </a:lnTo>
                  <a:lnTo>
                    <a:pt x="14" y="113"/>
                  </a:lnTo>
                  <a:lnTo>
                    <a:pt x="22" y="115"/>
                  </a:lnTo>
                  <a:lnTo>
                    <a:pt x="28" y="110"/>
                  </a:lnTo>
                  <a:lnTo>
                    <a:pt x="34" y="103"/>
                  </a:lnTo>
                  <a:lnTo>
                    <a:pt x="37" y="95"/>
                  </a:lnTo>
                  <a:lnTo>
                    <a:pt x="37" y="84"/>
                  </a:lnTo>
                  <a:lnTo>
                    <a:pt x="37" y="74"/>
                  </a:lnTo>
                  <a:lnTo>
                    <a:pt x="37" y="65"/>
                  </a:lnTo>
                  <a:lnTo>
                    <a:pt x="36" y="54"/>
                  </a:lnTo>
                  <a:lnTo>
                    <a:pt x="36" y="43"/>
                  </a:lnTo>
                  <a:lnTo>
                    <a:pt x="37" y="34"/>
                  </a:lnTo>
                  <a:lnTo>
                    <a:pt x="39" y="25"/>
                  </a:lnTo>
                  <a:lnTo>
                    <a:pt x="42" y="14"/>
                  </a:lnTo>
                  <a:lnTo>
                    <a:pt x="43" y="9"/>
                  </a:lnTo>
                  <a:lnTo>
                    <a:pt x="42" y="6"/>
                  </a:lnTo>
                  <a:lnTo>
                    <a:pt x="40" y="2"/>
                  </a:lnTo>
                  <a:lnTo>
                    <a:pt x="37" y="0"/>
                  </a:lnTo>
                  <a:lnTo>
                    <a:pt x="31" y="0"/>
                  </a:lnTo>
                  <a:lnTo>
                    <a:pt x="26" y="3"/>
                  </a:lnTo>
                  <a:lnTo>
                    <a:pt x="22" y="8"/>
                  </a:lnTo>
                  <a:lnTo>
                    <a:pt x="19"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3" name="Freeform 114">
              <a:extLst>
                <a:ext uri="{FF2B5EF4-FFF2-40B4-BE49-F238E27FC236}">
                  <a16:creationId xmlns:a16="http://schemas.microsoft.com/office/drawing/2014/main" id="{50EB2659-47FD-4798-A288-23BFF6D502A5}"/>
                </a:ext>
              </a:extLst>
            </p:cNvPr>
            <p:cNvSpPr>
              <a:spLocks/>
            </p:cNvSpPr>
            <p:nvPr/>
          </p:nvSpPr>
          <p:spPr bwMode="auto">
            <a:xfrm>
              <a:off x="5243" y="3696"/>
              <a:ext cx="17" cy="53"/>
            </a:xfrm>
            <a:custGeom>
              <a:avLst/>
              <a:gdLst>
                <a:gd name="T0" fmla="*/ 6 w 33"/>
                <a:gd name="T1" fmla="*/ 1 h 105"/>
                <a:gd name="T2" fmla="*/ 4 w 33"/>
                <a:gd name="T3" fmla="*/ 4 h 105"/>
                <a:gd name="T4" fmla="*/ 3 w 33"/>
                <a:gd name="T5" fmla="*/ 6 h 105"/>
                <a:gd name="T6" fmla="*/ 2 w 33"/>
                <a:gd name="T7" fmla="*/ 9 h 105"/>
                <a:gd name="T8" fmla="*/ 1 w 33"/>
                <a:gd name="T9" fmla="*/ 12 h 105"/>
                <a:gd name="T10" fmla="*/ 0 w 33"/>
                <a:gd name="T11" fmla="*/ 15 h 105"/>
                <a:gd name="T12" fmla="*/ 0 w 33"/>
                <a:gd name="T13" fmla="*/ 19 h 105"/>
                <a:gd name="T14" fmla="*/ 1 w 33"/>
                <a:gd name="T15" fmla="*/ 22 h 105"/>
                <a:gd name="T16" fmla="*/ 1 w 33"/>
                <a:gd name="T17" fmla="*/ 26 h 105"/>
                <a:gd name="T18" fmla="*/ 2 w 33"/>
                <a:gd name="T19" fmla="*/ 27 h 105"/>
                <a:gd name="T20" fmla="*/ 4 w 33"/>
                <a:gd name="T21" fmla="*/ 27 h 105"/>
                <a:gd name="T22" fmla="*/ 5 w 33"/>
                <a:gd name="T23" fmla="*/ 26 h 105"/>
                <a:gd name="T24" fmla="*/ 6 w 33"/>
                <a:gd name="T25" fmla="*/ 24 h 105"/>
                <a:gd name="T26" fmla="*/ 5 w 33"/>
                <a:gd name="T27" fmla="*/ 18 h 105"/>
                <a:gd name="T28" fmla="*/ 6 w 33"/>
                <a:gd name="T29" fmla="*/ 13 h 105"/>
                <a:gd name="T30" fmla="*/ 6 w 33"/>
                <a:gd name="T31" fmla="*/ 7 h 105"/>
                <a:gd name="T32" fmla="*/ 8 w 33"/>
                <a:gd name="T33" fmla="*/ 1 h 105"/>
                <a:gd name="T34" fmla="*/ 9 w 33"/>
                <a:gd name="T35" fmla="*/ 0 h 105"/>
                <a:gd name="T36" fmla="*/ 8 w 33"/>
                <a:gd name="T37" fmla="*/ 0 h 105"/>
                <a:gd name="T38" fmla="*/ 7 w 33"/>
                <a:gd name="T39" fmla="*/ 1 h 105"/>
                <a:gd name="T40" fmla="*/ 6 w 33"/>
                <a:gd name="T41" fmla="*/ 1 h 105"/>
                <a:gd name="T42" fmla="*/ 6 w 33"/>
                <a:gd name="T43" fmla="*/ 1 h 10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 h="105">
                  <a:moveTo>
                    <a:pt x="23" y="3"/>
                  </a:moveTo>
                  <a:lnTo>
                    <a:pt x="16" y="13"/>
                  </a:lnTo>
                  <a:lnTo>
                    <a:pt x="10" y="24"/>
                  </a:lnTo>
                  <a:lnTo>
                    <a:pt x="6" y="35"/>
                  </a:lnTo>
                  <a:lnTo>
                    <a:pt x="1" y="46"/>
                  </a:lnTo>
                  <a:lnTo>
                    <a:pt x="0" y="59"/>
                  </a:lnTo>
                  <a:lnTo>
                    <a:pt x="0" y="73"/>
                  </a:lnTo>
                  <a:lnTo>
                    <a:pt x="1" y="88"/>
                  </a:lnTo>
                  <a:lnTo>
                    <a:pt x="4" y="102"/>
                  </a:lnTo>
                  <a:lnTo>
                    <a:pt x="7" y="105"/>
                  </a:lnTo>
                  <a:lnTo>
                    <a:pt x="13" y="105"/>
                  </a:lnTo>
                  <a:lnTo>
                    <a:pt x="18" y="101"/>
                  </a:lnTo>
                  <a:lnTo>
                    <a:pt x="21" y="95"/>
                  </a:lnTo>
                  <a:lnTo>
                    <a:pt x="20" y="72"/>
                  </a:lnTo>
                  <a:lnTo>
                    <a:pt x="21" y="49"/>
                  </a:lnTo>
                  <a:lnTo>
                    <a:pt x="24" y="26"/>
                  </a:lnTo>
                  <a:lnTo>
                    <a:pt x="32" y="4"/>
                  </a:lnTo>
                  <a:lnTo>
                    <a:pt x="33" y="0"/>
                  </a:lnTo>
                  <a:lnTo>
                    <a:pt x="30" y="0"/>
                  </a:lnTo>
                  <a:lnTo>
                    <a:pt x="26" y="1"/>
                  </a:lnTo>
                  <a:lnTo>
                    <a:pt x="2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4" name="Freeform 115">
              <a:extLst>
                <a:ext uri="{FF2B5EF4-FFF2-40B4-BE49-F238E27FC236}">
                  <a16:creationId xmlns:a16="http://schemas.microsoft.com/office/drawing/2014/main" id="{D9E17B05-4981-4B02-964F-8ED001B421D0}"/>
                </a:ext>
              </a:extLst>
            </p:cNvPr>
            <p:cNvSpPr>
              <a:spLocks/>
            </p:cNvSpPr>
            <p:nvPr/>
          </p:nvSpPr>
          <p:spPr bwMode="auto">
            <a:xfrm>
              <a:off x="5245" y="3790"/>
              <a:ext cx="24" cy="46"/>
            </a:xfrm>
            <a:custGeom>
              <a:avLst/>
              <a:gdLst>
                <a:gd name="T0" fmla="*/ 1 w 49"/>
                <a:gd name="T1" fmla="*/ 2 h 94"/>
                <a:gd name="T2" fmla="*/ 0 w 49"/>
                <a:gd name="T3" fmla="*/ 8 h 94"/>
                <a:gd name="T4" fmla="*/ 0 w 49"/>
                <a:gd name="T5" fmla="*/ 14 h 94"/>
                <a:gd name="T6" fmla="*/ 1 w 49"/>
                <a:gd name="T7" fmla="*/ 19 h 94"/>
                <a:gd name="T8" fmla="*/ 6 w 49"/>
                <a:gd name="T9" fmla="*/ 23 h 94"/>
                <a:gd name="T10" fmla="*/ 8 w 49"/>
                <a:gd name="T11" fmla="*/ 23 h 94"/>
                <a:gd name="T12" fmla="*/ 10 w 49"/>
                <a:gd name="T13" fmla="*/ 22 h 94"/>
                <a:gd name="T14" fmla="*/ 12 w 49"/>
                <a:gd name="T15" fmla="*/ 20 h 94"/>
                <a:gd name="T16" fmla="*/ 12 w 49"/>
                <a:gd name="T17" fmla="*/ 18 h 94"/>
                <a:gd name="T18" fmla="*/ 11 w 49"/>
                <a:gd name="T19" fmla="*/ 16 h 94"/>
                <a:gd name="T20" fmla="*/ 9 w 49"/>
                <a:gd name="T21" fmla="*/ 14 h 94"/>
                <a:gd name="T22" fmla="*/ 8 w 49"/>
                <a:gd name="T23" fmla="*/ 12 h 94"/>
                <a:gd name="T24" fmla="*/ 7 w 49"/>
                <a:gd name="T25" fmla="*/ 10 h 94"/>
                <a:gd name="T26" fmla="*/ 6 w 49"/>
                <a:gd name="T27" fmla="*/ 7 h 94"/>
                <a:gd name="T28" fmla="*/ 6 w 49"/>
                <a:gd name="T29" fmla="*/ 5 h 94"/>
                <a:gd name="T30" fmla="*/ 6 w 49"/>
                <a:gd name="T31" fmla="*/ 3 h 94"/>
                <a:gd name="T32" fmla="*/ 6 w 49"/>
                <a:gd name="T33" fmla="*/ 0 h 94"/>
                <a:gd name="T34" fmla="*/ 5 w 49"/>
                <a:gd name="T35" fmla="*/ 0 h 94"/>
                <a:gd name="T36" fmla="*/ 3 w 49"/>
                <a:gd name="T37" fmla="*/ 0 h 94"/>
                <a:gd name="T38" fmla="*/ 2 w 49"/>
                <a:gd name="T39" fmla="*/ 1 h 94"/>
                <a:gd name="T40" fmla="*/ 1 w 49"/>
                <a:gd name="T41" fmla="*/ 2 h 94"/>
                <a:gd name="T42" fmla="*/ 1 w 49"/>
                <a:gd name="T43" fmla="*/ 2 h 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9" h="94">
                  <a:moveTo>
                    <a:pt x="6" y="9"/>
                  </a:moveTo>
                  <a:lnTo>
                    <a:pt x="1" y="34"/>
                  </a:lnTo>
                  <a:lnTo>
                    <a:pt x="0" y="58"/>
                  </a:lnTo>
                  <a:lnTo>
                    <a:pt x="6" y="80"/>
                  </a:lnTo>
                  <a:lnTo>
                    <a:pt x="26" y="94"/>
                  </a:lnTo>
                  <a:lnTo>
                    <a:pt x="33" y="94"/>
                  </a:lnTo>
                  <a:lnTo>
                    <a:pt x="43" y="89"/>
                  </a:lnTo>
                  <a:lnTo>
                    <a:pt x="49" y="83"/>
                  </a:lnTo>
                  <a:lnTo>
                    <a:pt x="49" y="75"/>
                  </a:lnTo>
                  <a:lnTo>
                    <a:pt x="44" y="66"/>
                  </a:lnTo>
                  <a:lnTo>
                    <a:pt x="39" y="57"/>
                  </a:lnTo>
                  <a:lnTo>
                    <a:pt x="35" y="49"/>
                  </a:lnTo>
                  <a:lnTo>
                    <a:pt x="30" y="40"/>
                  </a:lnTo>
                  <a:lnTo>
                    <a:pt x="27" y="31"/>
                  </a:lnTo>
                  <a:lnTo>
                    <a:pt x="26" y="22"/>
                  </a:lnTo>
                  <a:lnTo>
                    <a:pt x="26" y="13"/>
                  </a:lnTo>
                  <a:lnTo>
                    <a:pt x="24" y="3"/>
                  </a:lnTo>
                  <a:lnTo>
                    <a:pt x="21" y="0"/>
                  </a:lnTo>
                  <a:lnTo>
                    <a:pt x="15" y="0"/>
                  </a:lnTo>
                  <a:lnTo>
                    <a:pt x="9" y="5"/>
                  </a:lnTo>
                  <a:lnTo>
                    <a:pt x="6"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5" name="Freeform 116">
              <a:extLst>
                <a:ext uri="{FF2B5EF4-FFF2-40B4-BE49-F238E27FC236}">
                  <a16:creationId xmlns:a16="http://schemas.microsoft.com/office/drawing/2014/main" id="{0E5DEDA8-F239-4A3F-969B-665B75DB7260}"/>
                </a:ext>
              </a:extLst>
            </p:cNvPr>
            <p:cNvSpPr>
              <a:spLocks/>
            </p:cNvSpPr>
            <p:nvPr/>
          </p:nvSpPr>
          <p:spPr bwMode="auto">
            <a:xfrm>
              <a:off x="5350" y="3837"/>
              <a:ext cx="19" cy="59"/>
            </a:xfrm>
            <a:custGeom>
              <a:avLst/>
              <a:gdLst>
                <a:gd name="T0" fmla="*/ 2 w 40"/>
                <a:gd name="T1" fmla="*/ 3 h 118"/>
                <a:gd name="T2" fmla="*/ 0 w 40"/>
                <a:gd name="T3" fmla="*/ 9 h 118"/>
                <a:gd name="T4" fmla="*/ 0 w 40"/>
                <a:gd name="T5" fmla="*/ 16 h 118"/>
                <a:gd name="T6" fmla="*/ 0 w 40"/>
                <a:gd name="T7" fmla="*/ 23 h 118"/>
                <a:gd name="T8" fmla="*/ 2 w 40"/>
                <a:gd name="T9" fmla="*/ 29 h 118"/>
                <a:gd name="T10" fmla="*/ 4 w 40"/>
                <a:gd name="T11" fmla="*/ 30 h 118"/>
                <a:gd name="T12" fmla="*/ 6 w 40"/>
                <a:gd name="T13" fmla="*/ 29 h 118"/>
                <a:gd name="T14" fmla="*/ 8 w 40"/>
                <a:gd name="T15" fmla="*/ 27 h 118"/>
                <a:gd name="T16" fmla="*/ 9 w 40"/>
                <a:gd name="T17" fmla="*/ 25 h 118"/>
                <a:gd name="T18" fmla="*/ 9 w 40"/>
                <a:gd name="T19" fmla="*/ 19 h 118"/>
                <a:gd name="T20" fmla="*/ 8 w 40"/>
                <a:gd name="T21" fmla="*/ 13 h 118"/>
                <a:gd name="T22" fmla="*/ 7 w 40"/>
                <a:gd name="T23" fmla="*/ 7 h 118"/>
                <a:gd name="T24" fmla="*/ 5 w 40"/>
                <a:gd name="T25" fmla="*/ 1 h 118"/>
                <a:gd name="T26" fmla="*/ 4 w 40"/>
                <a:gd name="T27" fmla="*/ 0 h 118"/>
                <a:gd name="T28" fmla="*/ 3 w 40"/>
                <a:gd name="T29" fmla="*/ 1 h 118"/>
                <a:gd name="T30" fmla="*/ 2 w 40"/>
                <a:gd name="T31" fmla="*/ 2 h 118"/>
                <a:gd name="T32" fmla="*/ 2 w 40"/>
                <a:gd name="T33" fmla="*/ 3 h 118"/>
                <a:gd name="T34" fmla="*/ 2 w 40"/>
                <a:gd name="T35" fmla="*/ 3 h 1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0" h="118">
                  <a:moveTo>
                    <a:pt x="9" y="9"/>
                  </a:moveTo>
                  <a:lnTo>
                    <a:pt x="3" y="35"/>
                  </a:lnTo>
                  <a:lnTo>
                    <a:pt x="0" y="61"/>
                  </a:lnTo>
                  <a:lnTo>
                    <a:pt x="2" y="89"/>
                  </a:lnTo>
                  <a:lnTo>
                    <a:pt x="11" y="113"/>
                  </a:lnTo>
                  <a:lnTo>
                    <a:pt x="18" y="118"/>
                  </a:lnTo>
                  <a:lnTo>
                    <a:pt x="28" y="113"/>
                  </a:lnTo>
                  <a:lnTo>
                    <a:pt x="35" y="106"/>
                  </a:lnTo>
                  <a:lnTo>
                    <a:pt x="38" y="98"/>
                  </a:lnTo>
                  <a:lnTo>
                    <a:pt x="40" y="73"/>
                  </a:lnTo>
                  <a:lnTo>
                    <a:pt x="35" y="49"/>
                  </a:lnTo>
                  <a:lnTo>
                    <a:pt x="29" y="26"/>
                  </a:lnTo>
                  <a:lnTo>
                    <a:pt x="20" y="3"/>
                  </a:lnTo>
                  <a:lnTo>
                    <a:pt x="17" y="0"/>
                  </a:lnTo>
                  <a:lnTo>
                    <a:pt x="14" y="2"/>
                  </a:lnTo>
                  <a:lnTo>
                    <a:pt x="11" y="6"/>
                  </a:lnTo>
                  <a:lnTo>
                    <a:pt x="9"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6" name="Freeform 117">
              <a:extLst>
                <a:ext uri="{FF2B5EF4-FFF2-40B4-BE49-F238E27FC236}">
                  <a16:creationId xmlns:a16="http://schemas.microsoft.com/office/drawing/2014/main" id="{29243E47-B5AB-4537-8B08-295FCADBD732}"/>
                </a:ext>
              </a:extLst>
            </p:cNvPr>
            <p:cNvSpPr>
              <a:spLocks/>
            </p:cNvSpPr>
            <p:nvPr/>
          </p:nvSpPr>
          <p:spPr bwMode="auto">
            <a:xfrm>
              <a:off x="5348" y="3602"/>
              <a:ext cx="15" cy="25"/>
            </a:xfrm>
            <a:custGeom>
              <a:avLst/>
              <a:gdLst>
                <a:gd name="T0" fmla="*/ 0 w 29"/>
                <a:gd name="T1" fmla="*/ 4 h 49"/>
                <a:gd name="T2" fmla="*/ 2 w 29"/>
                <a:gd name="T3" fmla="*/ 6 h 49"/>
                <a:gd name="T4" fmla="*/ 3 w 29"/>
                <a:gd name="T5" fmla="*/ 8 h 49"/>
                <a:gd name="T6" fmla="*/ 4 w 29"/>
                <a:gd name="T7" fmla="*/ 10 h 49"/>
                <a:gd name="T8" fmla="*/ 5 w 29"/>
                <a:gd name="T9" fmla="*/ 12 h 49"/>
                <a:gd name="T10" fmla="*/ 5 w 29"/>
                <a:gd name="T11" fmla="*/ 13 h 49"/>
                <a:gd name="T12" fmla="*/ 6 w 29"/>
                <a:gd name="T13" fmla="*/ 13 h 49"/>
                <a:gd name="T14" fmla="*/ 7 w 29"/>
                <a:gd name="T15" fmla="*/ 11 h 49"/>
                <a:gd name="T16" fmla="*/ 8 w 29"/>
                <a:gd name="T17" fmla="*/ 11 h 49"/>
                <a:gd name="T18" fmla="*/ 8 w 29"/>
                <a:gd name="T19" fmla="*/ 8 h 49"/>
                <a:gd name="T20" fmla="*/ 7 w 29"/>
                <a:gd name="T21" fmla="*/ 5 h 49"/>
                <a:gd name="T22" fmla="*/ 6 w 29"/>
                <a:gd name="T23" fmla="*/ 3 h 49"/>
                <a:gd name="T24" fmla="*/ 4 w 29"/>
                <a:gd name="T25" fmla="*/ 1 h 49"/>
                <a:gd name="T26" fmla="*/ 3 w 29"/>
                <a:gd name="T27" fmla="*/ 0 h 49"/>
                <a:gd name="T28" fmla="*/ 1 w 29"/>
                <a:gd name="T29" fmla="*/ 1 h 49"/>
                <a:gd name="T30" fmla="*/ 0 w 29"/>
                <a:gd name="T31" fmla="*/ 3 h 49"/>
                <a:gd name="T32" fmla="*/ 0 w 29"/>
                <a:gd name="T33" fmla="*/ 4 h 49"/>
                <a:gd name="T34" fmla="*/ 0 w 29"/>
                <a:gd name="T35" fmla="*/ 4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 h="49">
                  <a:moveTo>
                    <a:pt x="0" y="13"/>
                  </a:moveTo>
                  <a:lnTo>
                    <a:pt x="6" y="21"/>
                  </a:lnTo>
                  <a:lnTo>
                    <a:pt x="11" y="29"/>
                  </a:lnTo>
                  <a:lnTo>
                    <a:pt x="14" y="38"/>
                  </a:lnTo>
                  <a:lnTo>
                    <a:pt x="17" y="47"/>
                  </a:lnTo>
                  <a:lnTo>
                    <a:pt x="20" y="49"/>
                  </a:lnTo>
                  <a:lnTo>
                    <a:pt x="23" y="49"/>
                  </a:lnTo>
                  <a:lnTo>
                    <a:pt x="26" y="44"/>
                  </a:lnTo>
                  <a:lnTo>
                    <a:pt x="29" y="41"/>
                  </a:lnTo>
                  <a:lnTo>
                    <a:pt x="29" y="30"/>
                  </a:lnTo>
                  <a:lnTo>
                    <a:pt x="28" y="20"/>
                  </a:lnTo>
                  <a:lnTo>
                    <a:pt x="21" y="10"/>
                  </a:lnTo>
                  <a:lnTo>
                    <a:pt x="15" y="1"/>
                  </a:lnTo>
                  <a:lnTo>
                    <a:pt x="9" y="0"/>
                  </a:lnTo>
                  <a:lnTo>
                    <a:pt x="3" y="3"/>
                  </a:lnTo>
                  <a:lnTo>
                    <a:pt x="0" y="9"/>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32877" name="Freeform 118">
              <a:extLst>
                <a:ext uri="{FF2B5EF4-FFF2-40B4-BE49-F238E27FC236}">
                  <a16:creationId xmlns:a16="http://schemas.microsoft.com/office/drawing/2014/main" id="{44780CBE-B3B8-4709-A981-0CEAB5CDA386}"/>
                </a:ext>
              </a:extLst>
            </p:cNvPr>
            <p:cNvSpPr>
              <a:spLocks/>
            </p:cNvSpPr>
            <p:nvPr/>
          </p:nvSpPr>
          <p:spPr bwMode="auto">
            <a:xfrm>
              <a:off x="5341" y="3280"/>
              <a:ext cx="19" cy="26"/>
            </a:xfrm>
            <a:custGeom>
              <a:avLst/>
              <a:gdLst>
                <a:gd name="T0" fmla="*/ 1 w 37"/>
                <a:gd name="T1" fmla="*/ 5 h 50"/>
                <a:gd name="T2" fmla="*/ 2 w 37"/>
                <a:gd name="T3" fmla="*/ 5 h 50"/>
                <a:gd name="T4" fmla="*/ 4 w 37"/>
                <a:gd name="T5" fmla="*/ 6 h 50"/>
                <a:gd name="T6" fmla="*/ 4 w 37"/>
                <a:gd name="T7" fmla="*/ 7 h 50"/>
                <a:gd name="T8" fmla="*/ 5 w 37"/>
                <a:gd name="T9" fmla="*/ 9 h 50"/>
                <a:gd name="T10" fmla="*/ 5 w 37"/>
                <a:gd name="T11" fmla="*/ 9 h 50"/>
                <a:gd name="T12" fmla="*/ 6 w 37"/>
                <a:gd name="T13" fmla="*/ 11 h 50"/>
                <a:gd name="T14" fmla="*/ 7 w 37"/>
                <a:gd name="T15" fmla="*/ 12 h 50"/>
                <a:gd name="T16" fmla="*/ 7 w 37"/>
                <a:gd name="T17" fmla="*/ 12 h 50"/>
                <a:gd name="T18" fmla="*/ 8 w 37"/>
                <a:gd name="T19" fmla="*/ 14 h 50"/>
                <a:gd name="T20" fmla="*/ 8 w 37"/>
                <a:gd name="T21" fmla="*/ 13 h 50"/>
                <a:gd name="T22" fmla="*/ 9 w 37"/>
                <a:gd name="T23" fmla="*/ 12 h 50"/>
                <a:gd name="T24" fmla="*/ 10 w 37"/>
                <a:gd name="T25" fmla="*/ 11 h 50"/>
                <a:gd name="T26" fmla="*/ 9 w 37"/>
                <a:gd name="T27" fmla="*/ 7 h 50"/>
                <a:gd name="T28" fmla="*/ 8 w 37"/>
                <a:gd name="T29" fmla="*/ 4 h 50"/>
                <a:gd name="T30" fmla="*/ 6 w 37"/>
                <a:gd name="T31" fmla="*/ 2 h 50"/>
                <a:gd name="T32" fmla="*/ 3 w 37"/>
                <a:gd name="T33" fmla="*/ 0 h 50"/>
                <a:gd name="T34" fmla="*/ 2 w 37"/>
                <a:gd name="T35" fmla="*/ 1 h 50"/>
                <a:gd name="T36" fmla="*/ 1 w 37"/>
                <a:gd name="T37" fmla="*/ 2 h 50"/>
                <a:gd name="T38" fmla="*/ 0 w 37"/>
                <a:gd name="T39" fmla="*/ 3 h 50"/>
                <a:gd name="T40" fmla="*/ 1 w 37"/>
                <a:gd name="T41" fmla="*/ 5 h 50"/>
                <a:gd name="T42" fmla="*/ 1 w 37"/>
                <a:gd name="T43" fmla="*/ 5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7" h="50">
                  <a:moveTo>
                    <a:pt x="3" y="17"/>
                  </a:moveTo>
                  <a:lnTo>
                    <a:pt x="8" y="20"/>
                  </a:lnTo>
                  <a:lnTo>
                    <a:pt x="13" y="23"/>
                  </a:lnTo>
                  <a:lnTo>
                    <a:pt x="16" y="27"/>
                  </a:lnTo>
                  <a:lnTo>
                    <a:pt x="19" y="32"/>
                  </a:lnTo>
                  <a:lnTo>
                    <a:pt x="20" y="35"/>
                  </a:lnTo>
                  <a:lnTo>
                    <a:pt x="23" y="40"/>
                  </a:lnTo>
                  <a:lnTo>
                    <a:pt x="25" y="44"/>
                  </a:lnTo>
                  <a:lnTo>
                    <a:pt x="26" y="47"/>
                  </a:lnTo>
                  <a:lnTo>
                    <a:pt x="29" y="50"/>
                  </a:lnTo>
                  <a:lnTo>
                    <a:pt x="32" y="49"/>
                  </a:lnTo>
                  <a:lnTo>
                    <a:pt x="35" y="46"/>
                  </a:lnTo>
                  <a:lnTo>
                    <a:pt x="37" y="41"/>
                  </a:lnTo>
                  <a:lnTo>
                    <a:pt x="35" y="27"/>
                  </a:lnTo>
                  <a:lnTo>
                    <a:pt x="31" y="15"/>
                  </a:lnTo>
                  <a:lnTo>
                    <a:pt x="22" y="6"/>
                  </a:lnTo>
                  <a:lnTo>
                    <a:pt x="11" y="0"/>
                  </a:lnTo>
                  <a:lnTo>
                    <a:pt x="5" y="1"/>
                  </a:lnTo>
                  <a:lnTo>
                    <a:pt x="2" y="6"/>
                  </a:lnTo>
                  <a:lnTo>
                    <a:pt x="0" y="12"/>
                  </a:lnTo>
                  <a:lnTo>
                    <a:pt x="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
        <p:nvSpPr>
          <p:cNvPr id="32787" name="Text Box 119">
            <a:extLst>
              <a:ext uri="{FF2B5EF4-FFF2-40B4-BE49-F238E27FC236}">
                <a16:creationId xmlns:a16="http://schemas.microsoft.com/office/drawing/2014/main" id="{9B6ED690-DAD8-4CFC-88CF-DBE9DC1AABAB}"/>
              </a:ext>
            </a:extLst>
          </p:cNvPr>
          <p:cNvSpPr txBox="1">
            <a:spLocks noChangeArrowheads="1"/>
          </p:cNvSpPr>
          <p:nvPr/>
        </p:nvSpPr>
        <p:spPr bwMode="auto">
          <a:xfrm>
            <a:off x="7696200" y="14478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3200" b="1">
                <a:solidFill>
                  <a:srgbClr val="009900"/>
                </a:solidFill>
                <a:latin typeface="Times New Roman" panose="02020603050405020304" pitchFamily="18"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4">
            <a:extLst>
              <a:ext uri="{FF2B5EF4-FFF2-40B4-BE49-F238E27FC236}">
                <a16:creationId xmlns:a16="http://schemas.microsoft.com/office/drawing/2014/main" id="{70805277-DB8F-49B6-BE84-F1CEA1C6E3C8}"/>
              </a:ext>
            </a:extLst>
          </p:cNvPr>
          <p:cNvSpPr>
            <a:spLocks noGrp="1" noChangeArrowheads="1"/>
          </p:cNvSpPr>
          <p:nvPr>
            <p:ph type="title"/>
          </p:nvPr>
        </p:nvSpPr>
        <p:spPr/>
        <p:txBody>
          <a:bodyPr/>
          <a:lstStyle/>
          <a:p>
            <a:pPr eaLnBrk="1" hangingPunct="1"/>
            <a:r>
              <a:rPr lang="en-US" altLang="en-US" sz="3200"/>
              <a:t>What experiments are you planning?</a:t>
            </a:r>
          </a:p>
        </p:txBody>
      </p:sp>
      <p:sp>
        <p:nvSpPr>
          <p:cNvPr id="34819" name="Rectangle 5">
            <a:extLst>
              <a:ext uri="{FF2B5EF4-FFF2-40B4-BE49-F238E27FC236}">
                <a16:creationId xmlns:a16="http://schemas.microsoft.com/office/drawing/2014/main" id="{D5B16240-1AEE-46E1-8009-BC29FE77B410}"/>
              </a:ext>
            </a:extLst>
          </p:cNvPr>
          <p:cNvSpPr>
            <a:spLocks noGrp="1" noChangeArrowheads="1"/>
          </p:cNvSpPr>
          <p:nvPr>
            <p:ph type="body" idx="1"/>
          </p:nvPr>
        </p:nvSpPr>
        <p:spPr/>
        <p:txBody>
          <a:bodyPr/>
          <a:lstStyle/>
          <a:p>
            <a:pPr eaLnBrk="1" hangingPunct="1">
              <a:buFontTx/>
              <a:buChar char="•"/>
            </a:pPr>
            <a:r>
              <a:rPr lang="en-US" altLang="en-US"/>
              <a:t>What are your variables?</a:t>
            </a:r>
          </a:p>
          <a:p>
            <a:pPr eaLnBrk="1" hangingPunct="1">
              <a:buFontTx/>
              <a:buChar char="•"/>
            </a:pPr>
            <a:r>
              <a:rPr lang="en-US" altLang="en-US"/>
              <a:t>How will you keep your experiment fair?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a16="http://schemas.microsoft.com/office/drawing/2014/main" id="{15AC57F0-894F-409F-86E8-78BD09DF6D8C}"/>
              </a:ext>
            </a:extLst>
          </p:cNvPr>
          <p:cNvSpPr>
            <a:spLocks noGrp="1" noChangeArrowheads="1"/>
          </p:cNvSpPr>
          <p:nvPr>
            <p:ph type="title"/>
          </p:nvPr>
        </p:nvSpPr>
        <p:spPr/>
        <p:txBody>
          <a:bodyPr/>
          <a:lstStyle/>
          <a:p>
            <a:pPr eaLnBrk="1" hangingPunct="1"/>
            <a:r>
              <a:rPr lang="en-US" altLang="en-US" b="0"/>
              <a:t>Variables</a:t>
            </a:r>
          </a:p>
        </p:txBody>
      </p:sp>
      <p:sp>
        <p:nvSpPr>
          <p:cNvPr id="6147" name="Rectangle 3">
            <a:extLst>
              <a:ext uri="{FF2B5EF4-FFF2-40B4-BE49-F238E27FC236}">
                <a16:creationId xmlns:a16="http://schemas.microsoft.com/office/drawing/2014/main" id="{E954DC46-5990-42EF-9A28-AABAC4E53D7D}"/>
              </a:ext>
            </a:extLst>
          </p:cNvPr>
          <p:cNvSpPr>
            <a:spLocks noGrp="1" noChangeArrowheads="1"/>
          </p:cNvSpPr>
          <p:nvPr>
            <p:ph type="body" idx="1"/>
          </p:nvPr>
        </p:nvSpPr>
        <p:spPr/>
        <p:txBody>
          <a:bodyPr/>
          <a:lstStyle/>
          <a:p>
            <a:pPr eaLnBrk="1" hangingPunct="1"/>
            <a:r>
              <a:rPr lang="en-US" altLang="en-US"/>
              <a:t>A variable is something that is changed</a:t>
            </a:r>
          </a:p>
          <a:p>
            <a:pPr eaLnBrk="1" hangingPunct="1"/>
            <a:r>
              <a:rPr lang="en-US" altLang="en-US"/>
              <a:t>A constant, or control, is something that does not change</a:t>
            </a:r>
          </a:p>
          <a:p>
            <a:pPr eaLnBrk="1" hangingPunct="1"/>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943759E6-950C-4E9A-A3BA-9CF284C8D578}"/>
              </a:ext>
            </a:extLst>
          </p:cNvPr>
          <p:cNvSpPr>
            <a:spLocks noGrp="1" noChangeArrowheads="1"/>
          </p:cNvSpPr>
          <p:nvPr>
            <p:ph type="title"/>
          </p:nvPr>
        </p:nvSpPr>
        <p:spPr/>
        <p:txBody>
          <a:bodyPr/>
          <a:lstStyle/>
          <a:p>
            <a:pPr eaLnBrk="1" hangingPunct="1"/>
            <a:r>
              <a:rPr lang="en-US" altLang="en-US" b="0"/>
              <a:t>Science experiments use…</a:t>
            </a:r>
          </a:p>
        </p:txBody>
      </p:sp>
      <p:sp>
        <p:nvSpPr>
          <p:cNvPr id="8195" name="Rectangle 3">
            <a:extLst>
              <a:ext uri="{FF2B5EF4-FFF2-40B4-BE49-F238E27FC236}">
                <a16:creationId xmlns:a16="http://schemas.microsoft.com/office/drawing/2014/main" id="{B8889913-5489-444C-B2CC-C08F5AF7C0C3}"/>
              </a:ext>
            </a:extLst>
          </p:cNvPr>
          <p:cNvSpPr>
            <a:spLocks noGrp="1" noChangeArrowheads="1"/>
          </p:cNvSpPr>
          <p:nvPr>
            <p:ph type="body" idx="1"/>
          </p:nvPr>
        </p:nvSpPr>
        <p:spPr/>
        <p:txBody>
          <a:bodyPr/>
          <a:lstStyle/>
          <a:p>
            <a:pPr eaLnBrk="1" hangingPunct="1"/>
            <a:r>
              <a:rPr lang="en-US" altLang="en-US" b="1"/>
              <a:t>Independent Variable:</a:t>
            </a:r>
            <a:r>
              <a:rPr lang="en-US" altLang="en-US"/>
              <a:t> the one factor that is changed by the person doing the experiment</a:t>
            </a:r>
          </a:p>
          <a:p>
            <a:pPr eaLnBrk="1" hangingPunct="1"/>
            <a:r>
              <a:rPr lang="en-US" altLang="en-US" b="1"/>
              <a:t>Dependent Variable:</a:t>
            </a:r>
            <a:r>
              <a:rPr lang="en-US" altLang="en-US"/>
              <a:t> the factor which is measured in the experiment</a:t>
            </a:r>
          </a:p>
          <a:p>
            <a:pPr eaLnBrk="1" hangingPunct="1"/>
            <a:r>
              <a:rPr lang="en-US" altLang="en-US" b="1"/>
              <a:t>Controlled Variables:</a:t>
            </a:r>
            <a:r>
              <a:rPr lang="en-US" altLang="en-US"/>
              <a:t> all the factors that stay the same in an experiment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A025A44B-155C-45EF-8129-74ECFEA64B2E}"/>
              </a:ext>
            </a:extLst>
          </p:cNvPr>
          <p:cNvSpPr>
            <a:spLocks noGrp="1" noChangeArrowheads="1"/>
          </p:cNvSpPr>
          <p:nvPr>
            <p:ph type="title"/>
          </p:nvPr>
        </p:nvSpPr>
        <p:spPr/>
        <p:txBody>
          <a:bodyPr/>
          <a:lstStyle/>
          <a:p>
            <a:pPr eaLnBrk="1" hangingPunct="1"/>
            <a:r>
              <a:rPr lang="en-US" altLang="en-US"/>
              <a:t>A birdy example…</a:t>
            </a:r>
          </a:p>
        </p:txBody>
      </p:sp>
      <p:sp>
        <p:nvSpPr>
          <p:cNvPr id="10243" name="Rectangle 3">
            <a:extLst>
              <a:ext uri="{FF2B5EF4-FFF2-40B4-BE49-F238E27FC236}">
                <a16:creationId xmlns:a16="http://schemas.microsoft.com/office/drawing/2014/main" id="{4C5C1713-98CB-46C6-8C12-91B7DFF8E7C4}"/>
              </a:ext>
            </a:extLst>
          </p:cNvPr>
          <p:cNvSpPr>
            <a:spLocks noGrp="1" noChangeArrowheads="1"/>
          </p:cNvSpPr>
          <p:nvPr>
            <p:ph type="body" idx="1"/>
          </p:nvPr>
        </p:nvSpPr>
        <p:spPr>
          <a:xfrm>
            <a:off x="1371600" y="2438400"/>
            <a:ext cx="7772400" cy="4114800"/>
          </a:xfrm>
        </p:spPr>
        <p:txBody>
          <a:bodyPr/>
          <a:lstStyle/>
          <a:p>
            <a:pPr eaLnBrk="1" hangingPunct="1">
              <a:buFont typeface="Wingdings" panose="05000000000000000000" pitchFamily="2" charset="2"/>
              <a:buNone/>
            </a:pPr>
            <a:r>
              <a:rPr lang="en-US" altLang="en-US"/>
              <a:t>Imagine you want to see what color of bird feeders your local birds preferred.</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t>  Red?	            Blue? 	              Green?</a:t>
            </a:r>
          </a:p>
        </p:txBody>
      </p:sp>
      <p:grpSp>
        <p:nvGrpSpPr>
          <p:cNvPr id="10244" name="Group 6">
            <a:extLst>
              <a:ext uri="{FF2B5EF4-FFF2-40B4-BE49-F238E27FC236}">
                <a16:creationId xmlns:a16="http://schemas.microsoft.com/office/drawing/2014/main" id="{CC5533D9-79DD-4822-83A7-908C93553B0F}"/>
              </a:ext>
            </a:extLst>
          </p:cNvPr>
          <p:cNvGrpSpPr>
            <a:grpSpLocks noChangeAspect="1"/>
          </p:cNvGrpSpPr>
          <p:nvPr/>
        </p:nvGrpSpPr>
        <p:grpSpPr bwMode="auto">
          <a:xfrm>
            <a:off x="1219200" y="3429000"/>
            <a:ext cx="1717675" cy="1325563"/>
            <a:chOff x="240" y="2112"/>
            <a:chExt cx="1082" cy="835"/>
          </a:xfrm>
        </p:grpSpPr>
        <p:sp>
          <p:nvSpPr>
            <p:cNvPr id="10309" name="AutoShape 5">
              <a:extLst>
                <a:ext uri="{FF2B5EF4-FFF2-40B4-BE49-F238E27FC236}">
                  <a16:creationId xmlns:a16="http://schemas.microsoft.com/office/drawing/2014/main" id="{5CF8CC9A-AA17-4C5E-BB7E-FD12F226092F}"/>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0310" name="Freeform 7">
              <a:extLst>
                <a:ext uri="{FF2B5EF4-FFF2-40B4-BE49-F238E27FC236}">
                  <a16:creationId xmlns:a16="http://schemas.microsoft.com/office/drawing/2014/main" id="{F2987B00-D278-41D7-A9B3-54D55CB67E49}"/>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1" name="Freeform 8">
              <a:extLst>
                <a:ext uri="{FF2B5EF4-FFF2-40B4-BE49-F238E27FC236}">
                  <a16:creationId xmlns:a16="http://schemas.microsoft.com/office/drawing/2014/main" id="{D5FDBAAF-6195-44CE-A238-5B6491DDFC1F}"/>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2" name="Freeform 9">
              <a:extLst>
                <a:ext uri="{FF2B5EF4-FFF2-40B4-BE49-F238E27FC236}">
                  <a16:creationId xmlns:a16="http://schemas.microsoft.com/office/drawing/2014/main" id="{2F2B7126-3997-4144-85B3-E55103EBCBFF}"/>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3" name="Freeform 10">
              <a:extLst>
                <a:ext uri="{FF2B5EF4-FFF2-40B4-BE49-F238E27FC236}">
                  <a16:creationId xmlns:a16="http://schemas.microsoft.com/office/drawing/2014/main" id="{C79B15FF-FB5B-4376-8A93-7213FB44898E}"/>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4" name="Freeform 11">
              <a:extLst>
                <a:ext uri="{FF2B5EF4-FFF2-40B4-BE49-F238E27FC236}">
                  <a16:creationId xmlns:a16="http://schemas.microsoft.com/office/drawing/2014/main" id="{CC47A3C6-2843-428E-A073-6A6AD3197883}"/>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5" name="Freeform 12">
              <a:extLst>
                <a:ext uri="{FF2B5EF4-FFF2-40B4-BE49-F238E27FC236}">
                  <a16:creationId xmlns:a16="http://schemas.microsoft.com/office/drawing/2014/main" id="{AA083B1D-A171-45D5-A8AE-F2ED74DBC79D}"/>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6" name="Freeform 13">
              <a:extLst>
                <a:ext uri="{FF2B5EF4-FFF2-40B4-BE49-F238E27FC236}">
                  <a16:creationId xmlns:a16="http://schemas.microsoft.com/office/drawing/2014/main" id="{B2C6F414-6EDD-48B8-A4F7-64D287C3BA9A}"/>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7" name="Freeform 14">
              <a:extLst>
                <a:ext uri="{FF2B5EF4-FFF2-40B4-BE49-F238E27FC236}">
                  <a16:creationId xmlns:a16="http://schemas.microsoft.com/office/drawing/2014/main" id="{568CE5F9-FB4A-41F6-A87F-26C8CD85EC0D}"/>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8" name="Freeform 15">
              <a:extLst>
                <a:ext uri="{FF2B5EF4-FFF2-40B4-BE49-F238E27FC236}">
                  <a16:creationId xmlns:a16="http://schemas.microsoft.com/office/drawing/2014/main" id="{BA5E7F83-9E99-4635-B157-5F4B9B80327D}"/>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19" name="Freeform 16">
              <a:extLst>
                <a:ext uri="{FF2B5EF4-FFF2-40B4-BE49-F238E27FC236}">
                  <a16:creationId xmlns:a16="http://schemas.microsoft.com/office/drawing/2014/main" id="{7EBA7007-0DEF-451B-BDE5-5CF09DE87536}"/>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20" name="Rectangle 17">
              <a:extLst>
                <a:ext uri="{FF2B5EF4-FFF2-40B4-BE49-F238E27FC236}">
                  <a16:creationId xmlns:a16="http://schemas.microsoft.com/office/drawing/2014/main" id="{823E15FE-7CEC-4B23-935A-1B127E0B83B4}"/>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321" name="Rectangle 18">
              <a:extLst>
                <a:ext uri="{FF2B5EF4-FFF2-40B4-BE49-F238E27FC236}">
                  <a16:creationId xmlns:a16="http://schemas.microsoft.com/office/drawing/2014/main" id="{12E93D23-0AAA-49FE-B748-A4A9DA967923}"/>
                </a:ext>
              </a:extLst>
            </p:cNvPr>
            <p:cNvSpPr>
              <a:spLocks noChangeArrowheads="1"/>
            </p:cNvSpPr>
            <p:nvPr/>
          </p:nvSpPr>
          <p:spPr bwMode="auto">
            <a:xfrm>
              <a:off x="796" y="2367"/>
              <a:ext cx="375" cy="36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322" name="Rectangle 19">
              <a:extLst>
                <a:ext uri="{FF2B5EF4-FFF2-40B4-BE49-F238E27FC236}">
                  <a16:creationId xmlns:a16="http://schemas.microsoft.com/office/drawing/2014/main" id="{87E506F9-4546-482A-9455-05443D24A665}"/>
                </a:ext>
              </a:extLst>
            </p:cNvPr>
            <p:cNvSpPr>
              <a:spLocks noChangeArrowheads="1"/>
            </p:cNvSpPr>
            <p:nvPr/>
          </p:nvSpPr>
          <p:spPr bwMode="auto">
            <a:xfrm>
              <a:off x="770" y="2808"/>
              <a:ext cx="397" cy="7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323" name="Freeform 20">
              <a:extLst>
                <a:ext uri="{FF2B5EF4-FFF2-40B4-BE49-F238E27FC236}">
                  <a16:creationId xmlns:a16="http://schemas.microsoft.com/office/drawing/2014/main" id="{40AE5775-E894-4E20-BBC3-2BC7C83B3E81}"/>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24" name="Rectangle 21">
              <a:extLst>
                <a:ext uri="{FF2B5EF4-FFF2-40B4-BE49-F238E27FC236}">
                  <a16:creationId xmlns:a16="http://schemas.microsoft.com/office/drawing/2014/main" id="{61F3C0C3-5CE3-4CE6-BD7C-7D38783E0005}"/>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325" name="Freeform 22">
              <a:extLst>
                <a:ext uri="{FF2B5EF4-FFF2-40B4-BE49-F238E27FC236}">
                  <a16:creationId xmlns:a16="http://schemas.microsoft.com/office/drawing/2014/main" id="{B81C72F4-8BB3-4F49-A94C-16D033EB01B3}"/>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26" name="Freeform 23">
              <a:extLst>
                <a:ext uri="{FF2B5EF4-FFF2-40B4-BE49-F238E27FC236}">
                  <a16:creationId xmlns:a16="http://schemas.microsoft.com/office/drawing/2014/main" id="{55C56FDA-883D-4D3A-B0CF-22B350474C41}"/>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27" name="Freeform 24">
              <a:extLst>
                <a:ext uri="{FF2B5EF4-FFF2-40B4-BE49-F238E27FC236}">
                  <a16:creationId xmlns:a16="http://schemas.microsoft.com/office/drawing/2014/main" id="{F2C55AD0-2DF7-4DF6-AA52-90B5E2A8971A}"/>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28" name="Freeform 25">
              <a:extLst>
                <a:ext uri="{FF2B5EF4-FFF2-40B4-BE49-F238E27FC236}">
                  <a16:creationId xmlns:a16="http://schemas.microsoft.com/office/drawing/2014/main" id="{46F5A596-378B-4CF0-88FD-381DE3AD7743}"/>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29" name="Freeform 26">
              <a:extLst>
                <a:ext uri="{FF2B5EF4-FFF2-40B4-BE49-F238E27FC236}">
                  <a16:creationId xmlns:a16="http://schemas.microsoft.com/office/drawing/2014/main" id="{998B724E-07BE-4B18-BAA7-7360A1E117EC}"/>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0" name="Freeform 27">
              <a:extLst>
                <a:ext uri="{FF2B5EF4-FFF2-40B4-BE49-F238E27FC236}">
                  <a16:creationId xmlns:a16="http://schemas.microsoft.com/office/drawing/2014/main" id="{DECA77DD-535D-4BCF-8920-E0EE08B98276}"/>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1" name="Freeform 28">
              <a:extLst>
                <a:ext uri="{FF2B5EF4-FFF2-40B4-BE49-F238E27FC236}">
                  <a16:creationId xmlns:a16="http://schemas.microsoft.com/office/drawing/2014/main" id="{6F34F126-8CF9-4FAE-8F38-8E28306DB807}"/>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2" name="Freeform 29">
              <a:extLst>
                <a:ext uri="{FF2B5EF4-FFF2-40B4-BE49-F238E27FC236}">
                  <a16:creationId xmlns:a16="http://schemas.microsoft.com/office/drawing/2014/main" id="{4398FA13-E518-4D57-A68E-30DC240CE2C1}"/>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3" name="Freeform 30">
              <a:extLst>
                <a:ext uri="{FF2B5EF4-FFF2-40B4-BE49-F238E27FC236}">
                  <a16:creationId xmlns:a16="http://schemas.microsoft.com/office/drawing/2014/main" id="{9ED7566A-BFE8-4D69-8594-47AAE66105A7}"/>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4" name="Freeform 31">
              <a:extLst>
                <a:ext uri="{FF2B5EF4-FFF2-40B4-BE49-F238E27FC236}">
                  <a16:creationId xmlns:a16="http://schemas.microsoft.com/office/drawing/2014/main" id="{02E8C65E-EF0F-4D58-9F23-7236921274BA}"/>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5" name="Freeform 32">
              <a:extLst>
                <a:ext uri="{FF2B5EF4-FFF2-40B4-BE49-F238E27FC236}">
                  <a16:creationId xmlns:a16="http://schemas.microsoft.com/office/drawing/2014/main" id="{1C232BC5-79B4-440F-95B1-866087B71D19}"/>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6" name="Freeform 33">
              <a:extLst>
                <a:ext uri="{FF2B5EF4-FFF2-40B4-BE49-F238E27FC236}">
                  <a16:creationId xmlns:a16="http://schemas.microsoft.com/office/drawing/2014/main" id="{FA42A634-9992-4019-AD77-E4B5A4991D89}"/>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7" name="Freeform 34">
              <a:extLst>
                <a:ext uri="{FF2B5EF4-FFF2-40B4-BE49-F238E27FC236}">
                  <a16:creationId xmlns:a16="http://schemas.microsoft.com/office/drawing/2014/main" id="{507A4967-097D-4D5D-9DDC-35831491858C}"/>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8" name="Freeform 35">
              <a:extLst>
                <a:ext uri="{FF2B5EF4-FFF2-40B4-BE49-F238E27FC236}">
                  <a16:creationId xmlns:a16="http://schemas.microsoft.com/office/drawing/2014/main" id="{E9E633F9-F783-4D4E-8ECA-2E4E74E15411}"/>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9" name="Freeform 36">
              <a:extLst>
                <a:ext uri="{FF2B5EF4-FFF2-40B4-BE49-F238E27FC236}">
                  <a16:creationId xmlns:a16="http://schemas.microsoft.com/office/drawing/2014/main" id="{90312644-CD17-4CE1-9A72-0FE10655135E}"/>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10245" name="Group 37">
            <a:extLst>
              <a:ext uri="{FF2B5EF4-FFF2-40B4-BE49-F238E27FC236}">
                <a16:creationId xmlns:a16="http://schemas.microsoft.com/office/drawing/2014/main" id="{C67CDA50-D32E-42D9-BADC-0386C1FA019E}"/>
              </a:ext>
            </a:extLst>
          </p:cNvPr>
          <p:cNvGrpSpPr>
            <a:grpSpLocks noChangeAspect="1"/>
          </p:cNvGrpSpPr>
          <p:nvPr/>
        </p:nvGrpSpPr>
        <p:grpSpPr bwMode="auto">
          <a:xfrm>
            <a:off x="3962400" y="3581400"/>
            <a:ext cx="1717675" cy="1325563"/>
            <a:chOff x="240" y="2112"/>
            <a:chExt cx="1082" cy="835"/>
          </a:xfrm>
        </p:grpSpPr>
        <p:sp>
          <p:nvSpPr>
            <p:cNvPr id="10278" name="AutoShape 38">
              <a:extLst>
                <a:ext uri="{FF2B5EF4-FFF2-40B4-BE49-F238E27FC236}">
                  <a16:creationId xmlns:a16="http://schemas.microsoft.com/office/drawing/2014/main" id="{93B74B20-FC0A-43C2-A397-DDEC41FC73AE}"/>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0279" name="Freeform 39">
              <a:extLst>
                <a:ext uri="{FF2B5EF4-FFF2-40B4-BE49-F238E27FC236}">
                  <a16:creationId xmlns:a16="http://schemas.microsoft.com/office/drawing/2014/main" id="{4532A5AD-EFCC-4AA0-BCA7-F6767626413D}"/>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0" name="Freeform 40">
              <a:extLst>
                <a:ext uri="{FF2B5EF4-FFF2-40B4-BE49-F238E27FC236}">
                  <a16:creationId xmlns:a16="http://schemas.microsoft.com/office/drawing/2014/main" id="{8F3D055B-F10C-4A03-84DC-6C0ACF3A0F00}"/>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1" name="Freeform 41">
              <a:extLst>
                <a:ext uri="{FF2B5EF4-FFF2-40B4-BE49-F238E27FC236}">
                  <a16:creationId xmlns:a16="http://schemas.microsoft.com/office/drawing/2014/main" id="{B19D6117-F7FF-4D06-A30F-EA4E5CCE6631}"/>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2" name="Freeform 42">
              <a:extLst>
                <a:ext uri="{FF2B5EF4-FFF2-40B4-BE49-F238E27FC236}">
                  <a16:creationId xmlns:a16="http://schemas.microsoft.com/office/drawing/2014/main" id="{C378C3E6-0B3D-4AE9-9C3E-726D54DD2961}"/>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3" name="Freeform 43">
              <a:extLst>
                <a:ext uri="{FF2B5EF4-FFF2-40B4-BE49-F238E27FC236}">
                  <a16:creationId xmlns:a16="http://schemas.microsoft.com/office/drawing/2014/main" id="{9DABC12C-2C61-4FCD-BEAA-A5A233DC7049}"/>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4" name="Freeform 44">
              <a:extLst>
                <a:ext uri="{FF2B5EF4-FFF2-40B4-BE49-F238E27FC236}">
                  <a16:creationId xmlns:a16="http://schemas.microsoft.com/office/drawing/2014/main" id="{AA4F2D5E-C609-49F2-BD91-08C588926EE0}"/>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5" name="Freeform 45">
              <a:extLst>
                <a:ext uri="{FF2B5EF4-FFF2-40B4-BE49-F238E27FC236}">
                  <a16:creationId xmlns:a16="http://schemas.microsoft.com/office/drawing/2014/main" id="{F8DD26B8-4D7D-48D1-8391-80877BF2FC82}"/>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6" name="Freeform 46">
              <a:extLst>
                <a:ext uri="{FF2B5EF4-FFF2-40B4-BE49-F238E27FC236}">
                  <a16:creationId xmlns:a16="http://schemas.microsoft.com/office/drawing/2014/main" id="{ECB6C1B3-2B33-4D90-B466-54F0D0B60FA8}"/>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7" name="Freeform 47">
              <a:extLst>
                <a:ext uri="{FF2B5EF4-FFF2-40B4-BE49-F238E27FC236}">
                  <a16:creationId xmlns:a16="http://schemas.microsoft.com/office/drawing/2014/main" id="{8BE762AE-023C-49FB-8BE4-F0E05CBF95B8}"/>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8" name="Freeform 48">
              <a:extLst>
                <a:ext uri="{FF2B5EF4-FFF2-40B4-BE49-F238E27FC236}">
                  <a16:creationId xmlns:a16="http://schemas.microsoft.com/office/drawing/2014/main" id="{43957838-24AB-499E-9086-A44FD1E57A93}"/>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89" name="Rectangle 49">
              <a:extLst>
                <a:ext uri="{FF2B5EF4-FFF2-40B4-BE49-F238E27FC236}">
                  <a16:creationId xmlns:a16="http://schemas.microsoft.com/office/drawing/2014/main" id="{6ABFF43A-8F90-4525-BDCE-DB9D7DF71EDB}"/>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90" name="Rectangle 50">
              <a:extLst>
                <a:ext uri="{FF2B5EF4-FFF2-40B4-BE49-F238E27FC236}">
                  <a16:creationId xmlns:a16="http://schemas.microsoft.com/office/drawing/2014/main" id="{A6391E78-AF0A-4316-BBDD-F49828510B6D}"/>
                </a:ext>
              </a:extLst>
            </p:cNvPr>
            <p:cNvSpPr>
              <a:spLocks noChangeArrowheads="1"/>
            </p:cNvSpPr>
            <p:nvPr/>
          </p:nvSpPr>
          <p:spPr bwMode="auto">
            <a:xfrm>
              <a:off x="796" y="2367"/>
              <a:ext cx="375" cy="36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91" name="Rectangle 51">
              <a:extLst>
                <a:ext uri="{FF2B5EF4-FFF2-40B4-BE49-F238E27FC236}">
                  <a16:creationId xmlns:a16="http://schemas.microsoft.com/office/drawing/2014/main" id="{4E8C06E7-CE95-4715-B7B9-703CE6214BAA}"/>
                </a:ext>
              </a:extLst>
            </p:cNvPr>
            <p:cNvSpPr>
              <a:spLocks noChangeArrowheads="1"/>
            </p:cNvSpPr>
            <p:nvPr/>
          </p:nvSpPr>
          <p:spPr bwMode="auto">
            <a:xfrm>
              <a:off x="770" y="2808"/>
              <a:ext cx="397" cy="7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92" name="Freeform 52">
              <a:extLst>
                <a:ext uri="{FF2B5EF4-FFF2-40B4-BE49-F238E27FC236}">
                  <a16:creationId xmlns:a16="http://schemas.microsoft.com/office/drawing/2014/main" id="{E2CDF681-30C2-4721-BAC6-B03EC9DA5773}"/>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93" name="Rectangle 53">
              <a:extLst>
                <a:ext uri="{FF2B5EF4-FFF2-40B4-BE49-F238E27FC236}">
                  <a16:creationId xmlns:a16="http://schemas.microsoft.com/office/drawing/2014/main" id="{375A9E1A-2C52-4C9F-95A3-2F331159AD42}"/>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94" name="Freeform 54">
              <a:extLst>
                <a:ext uri="{FF2B5EF4-FFF2-40B4-BE49-F238E27FC236}">
                  <a16:creationId xmlns:a16="http://schemas.microsoft.com/office/drawing/2014/main" id="{B0F8AA56-771A-4487-A131-FD84FCB0653F}"/>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95" name="Freeform 55">
              <a:extLst>
                <a:ext uri="{FF2B5EF4-FFF2-40B4-BE49-F238E27FC236}">
                  <a16:creationId xmlns:a16="http://schemas.microsoft.com/office/drawing/2014/main" id="{6EBFD4D6-FDE1-4CF0-A625-B93A549C16DC}"/>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96" name="Freeform 56">
              <a:extLst>
                <a:ext uri="{FF2B5EF4-FFF2-40B4-BE49-F238E27FC236}">
                  <a16:creationId xmlns:a16="http://schemas.microsoft.com/office/drawing/2014/main" id="{A351AB38-8E53-4DD7-87DD-355F914A125A}"/>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97" name="Freeform 57">
              <a:extLst>
                <a:ext uri="{FF2B5EF4-FFF2-40B4-BE49-F238E27FC236}">
                  <a16:creationId xmlns:a16="http://schemas.microsoft.com/office/drawing/2014/main" id="{8CDB1E8F-F389-4479-B222-6668F7F5FF45}"/>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98" name="Freeform 58">
              <a:extLst>
                <a:ext uri="{FF2B5EF4-FFF2-40B4-BE49-F238E27FC236}">
                  <a16:creationId xmlns:a16="http://schemas.microsoft.com/office/drawing/2014/main" id="{43BFD5BE-CFAB-439F-A850-CE220AA416CF}"/>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99" name="Freeform 59">
              <a:extLst>
                <a:ext uri="{FF2B5EF4-FFF2-40B4-BE49-F238E27FC236}">
                  <a16:creationId xmlns:a16="http://schemas.microsoft.com/office/drawing/2014/main" id="{B2DC3829-159F-46DA-8ECC-2C04952CBC98}"/>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0" name="Freeform 60">
              <a:extLst>
                <a:ext uri="{FF2B5EF4-FFF2-40B4-BE49-F238E27FC236}">
                  <a16:creationId xmlns:a16="http://schemas.microsoft.com/office/drawing/2014/main" id="{7FB20501-E19C-439A-BAE3-7A1E1F6B3E43}"/>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1" name="Freeform 61">
              <a:extLst>
                <a:ext uri="{FF2B5EF4-FFF2-40B4-BE49-F238E27FC236}">
                  <a16:creationId xmlns:a16="http://schemas.microsoft.com/office/drawing/2014/main" id="{1B9FE9D1-1805-4D84-9845-0BDA197ED1F4}"/>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2" name="Freeform 62">
              <a:extLst>
                <a:ext uri="{FF2B5EF4-FFF2-40B4-BE49-F238E27FC236}">
                  <a16:creationId xmlns:a16="http://schemas.microsoft.com/office/drawing/2014/main" id="{5D2B07EF-71DE-4A77-82B8-9953B1E32405}"/>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3" name="Freeform 63">
              <a:extLst>
                <a:ext uri="{FF2B5EF4-FFF2-40B4-BE49-F238E27FC236}">
                  <a16:creationId xmlns:a16="http://schemas.microsoft.com/office/drawing/2014/main" id="{9A204346-7170-4D90-829E-71C77C1DCD7C}"/>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4" name="Freeform 64">
              <a:extLst>
                <a:ext uri="{FF2B5EF4-FFF2-40B4-BE49-F238E27FC236}">
                  <a16:creationId xmlns:a16="http://schemas.microsoft.com/office/drawing/2014/main" id="{579B2B8D-3091-4D1A-A28A-B64B3167DEBB}"/>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5" name="Freeform 65">
              <a:extLst>
                <a:ext uri="{FF2B5EF4-FFF2-40B4-BE49-F238E27FC236}">
                  <a16:creationId xmlns:a16="http://schemas.microsoft.com/office/drawing/2014/main" id="{D1F48305-7F77-489A-BF67-06E852B63655}"/>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6" name="Freeform 66">
              <a:extLst>
                <a:ext uri="{FF2B5EF4-FFF2-40B4-BE49-F238E27FC236}">
                  <a16:creationId xmlns:a16="http://schemas.microsoft.com/office/drawing/2014/main" id="{75D20923-163A-4E72-A112-744D525BD981}"/>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7" name="Freeform 67">
              <a:extLst>
                <a:ext uri="{FF2B5EF4-FFF2-40B4-BE49-F238E27FC236}">
                  <a16:creationId xmlns:a16="http://schemas.microsoft.com/office/drawing/2014/main" id="{5A460568-3381-4599-9286-6150754F75BB}"/>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08" name="Freeform 68">
              <a:extLst>
                <a:ext uri="{FF2B5EF4-FFF2-40B4-BE49-F238E27FC236}">
                  <a16:creationId xmlns:a16="http://schemas.microsoft.com/office/drawing/2014/main" id="{57250AF1-4DBD-4EC4-8CD8-9BE37192B88D}"/>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10246" name="Group 69">
            <a:extLst>
              <a:ext uri="{FF2B5EF4-FFF2-40B4-BE49-F238E27FC236}">
                <a16:creationId xmlns:a16="http://schemas.microsoft.com/office/drawing/2014/main" id="{40347A9B-0B5F-4B95-81C7-65C62B5D3F31}"/>
              </a:ext>
            </a:extLst>
          </p:cNvPr>
          <p:cNvGrpSpPr>
            <a:grpSpLocks noChangeAspect="1"/>
          </p:cNvGrpSpPr>
          <p:nvPr/>
        </p:nvGrpSpPr>
        <p:grpSpPr bwMode="auto">
          <a:xfrm>
            <a:off x="7086600" y="3505200"/>
            <a:ext cx="1717675" cy="1325563"/>
            <a:chOff x="240" y="2112"/>
            <a:chExt cx="1082" cy="835"/>
          </a:xfrm>
        </p:grpSpPr>
        <p:sp>
          <p:nvSpPr>
            <p:cNvPr id="10247" name="AutoShape 70">
              <a:extLst>
                <a:ext uri="{FF2B5EF4-FFF2-40B4-BE49-F238E27FC236}">
                  <a16:creationId xmlns:a16="http://schemas.microsoft.com/office/drawing/2014/main" id="{E1EDD403-8683-4CAB-B065-02860CD744D3}"/>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0248" name="Freeform 71">
              <a:extLst>
                <a:ext uri="{FF2B5EF4-FFF2-40B4-BE49-F238E27FC236}">
                  <a16:creationId xmlns:a16="http://schemas.microsoft.com/office/drawing/2014/main" id="{3A528047-7C1F-44FC-824E-4A0BECF27745}"/>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49" name="Freeform 72">
              <a:extLst>
                <a:ext uri="{FF2B5EF4-FFF2-40B4-BE49-F238E27FC236}">
                  <a16:creationId xmlns:a16="http://schemas.microsoft.com/office/drawing/2014/main" id="{E42B64E3-81C7-44F8-B80E-17E43982093F}"/>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0" name="Freeform 73">
              <a:extLst>
                <a:ext uri="{FF2B5EF4-FFF2-40B4-BE49-F238E27FC236}">
                  <a16:creationId xmlns:a16="http://schemas.microsoft.com/office/drawing/2014/main" id="{89CF8C2B-9D24-48FA-BAA4-9AF517F16401}"/>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1" name="Freeform 74">
              <a:extLst>
                <a:ext uri="{FF2B5EF4-FFF2-40B4-BE49-F238E27FC236}">
                  <a16:creationId xmlns:a16="http://schemas.microsoft.com/office/drawing/2014/main" id="{34FF9548-2EF7-4675-9E65-8E3B0F0313A0}"/>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2" name="Freeform 75">
              <a:extLst>
                <a:ext uri="{FF2B5EF4-FFF2-40B4-BE49-F238E27FC236}">
                  <a16:creationId xmlns:a16="http://schemas.microsoft.com/office/drawing/2014/main" id="{E6CAD240-4E62-4445-94FC-D477737A3416}"/>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3" name="Freeform 76">
              <a:extLst>
                <a:ext uri="{FF2B5EF4-FFF2-40B4-BE49-F238E27FC236}">
                  <a16:creationId xmlns:a16="http://schemas.microsoft.com/office/drawing/2014/main" id="{A59EC4E9-F854-4694-9974-2AEC3F648BFC}"/>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4" name="Freeform 77">
              <a:extLst>
                <a:ext uri="{FF2B5EF4-FFF2-40B4-BE49-F238E27FC236}">
                  <a16:creationId xmlns:a16="http://schemas.microsoft.com/office/drawing/2014/main" id="{B234E65C-AED2-40BE-99B3-D99E560C77EA}"/>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5" name="Freeform 78">
              <a:extLst>
                <a:ext uri="{FF2B5EF4-FFF2-40B4-BE49-F238E27FC236}">
                  <a16:creationId xmlns:a16="http://schemas.microsoft.com/office/drawing/2014/main" id="{EEFAE8DA-6F1D-4AF9-8111-7B7A6FCD20D1}"/>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6" name="Freeform 79">
              <a:extLst>
                <a:ext uri="{FF2B5EF4-FFF2-40B4-BE49-F238E27FC236}">
                  <a16:creationId xmlns:a16="http://schemas.microsoft.com/office/drawing/2014/main" id="{D237F45A-B675-4A0E-9FBC-D996630FBF6A}"/>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7" name="Freeform 80">
              <a:extLst>
                <a:ext uri="{FF2B5EF4-FFF2-40B4-BE49-F238E27FC236}">
                  <a16:creationId xmlns:a16="http://schemas.microsoft.com/office/drawing/2014/main" id="{BCEAF50E-8787-4E3B-81EA-08173999A741}"/>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58" name="Rectangle 81">
              <a:extLst>
                <a:ext uri="{FF2B5EF4-FFF2-40B4-BE49-F238E27FC236}">
                  <a16:creationId xmlns:a16="http://schemas.microsoft.com/office/drawing/2014/main" id="{EDF25F77-2500-4C9C-881C-971230561BF9}"/>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59" name="Rectangle 82">
              <a:extLst>
                <a:ext uri="{FF2B5EF4-FFF2-40B4-BE49-F238E27FC236}">
                  <a16:creationId xmlns:a16="http://schemas.microsoft.com/office/drawing/2014/main" id="{9ECD17D5-DD84-4365-9720-2D9C7CEFBD02}"/>
                </a:ext>
              </a:extLst>
            </p:cNvPr>
            <p:cNvSpPr>
              <a:spLocks noChangeArrowheads="1"/>
            </p:cNvSpPr>
            <p:nvPr/>
          </p:nvSpPr>
          <p:spPr bwMode="auto">
            <a:xfrm>
              <a:off x="796" y="2367"/>
              <a:ext cx="375" cy="3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60" name="Rectangle 83">
              <a:extLst>
                <a:ext uri="{FF2B5EF4-FFF2-40B4-BE49-F238E27FC236}">
                  <a16:creationId xmlns:a16="http://schemas.microsoft.com/office/drawing/2014/main" id="{4294C694-389D-40E5-841A-423D35735D38}"/>
                </a:ext>
              </a:extLst>
            </p:cNvPr>
            <p:cNvSpPr>
              <a:spLocks noChangeArrowheads="1"/>
            </p:cNvSpPr>
            <p:nvPr/>
          </p:nvSpPr>
          <p:spPr bwMode="auto">
            <a:xfrm>
              <a:off x="770" y="2808"/>
              <a:ext cx="397" cy="7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61" name="Freeform 84">
              <a:extLst>
                <a:ext uri="{FF2B5EF4-FFF2-40B4-BE49-F238E27FC236}">
                  <a16:creationId xmlns:a16="http://schemas.microsoft.com/office/drawing/2014/main" id="{032F8874-9701-4C3F-A118-79C63C35957F}"/>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2" name="Rectangle 85">
              <a:extLst>
                <a:ext uri="{FF2B5EF4-FFF2-40B4-BE49-F238E27FC236}">
                  <a16:creationId xmlns:a16="http://schemas.microsoft.com/office/drawing/2014/main" id="{01949260-C873-4BC7-AD9D-53E5997479D4}"/>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0263" name="Freeform 86">
              <a:extLst>
                <a:ext uri="{FF2B5EF4-FFF2-40B4-BE49-F238E27FC236}">
                  <a16:creationId xmlns:a16="http://schemas.microsoft.com/office/drawing/2014/main" id="{18A1910A-DAC8-445F-8D37-21CD8348418A}"/>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4" name="Freeform 87">
              <a:extLst>
                <a:ext uri="{FF2B5EF4-FFF2-40B4-BE49-F238E27FC236}">
                  <a16:creationId xmlns:a16="http://schemas.microsoft.com/office/drawing/2014/main" id="{2AC3E589-CF5D-4DC8-8217-7D117DBA30E3}"/>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5" name="Freeform 88">
              <a:extLst>
                <a:ext uri="{FF2B5EF4-FFF2-40B4-BE49-F238E27FC236}">
                  <a16:creationId xmlns:a16="http://schemas.microsoft.com/office/drawing/2014/main" id="{E7BDCC9C-BC59-4EFE-BFE9-101B606EF644}"/>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6" name="Freeform 89">
              <a:extLst>
                <a:ext uri="{FF2B5EF4-FFF2-40B4-BE49-F238E27FC236}">
                  <a16:creationId xmlns:a16="http://schemas.microsoft.com/office/drawing/2014/main" id="{1C73B33C-29DF-46F6-9685-125F2222C40D}"/>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7" name="Freeform 90">
              <a:extLst>
                <a:ext uri="{FF2B5EF4-FFF2-40B4-BE49-F238E27FC236}">
                  <a16:creationId xmlns:a16="http://schemas.microsoft.com/office/drawing/2014/main" id="{18CF0D95-FB19-4568-B49F-A0E1A15BCD8E}"/>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8" name="Freeform 91">
              <a:extLst>
                <a:ext uri="{FF2B5EF4-FFF2-40B4-BE49-F238E27FC236}">
                  <a16:creationId xmlns:a16="http://schemas.microsoft.com/office/drawing/2014/main" id="{F2D1A389-4E22-41DE-8C17-D2208A64E2A8}"/>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69" name="Freeform 92">
              <a:extLst>
                <a:ext uri="{FF2B5EF4-FFF2-40B4-BE49-F238E27FC236}">
                  <a16:creationId xmlns:a16="http://schemas.microsoft.com/office/drawing/2014/main" id="{46B91032-F7D8-4B8A-A940-F34601C90D24}"/>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0" name="Freeform 93">
              <a:extLst>
                <a:ext uri="{FF2B5EF4-FFF2-40B4-BE49-F238E27FC236}">
                  <a16:creationId xmlns:a16="http://schemas.microsoft.com/office/drawing/2014/main" id="{A27AF127-FDC9-4876-8924-6EA234755666}"/>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1" name="Freeform 94">
              <a:extLst>
                <a:ext uri="{FF2B5EF4-FFF2-40B4-BE49-F238E27FC236}">
                  <a16:creationId xmlns:a16="http://schemas.microsoft.com/office/drawing/2014/main" id="{12D4987A-922B-42BE-A7F7-6F4FF6DCBE97}"/>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2" name="Freeform 95">
              <a:extLst>
                <a:ext uri="{FF2B5EF4-FFF2-40B4-BE49-F238E27FC236}">
                  <a16:creationId xmlns:a16="http://schemas.microsoft.com/office/drawing/2014/main" id="{7C908A2A-7A12-4501-A7B3-57A83AD7FBFA}"/>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3" name="Freeform 96">
              <a:extLst>
                <a:ext uri="{FF2B5EF4-FFF2-40B4-BE49-F238E27FC236}">
                  <a16:creationId xmlns:a16="http://schemas.microsoft.com/office/drawing/2014/main" id="{115D7153-7CF9-4BF3-B29A-93D5E9AA2377}"/>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4" name="Freeform 97">
              <a:extLst>
                <a:ext uri="{FF2B5EF4-FFF2-40B4-BE49-F238E27FC236}">
                  <a16:creationId xmlns:a16="http://schemas.microsoft.com/office/drawing/2014/main" id="{409065B6-60EC-4218-B2E2-C4A4609DDFC0}"/>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5" name="Freeform 98">
              <a:extLst>
                <a:ext uri="{FF2B5EF4-FFF2-40B4-BE49-F238E27FC236}">
                  <a16:creationId xmlns:a16="http://schemas.microsoft.com/office/drawing/2014/main" id="{1FB347F0-38F5-4E70-BE0D-36E1C52A821E}"/>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6" name="Freeform 99">
              <a:extLst>
                <a:ext uri="{FF2B5EF4-FFF2-40B4-BE49-F238E27FC236}">
                  <a16:creationId xmlns:a16="http://schemas.microsoft.com/office/drawing/2014/main" id="{518AF511-10EB-421A-A804-62C3FCBCC1E5}"/>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277" name="Freeform 100">
              <a:extLst>
                <a:ext uri="{FF2B5EF4-FFF2-40B4-BE49-F238E27FC236}">
                  <a16:creationId xmlns:a16="http://schemas.microsoft.com/office/drawing/2014/main" id="{192EB239-003E-4F3A-B95B-DA8750D3C090}"/>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a:extLst>
              <a:ext uri="{FF2B5EF4-FFF2-40B4-BE49-F238E27FC236}">
                <a16:creationId xmlns:a16="http://schemas.microsoft.com/office/drawing/2014/main" id="{8E0542F0-5A19-4C52-86AE-FD5949772F6A}"/>
              </a:ext>
            </a:extLst>
          </p:cNvPr>
          <p:cNvSpPr>
            <a:spLocks noGrp="1" noChangeArrowheads="1"/>
          </p:cNvSpPr>
          <p:nvPr>
            <p:ph type="title"/>
          </p:nvPr>
        </p:nvSpPr>
        <p:spPr/>
        <p:txBody>
          <a:bodyPr/>
          <a:lstStyle/>
          <a:p>
            <a:pPr eaLnBrk="1" hangingPunct="1"/>
            <a:r>
              <a:rPr lang="en-US" altLang="en-US" b="0"/>
              <a:t>Our Constants and Variables</a:t>
            </a:r>
          </a:p>
        </p:txBody>
      </p:sp>
      <p:sp>
        <p:nvSpPr>
          <p:cNvPr id="12291" name="Rectangle 3">
            <a:extLst>
              <a:ext uri="{FF2B5EF4-FFF2-40B4-BE49-F238E27FC236}">
                <a16:creationId xmlns:a16="http://schemas.microsoft.com/office/drawing/2014/main" id="{AD6F7EA5-3327-4A12-A0C5-848999B4563B}"/>
              </a:ext>
            </a:extLst>
          </p:cNvPr>
          <p:cNvSpPr>
            <a:spLocks noGrp="1" noChangeArrowheads="1"/>
          </p:cNvSpPr>
          <p:nvPr>
            <p:ph type="body" idx="1"/>
          </p:nvPr>
        </p:nvSpPr>
        <p:spPr>
          <a:xfrm>
            <a:off x="381000" y="2438400"/>
            <a:ext cx="8839200" cy="4114800"/>
          </a:xfrm>
        </p:spPr>
        <p:txBody>
          <a:bodyPr/>
          <a:lstStyle/>
          <a:p>
            <a:pPr eaLnBrk="1" hangingPunct="1">
              <a:spcAft>
                <a:spcPts val="600"/>
              </a:spcAft>
            </a:pPr>
            <a:r>
              <a:rPr lang="en-US" altLang="en-US" b="1" dirty="0"/>
              <a:t>Independent Variable:</a:t>
            </a:r>
            <a:r>
              <a:rPr lang="en-US" altLang="en-US" dirty="0"/>
              <a:t> color of the feeders</a:t>
            </a:r>
          </a:p>
          <a:p>
            <a:pPr marL="358775" indent="-358775" eaLnBrk="1" hangingPunct="1">
              <a:spcAft>
                <a:spcPts val="600"/>
              </a:spcAft>
            </a:pPr>
            <a:r>
              <a:rPr lang="en-US" altLang="en-US" b="1" dirty="0"/>
              <a:t>Dependent Variable:</a:t>
            </a:r>
            <a:r>
              <a:rPr lang="en-US" altLang="en-US" dirty="0"/>
              <a:t> amount of seed eaten by     birds</a:t>
            </a:r>
          </a:p>
          <a:p>
            <a:pPr eaLnBrk="1" hangingPunct="1">
              <a:spcAft>
                <a:spcPts val="600"/>
              </a:spcAft>
            </a:pPr>
            <a:r>
              <a:rPr lang="en-US" altLang="en-US" b="1" dirty="0"/>
              <a:t>Controlled Variables:</a:t>
            </a:r>
            <a:r>
              <a:rPr lang="en-US" altLang="en-US" dirty="0"/>
              <a:t> everything else that is kept the same, for example:</a:t>
            </a:r>
          </a:p>
          <a:p>
            <a:pPr lvl="1" eaLnBrk="1" hangingPunct="1"/>
            <a:r>
              <a:rPr lang="en-US" altLang="en-US" dirty="0"/>
              <a:t>the location of the feeders</a:t>
            </a:r>
          </a:p>
          <a:p>
            <a:pPr lvl="1" eaLnBrk="1" hangingPunct="1"/>
            <a:r>
              <a:rPr lang="en-US" altLang="en-US" dirty="0"/>
              <a:t>the kind of feeder used</a:t>
            </a:r>
          </a:p>
          <a:p>
            <a:pPr lvl="1" eaLnBrk="1" hangingPunct="1"/>
            <a:r>
              <a:rPr lang="en-US" altLang="en-US" dirty="0"/>
              <a:t>putting the feeders out at the same time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FFE988D0-D678-4D70-BEBD-D9C0082A715E}"/>
              </a:ext>
            </a:extLst>
          </p:cNvPr>
          <p:cNvSpPr>
            <a:spLocks noGrp="1" noChangeArrowheads="1"/>
          </p:cNvSpPr>
          <p:nvPr>
            <p:ph type="title"/>
          </p:nvPr>
        </p:nvSpPr>
        <p:spPr>
          <a:xfrm>
            <a:off x="685800" y="304800"/>
            <a:ext cx="7772400" cy="1600200"/>
          </a:xfrm>
        </p:spPr>
        <p:txBody>
          <a:bodyPr/>
          <a:lstStyle/>
          <a:p>
            <a:pPr eaLnBrk="1" hangingPunct="1"/>
            <a:r>
              <a:rPr lang="en-US" altLang="en-US"/>
              <a:t>Our Experimental Design</a:t>
            </a:r>
            <a:br>
              <a:rPr lang="en-US" altLang="en-US"/>
            </a:br>
            <a:endParaRPr lang="en-US" altLang="en-US"/>
          </a:p>
        </p:txBody>
      </p:sp>
      <p:graphicFrame>
        <p:nvGraphicFramePr>
          <p:cNvPr id="6194" name="Group 50">
            <a:extLst>
              <a:ext uri="{FF2B5EF4-FFF2-40B4-BE49-F238E27FC236}">
                <a16:creationId xmlns:a16="http://schemas.microsoft.com/office/drawing/2014/main" id="{69C658FC-4006-483A-ADB9-DD8A3766181E}"/>
              </a:ext>
            </a:extLst>
          </p:cNvPr>
          <p:cNvGraphicFramePr>
            <a:graphicFrameLocks noGrp="1"/>
          </p:cNvGraphicFramePr>
          <p:nvPr>
            <p:ph type="tbl" idx="1"/>
          </p:nvPr>
        </p:nvGraphicFramePr>
        <p:xfrm>
          <a:off x="0" y="1447800"/>
          <a:ext cx="9144000" cy="5410200"/>
        </p:xfrm>
        <a:graphic>
          <a:graphicData uri="http://schemas.openxmlformats.org/drawingml/2006/table">
            <a:tbl>
              <a:tblPr/>
              <a:tblGrid>
                <a:gridCol w="2012950">
                  <a:extLst>
                    <a:ext uri="{9D8B030D-6E8A-4147-A177-3AD203B41FA5}">
                      <a16:colId xmlns:a16="http://schemas.microsoft.com/office/drawing/2014/main" val="20000"/>
                    </a:ext>
                  </a:extLst>
                </a:gridCol>
                <a:gridCol w="2433638">
                  <a:extLst>
                    <a:ext uri="{9D8B030D-6E8A-4147-A177-3AD203B41FA5}">
                      <a16:colId xmlns:a16="http://schemas.microsoft.com/office/drawing/2014/main" val="20001"/>
                    </a:ext>
                  </a:extLst>
                </a:gridCol>
                <a:gridCol w="2516187">
                  <a:extLst>
                    <a:ext uri="{9D8B030D-6E8A-4147-A177-3AD203B41FA5}">
                      <a16:colId xmlns:a16="http://schemas.microsoft.com/office/drawing/2014/main" val="20002"/>
                    </a:ext>
                  </a:extLst>
                </a:gridCol>
                <a:gridCol w="2181225">
                  <a:extLst>
                    <a:ext uri="{9D8B030D-6E8A-4147-A177-3AD203B41FA5}">
                      <a16:colId xmlns:a16="http://schemas.microsoft.com/office/drawing/2014/main" val="20003"/>
                    </a:ext>
                  </a:extLst>
                </a:gridCol>
              </a:tblGrid>
              <a:tr h="1803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a:ln>
                            <a:noFill/>
                          </a:ln>
                          <a:solidFill>
                            <a:schemeClr val="tx1"/>
                          </a:solidFill>
                          <a:effectLst/>
                          <a:latin typeface="Arial" charset="0"/>
                        </a:rPr>
                        <a:t>Controlled Variables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Location of feeders</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Kind of seed</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Type of feeder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1803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Independent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Red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Blue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Green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3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Dependent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Amount of Seed Eaten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Amount of Seed Eaten</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a:ln>
                            <a:noFill/>
                          </a:ln>
                          <a:solidFill>
                            <a:schemeClr val="tx1"/>
                          </a:solidFill>
                          <a:effectLst/>
                          <a:latin typeface="Arial" charset="0"/>
                        </a:rPr>
                        <a:t>Amount of Seed Eaten</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14359" name="Group 51">
            <a:extLst>
              <a:ext uri="{FF2B5EF4-FFF2-40B4-BE49-F238E27FC236}">
                <a16:creationId xmlns:a16="http://schemas.microsoft.com/office/drawing/2014/main" id="{A2BB2E25-188D-4222-A451-CB2CFE650297}"/>
              </a:ext>
            </a:extLst>
          </p:cNvPr>
          <p:cNvGrpSpPr>
            <a:grpSpLocks noChangeAspect="1"/>
          </p:cNvGrpSpPr>
          <p:nvPr/>
        </p:nvGrpSpPr>
        <p:grpSpPr bwMode="auto">
          <a:xfrm>
            <a:off x="2743200" y="3505200"/>
            <a:ext cx="1717675" cy="1325563"/>
            <a:chOff x="240" y="2112"/>
            <a:chExt cx="1082" cy="835"/>
          </a:xfrm>
        </p:grpSpPr>
        <p:sp>
          <p:nvSpPr>
            <p:cNvPr id="14424" name="AutoShape 52">
              <a:extLst>
                <a:ext uri="{FF2B5EF4-FFF2-40B4-BE49-F238E27FC236}">
                  <a16:creationId xmlns:a16="http://schemas.microsoft.com/office/drawing/2014/main" id="{20E4D754-72EC-4EA1-AFFE-3CFF0FD8F934}"/>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4425" name="Freeform 53">
              <a:extLst>
                <a:ext uri="{FF2B5EF4-FFF2-40B4-BE49-F238E27FC236}">
                  <a16:creationId xmlns:a16="http://schemas.microsoft.com/office/drawing/2014/main" id="{46E284BA-A9B5-4089-BDF8-25B20D7B2001}"/>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6" name="Freeform 54">
              <a:extLst>
                <a:ext uri="{FF2B5EF4-FFF2-40B4-BE49-F238E27FC236}">
                  <a16:creationId xmlns:a16="http://schemas.microsoft.com/office/drawing/2014/main" id="{A154F9B5-D201-4AEA-ABD7-830359E87BC6}"/>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7" name="Freeform 55">
              <a:extLst>
                <a:ext uri="{FF2B5EF4-FFF2-40B4-BE49-F238E27FC236}">
                  <a16:creationId xmlns:a16="http://schemas.microsoft.com/office/drawing/2014/main" id="{8F8FCBE0-7E5E-46EF-820F-7933370FA228}"/>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8" name="Freeform 56">
              <a:extLst>
                <a:ext uri="{FF2B5EF4-FFF2-40B4-BE49-F238E27FC236}">
                  <a16:creationId xmlns:a16="http://schemas.microsoft.com/office/drawing/2014/main" id="{5DACB2BE-A7E5-4290-9DB3-FD0D4B28294B}"/>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9" name="Freeform 57">
              <a:extLst>
                <a:ext uri="{FF2B5EF4-FFF2-40B4-BE49-F238E27FC236}">
                  <a16:creationId xmlns:a16="http://schemas.microsoft.com/office/drawing/2014/main" id="{B98996A5-1DDF-4193-B4EF-C648672B7A6F}"/>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0" name="Freeform 58">
              <a:extLst>
                <a:ext uri="{FF2B5EF4-FFF2-40B4-BE49-F238E27FC236}">
                  <a16:creationId xmlns:a16="http://schemas.microsoft.com/office/drawing/2014/main" id="{D1FF11F7-C6A8-4D0F-8042-2EF5E4293A1D}"/>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1" name="Freeform 59">
              <a:extLst>
                <a:ext uri="{FF2B5EF4-FFF2-40B4-BE49-F238E27FC236}">
                  <a16:creationId xmlns:a16="http://schemas.microsoft.com/office/drawing/2014/main" id="{F3BA731C-CD20-488A-8191-C9A9FF9124E4}"/>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2" name="Freeform 60">
              <a:extLst>
                <a:ext uri="{FF2B5EF4-FFF2-40B4-BE49-F238E27FC236}">
                  <a16:creationId xmlns:a16="http://schemas.microsoft.com/office/drawing/2014/main" id="{FED8C584-07A9-4B32-A439-3280042892FF}"/>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3" name="Freeform 61">
              <a:extLst>
                <a:ext uri="{FF2B5EF4-FFF2-40B4-BE49-F238E27FC236}">
                  <a16:creationId xmlns:a16="http://schemas.microsoft.com/office/drawing/2014/main" id="{1A4B98D6-6A4C-4F27-945A-54BEEBEBF172}"/>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4" name="Freeform 62">
              <a:extLst>
                <a:ext uri="{FF2B5EF4-FFF2-40B4-BE49-F238E27FC236}">
                  <a16:creationId xmlns:a16="http://schemas.microsoft.com/office/drawing/2014/main" id="{9F69DD77-C036-4BFA-8D11-64BE12CDD104}"/>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5" name="Rectangle 63">
              <a:extLst>
                <a:ext uri="{FF2B5EF4-FFF2-40B4-BE49-F238E27FC236}">
                  <a16:creationId xmlns:a16="http://schemas.microsoft.com/office/drawing/2014/main" id="{45C53B6C-CA36-4516-9067-84788E72313B}"/>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36" name="Rectangle 64">
              <a:extLst>
                <a:ext uri="{FF2B5EF4-FFF2-40B4-BE49-F238E27FC236}">
                  <a16:creationId xmlns:a16="http://schemas.microsoft.com/office/drawing/2014/main" id="{00AF16C8-CD38-490D-AA28-47BB5708D1A2}"/>
                </a:ext>
              </a:extLst>
            </p:cNvPr>
            <p:cNvSpPr>
              <a:spLocks noChangeArrowheads="1"/>
            </p:cNvSpPr>
            <p:nvPr/>
          </p:nvSpPr>
          <p:spPr bwMode="auto">
            <a:xfrm>
              <a:off x="796" y="2367"/>
              <a:ext cx="375" cy="36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37" name="Rectangle 65">
              <a:extLst>
                <a:ext uri="{FF2B5EF4-FFF2-40B4-BE49-F238E27FC236}">
                  <a16:creationId xmlns:a16="http://schemas.microsoft.com/office/drawing/2014/main" id="{0D5177B3-BD0E-4DCF-8636-60FE533E37C5}"/>
                </a:ext>
              </a:extLst>
            </p:cNvPr>
            <p:cNvSpPr>
              <a:spLocks noChangeArrowheads="1"/>
            </p:cNvSpPr>
            <p:nvPr/>
          </p:nvSpPr>
          <p:spPr bwMode="auto">
            <a:xfrm>
              <a:off x="770" y="2808"/>
              <a:ext cx="397" cy="7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38" name="Freeform 66">
              <a:extLst>
                <a:ext uri="{FF2B5EF4-FFF2-40B4-BE49-F238E27FC236}">
                  <a16:creationId xmlns:a16="http://schemas.microsoft.com/office/drawing/2014/main" id="{F95A5EE4-1DA4-4295-BB32-6D635DF683F7}"/>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39" name="Rectangle 67">
              <a:extLst>
                <a:ext uri="{FF2B5EF4-FFF2-40B4-BE49-F238E27FC236}">
                  <a16:creationId xmlns:a16="http://schemas.microsoft.com/office/drawing/2014/main" id="{88D4F174-CCF4-4415-871C-65712EEBBFFA}"/>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40" name="Freeform 68">
              <a:extLst>
                <a:ext uri="{FF2B5EF4-FFF2-40B4-BE49-F238E27FC236}">
                  <a16:creationId xmlns:a16="http://schemas.microsoft.com/office/drawing/2014/main" id="{171494F3-AE57-4E83-A042-E76F862D85AD}"/>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1" name="Freeform 69">
              <a:extLst>
                <a:ext uri="{FF2B5EF4-FFF2-40B4-BE49-F238E27FC236}">
                  <a16:creationId xmlns:a16="http://schemas.microsoft.com/office/drawing/2014/main" id="{F4791D55-663A-42AF-AF89-48FCF6AD3FF0}"/>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2" name="Freeform 70">
              <a:extLst>
                <a:ext uri="{FF2B5EF4-FFF2-40B4-BE49-F238E27FC236}">
                  <a16:creationId xmlns:a16="http://schemas.microsoft.com/office/drawing/2014/main" id="{B109EC1C-BFF9-4447-B2C1-38C3B5C8DD25}"/>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3" name="Freeform 71">
              <a:extLst>
                <a:ext uri="{FF2B5EF4-FFF2-40B4-BE49-F238E27FC236}">
                  <a16:creationId xmlns:a16="http://schemas.microsoft.com/office/drawing/2014/main" id="{93E823F2-9E7D-4FB6-BE54-D1C8C13073BC}"/>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4" name="Freeform 72">
              <a:extLst>
                <a:ext uri="{FF2B5EF4-FFF2-40B4-BE49-F238E27FC236}">
                  <a16:creationId xmlns:a16="http://schemas.microsoft.com/office/drawing/2014/main" id="{39C32782-F27B-4855-9E1A-D032E97849D1}"/>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5" name="Freeform 73">
              <a:extLst>
                <a:ext uri="{FF2B5EF4-FFF2-40B4-BE49-F238E27FC236}">
                  <a16:creationId xmlns:a16="http://schemas.microsoft.com/office/drawing/2014/main" id="{3A836480-825A-4565-B895-D36EDC8DA35D}"/>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6" name="Freeform 74">
              <a:extLst>
                <a:ext uri="{FF2B5EF4-FFF2-40B4-BE49-F238E27FC236}">
                  <a16:creationId xmlns:a16="http://schemas.microsoft.com/office/drawing/2014/main" id="{9CCBE766-0435-475D-8C0A-CA58828E1CF1}"/>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7" name="Freeform 75">
              <a:extLst>
                <a:ext uri="{FF2B5EF4-FFF2-40B4-BE49-F238E27FC236}">
                  <a16:creationId xmlns:a16="http://schemas.microsoft.com/office/drawing/2014/main" id="{5D89E923-6CC0-4191-ABDC-E6F55B323E77}"/>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8" name="Freeform 76">
              <a:extLst>
                <a:ext uri="{FF2B5EF4-FFF2-40B4-BE49-F238E27FC236}">
                  <a16:creationId xmlns:a16="http://schemas.microsoft.com/office/drawing/2014/main" id="{B4184B7D-67C8-4EC9-9418-F3CA35EEED33}"/>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49" name="Freeform 77">
              <a:extLst>
                <a:ext uri="{FF2B5EF4-FFF2-40B4-BE49-F238E27FC236}">
                  <a16:creationId xmlns:a16="http://schemas.microsoft.com/office/drawing/2014/main" id="{5E6A6089-378B-4813-9793-408A6D92B9B1}"/>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50" name="Freeform 78">
              <a:extLst>
                <a:ext uri="{FF2B5EF4-FFF2-40B4-BE49-F238E27FC236}">
                  <a16:creationId xmlns:a16="http://schemas.microsoft.com/office/drawing/2014/main" id="{6F57E895-06E1-4376-83D4-3E83EADF4EE5}"/>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51" name="Freeform 79">
              <a:extLst>
                <a:ext uri="{FF2B5EF4-FFF2-40B4-BE49-F238E27FC236}">
                  <a16:creationId xmlns:a16="http://schemas.microsoft.com/office/drawing/2014/main" id="{84F76169-CD4C-4C64-9D8E-DC471A5E9498}"/>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52" name="Freeform 80">
              <a:extLst>
                <a:ext uri="{FF2B5EF4-FFF2-40B4-BE49-F238E27FC236}">
                  <a16:creationId xmlns:a16="http://schemas.microsoft.com/office/drawing/2014/main" id="{C906DC3B-3730-4FA5-8AFE-378EE401B499}"/>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53" name="Freeform 81">
              <a:extLst>
                <a:ext uri="{FF2B5EF4-FFF2-40B4-BE49-F238E27FC236}">
                  <a16:creationId xmlns:a16="http://schemas.microsoft.com/office/drawing/2014/main" id="{45CD049F-3C01-4418-8333-3397FF3A8FDC}"/>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54" name="Freeform 82">
              <a:extLst>
                <a:ext uri="{FF2B5EF4-FFF2-40B4-BE49-F238E27FC236}">
                  <a16:creationId xmlns:a16="http://schemas.microsoft.com/office/drawing/2014/main" id="{5375FD76-246D-45EE-8C97-A489E21ACE5B}"/>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14360" name="Group 83">
            <a:extLst>
              <a:ext uri="{FF2B5EF4-FFF2-40B4-BE49-F238E27FC236}">
                <a16:creationId xmlns:a16="http://schemas.microsoft.com/office/drawing/2014/main" id="{72B16CEC-4C60-46FE-B018-AE5CFB8C838D}"/>
              </a:ext>
            </a:extLst>
          </p:cNvPr>
          <p:cNvGrpSpPr>
            <a:grpSpLocks noChangeAspect="1"/>
          </p:cNvGrpSpPr>
          <p:nvPr/>
        </p:nvGrpSpPr>
        <p:grpSpPr bwMode="auto">
          <a:xfrm>
            <a:off x="5029200" y="3505200"/>
            <a:ext cx="1717675" cy="1325563"/>
            <a:chOff x="240" y="2112"/>
            <a:chExt cx="1082" cy="835"/>
          </a:xfrm>
        </p:grpSpPr>
        <p:sp>
          <p:nvSpPr>
            <p:cNvPr id="14393" name="AutoShape 84">
              <a:extLst>
                <a:ext uri="{FF2B5EF4-FFF2-40B4-BE49-F238E27FC236}">
                  <a16:creationId xmlns:a16="http://schemas.microsoft.com/office/drawing/2014/main" id="{D32BBBB1-D8B6-476B-A991-FC6714321CA6}"/>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4394" name="Freeform 85">
              <a:extLst>
                <a:ext uri="{FF2B5EF4-FFF2-40B4-BE49-F238E27FC236}">
                  <a16:creationId xmlns:a16="http://schemas.microsoft.com/office/drawing/2014/main" id="{76813B2A-575F-4CBF-9BA5-6565F428088C}"/>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5" name="Freeform 86">
              <a:extLst>
                <a:ext uri="{FF2B5EF4-FFF2-40B4-BE49-F238E27FC236}">
                  <a16:creationId xmlns:a16="http://schemas.microsoft.com/office/drawing/2014/main" id="{D9D42A97-19FB-407D-BEA9-74B53E08AA3D}"/>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6" name="Freeform 87">
              <a:extLst>
                <a:ext uri="{FF2B5EF4-FFF2-40B4-BE49-F238E27FC236}">
                  <a16:creationId xmlns:a16="http://schemas.microsoft.com/office/drawing/2014/main" id="{D5E51E63-DBBE-459B-951C-73AA7CBA8C7F}"/>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7" name="Freeform 88">
              <a:extLst>
                <a:ext uri="{FF2B5EF4-FFF2-40B4-BE49-F238E27FC236}">
                  <a16:creationId xmlns:a16="http://schemas.microsoft.com/office/drawing/2014/main" id="{F4AFBC2C-107D-4858-9BF5-6E6E6F9A1E98}"/>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8" name="Freeform 89">
              <a:extLst>
                <a:ext uri="{FF2B5EF4-FFF2-40B4-BE49-F238E27FC236}">
                  <a16:creationId xmlns:a16="http://schemas.microsoft.com/office/drawing/2014/main" id="{181C1564-9795-4458-8C7F-46AFBAA6A4A5}"/>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9" name="Freeform 90">
              <a:extLst>
                <a:ext uri="{FF2B5EF4-FFF2-40B4-BE49-F238E27FC236}">
                  <a16:creationId xmlns:a16="http://schemas.microsoft.com/office/drawing/2014/main" id="{B0592E03-EB7D-42CF-845B-271947AD7CAE}"/>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00" name="Freeform 91">
              <a:extLst>
                <a:ext uri="{FF2B5EF4-FFF2-40B4-BE49-F238E27FC236}">
                  <a16:creationId xmlns:a16="http://schemas.microsoft.com/office/drawing/2014/main" id="{9D618654-3B29-452A-9D3C-D839E58390AA}"/>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01" name="Freeform 92">
              <a:extLst>
                <a:ext uri="{FF2B5EF4-FFF2-40B4-BE49-F238E27FC236}">
                  <a16:creationId xmlns:a16="http://schemas.microsoft.com/office/drawing/2014/main" id="{3D1098C3-61C4-42C7-A47F-325C0FC26F43}"/>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02" name="Freeform 93">
              <a:extLst>
                <a:ext uri="{FF2B5EF4-FFF2-40B4-BE49-F238E27FC236}">
                  <a16:creationId xmlns:a16="http://schemas.microsoft.com/office/drawing/2014/main" id="{6F17BAEE-68BF-4A98-A4F9-BD143C331635}"/>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03" name="Freeform 94">
              <a:extLst>
                <a:ext uri="{FF2B5EF4-FFF2-40B4-BE49-F238E27FC236}">
                  <a16:creationId xmlns:a16="http://schemas.microsoft.com/office/drawing/2014/main" id="{C2F765A0-20A2-4683-95E5-55B70CEEE209}"/>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04" name="Rectangle 95">
              <a:extLst>
                <a:ext uri="{FF2B5EF4-FFF2-40B4-BE49-F238E27FC236}">
                  <a16:creationId xmlns:a16="http://schemas.microsoft.com/office/drawing/2014/main" id="{45202546-5A7E-430E-B5BC-8717CDAE05E6}"/>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05" name="Rectangle 96">
              <a:extLst>
                <a:ext uri="{FF2B5EF4-FFF2-40B4-BE49-F238E27FC236}">
                  <a16:creationId xmlns:a16="http://schemas.microsoft.com/office/drawing/2014/main" id="{07BA6EFC-86D7-49DD-A114-B9D03FB7DBEB}"/>
                </a:ext>
              </a:extLst>
            </p:cNvPr>
            <p:cNvSpPr>
              <a:spLocks noChangeArrowheads="1"/>
            </p:cNvSpPr>
            <p:nvPr/>
          </p:nvSpPr>
          <p:spPr bwMode="auto">
            <a:xfrm>
              <a:off x="796" y="2367"/>
              <a:ext cx="375" cy="36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06" name="Rectangle 97">
              <a:extLst>
                <a:ext uri="{FF2B5EF4-FFF2-40B4-BE49-F238E27FC236}">
                  <a16:creationId xmlns:a16="http://schemas.microsoft.com/office/drawing/2014/main" id="{76512B5E-2A44-4BCF-9BD8-7FB35D23EEFD}"/>
                </a:ext>
              </a:extLst>
            </p:cNvPr>
            <p:cNvSpPr>
              <a:spLocks noChangeArrowheads="1"/>
            </p:cNvSpPr>
            <p:nvPr/>
          </p:nvSpPr>
          <p:spPr bwMode="auto">
            <a:xfrm>
              <a:off x="770" y="2808"/>
              <a:ext cx="397" cy="7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07" name="Freeform 98">
              <a:extLst>
                <a:ext uri="{FF2B5EF4-FFF2-40B4-BE49-F238E27FC236}">
                  <a16:creationId xmlns:a16="http://schemas.microsoft.com/office/drawing/2014/main" id="{AE89FE1B-4FFA-4AA7-9B64-F057ED9472C7}"/>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08" name="Rectangle 99">
              <a:extLst>
                <a:ext uri="{FF2B5EF4-FFF2-40B4-BE49-F238E27FC236}">
                  <a16:creationId xmlns:a16="http://schemas.microsoft.com/office/drawing/2014/main" id="{A4F65DD6-0C74-4199-8F22-29163D2C4425}"/>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409" name="Freeform 100">
              <a:extLst>
                <a:ext uri="{FF2B5EF4-FFF2-40B4-BE49-F238E27FC236}">
                  <a16:creationId xmlns:a16="http://schemas.microsoft.com/office/drawing/2014/main" id="{1234EBE0-7016-492D-8E53-5DD2B53BE642}"/>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0" name="Freeform 101">
              <a:extLst>
                <a:ext uri="{FF2B5EF4-FFF2-40B4-BE49-F238E27FC236}">
                  <a16:creationId xmlns:a16="http://schemas.microsoft.com/office/drawing/2014/main" id="{07098C52-E70F-4711-A9BE-2DC63FFF003A}"/>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1" name="Freeform 102">
              <a:extLst>
                <a:ext uri="{FF2B5EF4-FFF2-40B4-BE49-F238E27FC236}">
                  <a16:creationId xmlns:a16="http://schemas.microsoft.com/office/drawing/2014/main" id="{9D9CDE79-ACA8-4599-AFC5-6B69AF272A61}"/>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2" name="Freeform 103">
              <a:extLst>
                <a:ext uri="{FF2B5EF4-FFF2-40B4-BE49-F238E27FC236}">
                  <a16:creationId xmlns:a16="http://schemas.microsoft.com/office/drawing/2014/main" id="{D374E8F3-F7FA-4740-95EF-F7CAE7E8A764}"/>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3" name="Freeform 104">
              <a:extLst>
                <a:ext uri="{FF2B5EF4-FFF2-40B4-BE49-F238E27FC236}">
                  <a16:creationId xmlns:a16="http://schemas.microsoft.com/office/drawing/2014/main" id="{787FE40B-3D18-4CC9-A061-47EA95ED221E}"/>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4" name="Freeform 105">
              <a:extLst>
                <a:ext uri="{FF2B5EF4-FFF2-40B4-BE49-F238E27FC236}">
                  <a16:creationId xmlns:a16="http://schemas.microsoft.com/office/drawing/2014/main" id="{626153BF-5629-455E-94A5-EEE9F919A7A0}"/>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5" name="Freeform 106">
              <a:extLst>
                <a:ext uri="{FF2B5EF4-FFF2-40B4-BE49-F238E27FC236}">
                  <a16:creationId xmlns:a16="http://schemas.microsoft.com/office/drawing/2014/main" id="{6E999E0F-971B-4403-A8D5-A5FCB59EDA55}"/>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6" name="Freeform 107">
              <a:extLst>
                <a:ext uri="{FF2B5EF4-FFF2-40B4-BE49-F238E27FC236}">
                  <a16:creationId xmlns:a16="http://schemas.microsoft.com/office/drawing/2014/main" id="{D5A6DEB2-4A39-4DB4-B881-1C14E425F215}"/>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7" name="Freeform 108">
              <a:extLst>
                <a:ext uri="{FF2B5EF4-FFF2-40B4-BE49-F238E27FC236}">
                  <a16:creationId xmlns:a16="http://schemas.microsoft.com/office/drawing/2014/main" id="{177DDE1B-F635-45F7-BD7A-7CCF4758BCCE}"/>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8" name="Freeform 109">
              <a:extLst>
                <a:ext uri="{FF2B5EF4-FFF2-40B4-BE49-F238E27FC236}">
                  <a16:creationId xmlns:a16="http://schemas.microsoft.com/office/drawing/2014/main" id="{8FD9E292-1120-47E6-B3AC-55DA10490D8F}"/>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19" name="Freeform 110">
              <a:extLst>
                <a:ext uri="{FF2B5EF4-FFF2-40B4-BE49-F238E27FC236}">
                  <a16:creationId xmlns:a16="http://schemas.microsoft.com/office/drawing/2014/main" id="{60326DD9-0992-4B0E-95DA-FA059F89A4A6}"/>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0" name="Freeform 111">
              <a:extLst>
                <a:ext uri="{FF2B5EF4-FFF2-40B4-BE49-F238E27FC236}">
                  <a16:creationId xmlns:a16="http://schemas.microsoft.com/office/drawing/2014/main" id="{1FBECF63-686D-49FF-9AEF-8209F46CA21D}"/>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1" name="Freeform 112">
              <a:extLst>
                <a:ext uri="{FF2B5EF4-FFF2-40B4-BE49-F238E27FC236}">
                  <a16:creationId xmlns:a16="http://schemas.microsoft.com/office/drawing/2014/main" id="{A299420F-417C-4228-A05D-E498B68AA716}"/>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2" name="Freeform 113">
              <a:extLst>
                <a:ext uri="{FF2B5EF4-FFF2-40B4-BE49-F238E27FC236}">
                  <a16:creationId xmlns:a16="http://schemas.microsoft.com/office/drawing/2014/main" id="{4CE05B6C-48F5-48F1-B94B-81942E1535E3}"/>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423" name="Freeform 114">
              <a:extLst>
                <a:ext uri="{FF2B5EF4-FFF2-40B4-BE49-F238E27FC236}">
                  <a16:creationId xmlns:a16="http://schemas.microsoft.com/office/drawing/2014/main" id="{8A4FFCDE-27F7-4B3D-A536-89CD7B1B5460}"/>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grpSp>
        <p:nvGrpSpPr>
          <p:cNvPr id="14361" name="Group 115">
            <a:extLst>
              <a:ext uri="{FF2B5EF4-FFF2-40B4-BE49-F238E27FC236}">
                <a16:creationId xmlns:a16="http://schemas.microsoft.com/office/drawing/2014/main" id="{5C997CCB-8739-475F-B51E-FA69A59292F4}"/>
              </a:ext>
            </a:extLst>
          </p:cNvPr>
          <p:cNvGrpSpPr>
            <a:grpSpLocks noChangeAspect="1"/>
          </p:cNvGrpSpPr>
          <p:nvPr/>
        </p:nvGrpSpPr>
        <p:grpSpPr bwMode="auto">
          <a:xfrm>
            <a:off x="7426325" y="3581400"/>
            <a:ext cx="1717675" cy="1325563"/>
            <a:chOff x="240" y="2112"/>
            <a:chExt cx="1082" cy="835"/>
          </a:xfrm>
        </p:grpSpPr>
        <p:sp>
          <p:nvSpPr>
            <p:cNvPr id="14362" name="AutoShape 116">
              <a:extLst>
                <a:ext uri="{FF2B5EF4-FFF2-40B4-BE49-F238E27FC236}">
                  <a16:creationId xmlns:a16="http://schemas.microsoft.com/office/drawing/2014/main" id="{A3F3D1CB-585B-4AE8-9542-D6771564363C}"/>
                </a:ext>
              </a:extLst>
            </p:cNvPr>
            <p:cNvSpPr>
              <a:spLocks noChangeAspect="1" noChangeArrowheads="1" noTextEdit="1"/>
            </p:cNvSpPr>
            <p:nvPr/>
          </p:nvSpPr>
          <p:spPr bwMode="auto">
            <a:xfrm>
              <a:off x="240" y="2112"/>
              <a:ext cx="1082"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4363" name="Freeform 117">
              <a:extLst>
                <a:ext uri="{FF2B5EF4-FFF2-40B4-BE49-F238E27FC236}">
                  <a16:creationId xmlns:a16="http://schemas.microsoft.com/office/drawing/2014/main" id="{68B05826-5A22-4682-B402-F994193205F7}"/>
                </a:ext>
              </a:extLst>
            </p:cNvPr>
            <p:cNvSpPr>
              <a:spLocks/>
            </p:cNvSpPr>
            <p:nvPr/>
          </p:nvSpPr>
          <p:spPr bwMode="auto">
            <a:xfrm>
              <a:off x="240" y="2463"/>
              <a:ext cx="630" cy="484"/>
            </a:xfrm>
            <a:custGeom>
              <a:avLst/>
              <a:gdLst>
                <a:gd name="T0" fmla="*/ 56 w 1260"/>
                <a:gd name="T1" fmla="*/ 43 h 969"/>
                <a:gd name="T2" fmla="*/ 50 w 1260"/>
                <a:gd name="T3" fmla="*/ 30 h 969"/>
                <a:gd name="T4" fmla="*/ 46 w 1260"/>
                <a:gd name="T5" fmla="*/ 21 h 969"/>
                <a:gd name="T6" fmla="*/ 72 w 1260"/>
                <a:gd name="T7" fmla="*/ 14 h 969"/>
                <a:gd name="T8" fmla="*/ 97 w 1260"/>
                <a:gd name="T9" fmla="*/ 3 h 969"/>
                <a:gd name="T10" fmla="*/ 128 w 1260"/>
                <a:gd name="T11" fmla="*/ 0 h 969"/>
                <a:gd name="T12" fmla="*/ 156 w 1260"/>
                <a:gd name="T13" fmla="*/ 10 h 969"/>
                <a:gd name="T14" fmla="*/ 187 w 1260"/>
                <a:gd name="T15" fmla="*/ 17 h 969"/>
                <a:gd name="T16" fmla="*/ 201 w 1260"/>
                <a:gd name="T17" fmla="*/ 32 h 969"/>
                <a:gd name="T18" fmla="*/ 218 w 1260"/>
                <a:gd name="T19" fmla="*/ 28 h 969"/>
                <a:gd name="T20" fmla="*/ 240 w 1260"/>
                <a:gd name="T21" fmla="*/ 19 h 969"/>
                <a:gd name="T22" fmla="*/ 263 w 1260"/>
                <a:gd name="T23" fmla="*/ 36 h 969"/>
                <a:gd name="T24" fmla="*/ 264 w 1260"/>
                <a:gd name="T25" fmla="*/ 65 h 969"/>
                <a:gd name="T26" fmla="*/ 258 w 1260"/>
                <a:gd name="T27" fmla="*/ 71 h 969"/>
                <a:gd name="T28" fmla="*/ 234 w 1260"/>
                <a:gd name="T29" fmla="*/ 67 h 969"/>
                <a:gd name="T30" fmla="*/ 228 w 1260"/>
                <a:gd name="T31" fmla="*/ 92 h 969"/>
                <a:gd name="T32" fmla="*/ 201 w 1260"/>
                <a:gd name="T33" fmla="*/ 117 h 969"/>
                <a:gd name="T34" fmla="*/ 198 w 1260"/>
                <a:gd name="T35" fmla="*/ 128 h 969"/>
                <a:gd name="T36" fmla="*/ 209 w 1260"/>
                <a:gd name="T37" fmla="*/ 122 h 969"/>
                <a:gd name="T38" fmla="*/ 219 w 1260"/>
                <a:gd name="T39" fmla="*/ 113 h 969"/>
                <a:gd name="T40" fmla="*/ 230 w 1260"/>
                <a:gd name="T41" fmla="*/ 115 h 969"/>
                <a:gd name="T42" fmla="*/ 242 w 1260"/>
                <a:gd name="T43" fmla="*/ 114 h 969"/>
                <a:gd name="T44" fmla="*/ 256 w 1260"/>
                <a:gd name="T45" fmla="*/ 107 h 969"/>
                <a:gd name="T46" fmla="*/ 268 w 1260"/>
                <a:gd name="T47" fmla="*/ 100 h 969"/>
                <a:gd name="T48" fmla="*/ 275 w 1260"/>
                <a:gd name="T49" fmla="*/ 98 h 969"/>
                <a:gd name="T50" fmla="*/ 290 w 1260"/>
                <a:gd name="T51" fmla="*/ 90 h 969"/>
                <a:gd name="T52" fmla="*/ 302 w 1260"/>
                <a:gd name="T53" fmla="*/ 99 h 969"/>
                <a:gd name="T54" fmla="*/ 312 w 1260"/>
                <a:gd name="T55" fmla="*/ 117 h 969"/>
                <a:gd name="T56" fmla="*/ 296 w 1260"/>
                <a:gd name="T57" fmla="*/ 124 h 969"/>
                <a:gd name="T58" fmla="*/ 250 w 1260"/>
                <a:gd name="T59" fmla="*/ 127 h 969"/>
                <a:gd name="T60" fmla="*/ 223 w 1260"/>
                <a:gd name="T61" fmla="*/ 122 h 969"/>
                <a:gd name="T62" fmla="*/ 217 w 1260"/>
                <a:gd name="T63" fmla="*/ 138 h 969"/>
                <a:gd name="T64" fmla="*/ 230 w 1260"/>
                <a:gd name="T65" fmla="*/ 145 h 969"/>
                <a:gd name="T66" fmla="*/ 209 w 1260"/>
                <a:gd name="T67" fmla="*/ 141 h 969"/>
                <a:gd name="T68" fmla="*/ 195 w 1260"/>
                <a:gd name="T69" fmla="*/ 149 h 969"/>
                <a:gd name="T70" fmla="*/ 209 w 1260"/>
                <a:gd name="T71" fmla="*/ 175 h 969"/>
                <a:gd name="T72" fmla="*/ 220 w 1260"/>
                <a:gd name="T73" fmla="*/ 225 h 969"/>
                <a:gd name="T74" fmla="*/ 213 w 1260"/>
                <a:gd name="T75" fmla="*/ 216 h 969"/>
                <a:gd name="T76" fmla="*/ 197 w 1260"/>
                <a:gd name="T77" fmla="*/ 194 h 969"/>
                <a:gd name="T78" fmla="*/ 209 w 1260"/>
                <a:gd name="T79" fmla="*/ 242 h 969"/>
                <a:gd name="T80" fmla="*/ 196 w 1260"/>
                <a:gd name="T81" fmla="*/ 231 h 969"/>
                <a:gd name="T82" fmla="*/ 176 w 1260"/>
                <a:gd name="T83" fmla="*/ 161 h 969"/>
                <a:gd name="T84" fmla="*/ 169 w 1260"/>
                <a:gd name="T85" fmla="*/ 169 h 969"/>
                <a:gd name="T86" fmla="*/ 163 w 1260"/>
                <a:gd name="T87" fmla="*/ 167 h 969"/>
                <a:gd name="T88" fmla="*/ 145 w 1260"/>
                <a:gd name="T89" fmla="*/ 139 h 969"/>
                <a:gd name="T90" fmla="*/ 143 w 1260"/>
                <a:gd name="T91" fmla="*/ 102 h 969"/>
                <a:gd name="T92" fmla="*/ 128 w 1260"/>
                <a:gd name="T93" fmla="*/ 107 h 969"/>
                <a:gd name="T94" fmla="*/ 115 w 1260"/>
                <a:gd name="T95" fmla="*/ 102 h 969"/>
                <a:gd name="T96" fmla="*/ 99 w 1260"/>
                <a:gd name="T97" fmla="*/ 101 h 969"/>
                <a:gd name="T98" fmla="*/ 90 w 1260"/>
                <a:gd name="T99" fmla="*/ 99 h 969"/>
                <a:gd name="T100" fmla="*/ 67 w 1260"/>
                <a:gd name="T101" fmla="*/ 98 h 969"/>
                <a:gd name="T102" fmla="*/ 54 w 1260"/>
                <a:gd name="T103" fmla="*/ 96 h 969"/>
                <a:gd name="T104" fmla="*/ 32 w 1260"/>
                <a:gd name="T105" fmla="*/ 96 h 969"/>
                <a:gd name="T106" fmla="*/ 14 w 1260"/>
                <a:gd name="T107" fmla="*/ 86 h 969"/>
                <a:gd name="T108" fmla="*/ 0 w 1260"/>
                <a:gd name="T109" fmla="*/ 75 h 969"/>
                <a:gd name="T110" fmla="*/ 29 w 1260"/>
                <a:gd name="T111" fmla="*/ 66 h 9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969">
                  <a:moveTo>
                    <a:pt x="126" y="254"/>
                  </a:moveTo>
                  <a:lnTo>
                    <a:pt x="142" y="239"/>
                  </a:lnTo>
                  <a:lnTo>
                    <a:pt x="158" y="224"/>
                  </a:lnTo>
                  <a:lnTo>
                    <a:pt x="173" y="210"/>
                  </a:lnTo>
                  <a:lnTo>
                    <a:pt x="190" y="196"/>
                  </a:lnTo>
                  <a:lnTo>
                    <a:pt x="206" y="184"/>
                  </a:lnTo>
                  <a:lnTo>
                    <a:pt x="223" y="172"/>
                  </a:lnTo>
                  <a:lnTo>
                    <a:pt x="242" y="163"/>
                  </a:lnTo>
                  <a:lnTo>
                    <a:pt x="261" y="155"/>
                  </a:lnTo>
                  <a:lnTo>
                    <a:pt x="252" y="142"/>
                  </a:lnTo>
                  <a:lnTo>
                    <a:pt x="240" y="134"/>
                  </a:lnTo>
                  <a:lnTo>
                    <a:pt x="227" y="128"/>
                  </a:lnTo>
                  <a:lnTo>
                    <a:pt x="213" y="125"/>
                  </a:lnTo>
                  <a:lnTo>
                    <a:pt x="199" y="120"/>
                  </a:lnTo>
                  <a:lnTo>
                    <a:pt x="185" y="116"/>
                  </a:lnTo>
                  <a:lnTo>
                    <a:pt x="173" y="109"/>
                  </a:lnTo>
                  <a:lnTo>
                    <a:pt x="161" y="98"/>
                  </a:lnTo>
                  <a:lnTo>
                    <a:pt x="136" y="76"/>
                  </a:lnTo>
                  <a:lnTo>
                    <a:pt x="152" y="81"/>
                  </a:lnTo>
                  <a:lnTo>
                    <a:pt x="168" y="84"/>
                  </a:lnTo>
                  <a:lnTo>
                    <a:pt x="184" y="86"/>
                  </a:lnTo>
                  <a:lnTo>
                    <a:pt x="199" y="86"/>
                  </a:lnTo>
                  <a:lnTo>
                    <a:pt x="214" y="83"/>
                  </a:lnTo>
                  <a:lnTo>
                    <a:pt x="229" y="80"/>
                  </a:lnTo>
                  <a:lnTo>
                    <a:pt x="244" y="76"/>
                  </a:lnTo>
                  <a:lnTo>
                    <a:pt x="259" y="71"/>
                  </a:lnTo>
                  <a:lnTo>
                    <a:pt x="274" y="66"/>
                  </a:lnTo>
                  <a:lnTo>
                    <a:pt x="288" y="59"/>
                  </a:lnTo>
                  <a:lnTo>
                    <a:pt x="302" y="52"/>
                  </a:lnTo>
                  <a:lnTo>
                    <a:pt x="317" y="46"/>
                  </a:lnTo>
                  <a:lnTo>
                    <a:pt x="331" y="40"/>
                  </a:lnTo>
                  <a:lnTo>
                    <a:pt x="344" y="33"/>
                  </a:lnTo>
                  <a:lnTo>
                    <a:pt x="358" y="27"/>
                  </a:lnTo>
                  <a:lnTo>
                    <a:pt x="372" y="21"/>
                  </a:lnTo>
                  <a:lnTo>
                    <a:pt x="388" y="15"/>
                  </a:lnTo>
                  <a:lnTo>
                    <a:pt x="405" y="11"/>
                  </a:lnTo>
                  <a:lnTo>
                    <a:pt x="423" y="6"/>
                  </a:lnTo>
                  <a:lnTo>
                    <a:pt x="440" y="4"/>
                  </a:lnTo>
                  <a:lnTo>
                    <a:pt x="458" y="2"/>
                  </a:lnTo>
                  <a:lnTo>
                    <a:pt x="476" y="0"/>
                  </a:lnTo>
                  <a:lnTo>
                    <a:pt x="493" y="2"/>
                  </a:lnTo>
                  <a:lnTo>
                    <a:pt x="511" y="3"/>
                  </a:lnTo>
                  <a:lnTo>
                    <a:pt x="529" y="5"/>
                  </a:lnTo>
                  <a:lnTo>
                    <a:pt x="546" y="8"/>
                  </a:lnTo>
                  <a:lnTo>
                    <a:pt x="562" y="13"/>
                  </a:lnTo>
                  <a:lnTo>
                    <a:pt x="579" y="19"/>
                  </a:lnTo>
                  <a:lnTo>
                    <a:pt x="594" y="26"/>
                  </a:lnTo>
                  <a:lnTo>
                    <a:pt x="610" y="34"/>
                  </a:lnTo>
                  <a:lnTo>
                    <a:pt x="624" y="43"/>
                  </a:lnTo>
                  <a:lnTo>
                    <a:pt x="638" y="53"/>
                  </a:lnTo>
                  <a:lnTo>
                    <a:pt x="655" y="58"/>
                  </a:lnTo>
                  <a:lnTo>
                    <a:pt x="674" y="60"/>
                  </a:lnTo>
                  <a:lnTo>
                    <a:pt x="692" y="61"/>
                  </a:lnTo>
                  <a:lnTo>
                    <a:pt x="712" y="63"/>
                  </a:lnTo>
                  <a:lnTo>
                    <a:pt x="729" y="65"/>
                  </a:lnTo>
                  <a:lnTo>
                    <a:pt x="746" y="71"/>
                  </a:lnTo>
                  <a:lnTo>
                    <a:pt x="761" y="80"/>
                  </a:lnTo>
                  <a:lnTo>
                    <a:pt x="774" y="94"/>
                  </a:lnTo>
                  <a:lnTo>
                    <a:pt x="780" y="101"/>
                  </a:lnTo>
                  <a:lnTo>
                    <a:pt x="785" y="108"/>
                  </a:lnTo>
                  <a:lnTo>
                    <a:pt x="790" y="116"/>
                  </a:lnTo>
                  <a:lnTo>
                    <a:pt x="796" y="122"/>
                  </a:lnTo>
                  <a:lnTo>
                    <a:pt x="802" y="128"/>
                  </a:lnTo>
                  <a:lnTo>
                    <a:pt x="808" y="135"/>
                  </a:lnTo>
                  <a:lnTo>
                    <a:pt x="815" y="140"/>
                  </a:lnTo>
                  <a:lnTo>
                    <a:pt x="822" y="144"/>
                  </a:lnTo>
                  <a:lnTo>
                    <a:pt x="835" y="140"/>
                  </a:lnTo>
                  <a:lnTo>
                    <a:pt x="848" y="133"/>
                  </a:lnTo>
                  <a:lnTo>
                    <a:pt x="858" y="124"/>
                  </a:lnTo>
                  <a:lnTo>
                    <a:pt x="870" y="114"/>
                  </a:lnTo>
                  <a:lnTo>
                    <a:pt x="880" y="104"/>
                  </a:lnTo>
                  <a:lnTo>
                    <a:pt x="890" y="95"/>
                  </a:lnTo>
                  <a:lnTo>
                    <a:pt x="902" y="87"/>
                  </a:lnTo>
                  <a:lnTo>
                    <a:pt x="913" y="81"/>
                  </a:lnTo>
                  <a:lnTo>
                    <a:pt x="929" y="79"/>
                  </a:lnTo>
                  <a:lnTo>
                    <a:pt x="944" y="76"/>
                  </a:lnTo>
                  <a:lnTo>
                    <a:pt x="960" y="76"/>
                  </a:lnTo>
                  <a:lnTo>
                    <a:pt x="975" y="79"/>
                  </a:lnTo>
                  <a:lnTo>
                    <a:pt x="989" y="82"/>
                  </a:lnTo>
                  <a:lnTo>
                    <a:pt x="1003" y="88"/>
                  </a:lnTo>
                  <a:lnTo>
                    <a:pt x="1017" y="96"/>
                  </a:lnTo>
                  <a:lnTo>
                    <a:pt x="1028" y="106"/>
                  </a:lnTo>
                  <a:lnTo>
                    <a:pt x="1042" y="124"/>
                  </a:lnTo>
                  <a:lnTo>
                    <a:pt x="1051" y="144"/>
                  </a:lnTo>
                  <a:lnTo>
                    <a:pt x="1055" y="166"/>
                  </a:lnTo>
                  <a:lnTo>
                    <a:pt x="1054" y="189"/>
                  </a:lnTo>
                  <a:lnTo>
                    <a:pt x="1050" y="202"/>
                  </a:lnTo>
                  <a:lnTo>
                    <a:pt x="1046" y="215"/>
                  </a:lnTo>
                  <a:lnTo>
                    <a:pt x="1042" y="226"/>
                  </a:lnTo>
                  <a:lnTo>
                    <a:pt x="1045" y="240"/>
                  </a:lnTo>
                  <a:lnTo>
                    <a:pt x="1053" y="262"/>
                  </a:lnTo>
                  <a:lnTo>
                    <a:pt x="1055" y="287"/>
                  </a:lnTo>
                  <a:lnTo>
                    <a:pt x="1054" y="313"/>
                  </a:lnTo>
                  <a:lnTo>
                    <a:pt x="1056" y="338"/>
                  </a:lnTo>
                  <a:lnTo>
                    <a:pt x="1047" y="326"/>
                  </a:lnTo>
                  <a:lnTo>
                    <a:pt x="1041" y="313"/>
                  </a:lnTo>
                  <a:lnTo>
                    <a:pt x="1035" y="300"/>
                  </a:lnTo>
                  <a:lnTo>
                    <a:pt x="1030" y="287"/>
                  </a:lnTo>
                  <a:lnTo>
                    <a:pt x="1001" y="254"/>
                  </a:lnTo>
                  <a:lnTo>
                    <a:pt x="992" y="260"/>
                  </a:lnTo>
                  <a:lnTo>
                    <a:pt x="981" y="264"/>
                  </a:lnTo>
                  <a:lnTo>
                    <a:pt x="970" y="268"/>
                  </a:lnTo>
                  <a:lnTo>
                    <a:pt x="959" y="271"/>
                  </a:lnTo>
                  <a:lnTo>
                    <a:pt x="947" y="272"/>
                  </a:lnTo>
                  <a:lnTo>
                    <a:pt x="935" y="271"/>
                  </a:lnTo>
                  <a:lnTo>
                    <a:pt x="925" y="270"/>
                  </a:lnTo>
                  <a:lnTo>
                    <a:pt x="913" y="265"/>
                  </a:lnTo>
                  <a:lnTo>
                    <a:pt x="912" y="286"/>
                  </a:lnTo>
                  <a:lnTo>
                    <a:pt x="914" y="307"/>
                  </a:lnTo>
                  <a:lnTo>
                    <a:pt x="917" y="327"/>
                  </a:lnTo>
                  <a:lnTo>
                    <a:pt x="916" y="348"/>
                  </a:lnTo>
                  <a:lnTo>
                    <a:pt x="910" y="369"/>
                  </a:lnTo>
                  <a:lnTo>
                    <a:pt x="901" y="389"/>
                  </a:lnTo>
                  <a:lnTo>
                    <a:pt x="888" y="406"/>
                  </a:lnTo>
                  <a:lnTo>
                    <a:pt x="873" y="422"/>
                  </a:lnTo>
                  <a:lnTo>
                    <a:pt x="856" y="436"/>
                  </a:lnTo>
                  <a:lnTo>
                    <a:pt x="838" y="447"/>
                  </a:lnTo>
                  <a:lnTo>
                    <a:pt x="820" y="459"/>
                  </a:lnTo>
                  <a:lnTo>
                    <a:pt x="802" y="468"/>
                  </a:lnTo>
                  <a:lnTo>
                    <a:pt x="791" y="480"/>
                  </a:lnTo>
                  <a:lnTo>
                    <a:pt x="783" y="491"/>
                  </a:lnTo>
                  <a:lnTo>
                    <a:pt x="776" y="505"/>
                  </a:lnTo>
                  <a:lnTo>
                    <a:pt x="770" y="519"/>
                  </a:lnTo>
                  <a:lnTo>
                    <a:pt x="777" y="518"/>
                  </a:lnTo>
                  <a:lnTo>
                    <a:pt x="784" y="515"/>
                  </a:lnTo>
                  <a:lnTo>
                    <a:pt x="791" y="514"/>
                  </a:lnTo>
                  <a:lnTo>
                    <a:pt x="798" y="512"/>
                  </a:lnTo>
                  <a:lnTo>
                    <a:pt x="804" y="511"/>
                  </a:lnTo>
                  <a:lnTo>
                    <a:pt x="811" y="508"/>
                  </a:lnTo>
                  <a:lnTo>
                    <a:pt x="818" y="506"/>
                  </a:lnTo>
                  <a:lnTo>
                    <a:pt x="825" y="504"/>
                  </a:lnTo>
                  <a:lnTo>
                    <a:pt x="829" y="497"/>
                  </a:lnTo>
                  <a:lnTo>
                    <a:pt x="834" y="490"/>
                  </a:lnTo>
                  <a:lnTo>
                    <a:pt x="838" y="482"/>
                  </a:lnTo>
                  <a:lnTo>
                    <a:pt x="844" y="475"/>
                  </a:lnTo>
                  <a:lnTo>
                    <a:pt x="849" y="468"/>
                  </a:lnTo>
                  <a:lnTo>
                    <a:pt x="856" y="462"/>
                  </a:lnTo>
                  <a:lnTo>
                    <a:pt x="863" y="458"/>
                  </a:lnTo>
                  <a:lnTo>
                    <a:pt x="871" y="455"/>
                  </a:lnTo>
                  <a:lnTo>
                    <a:pt x="876" y="454"/>
                  </a:lnTo>
                  <a:lnTo>
                    <a:pt x="883" y="454"/>
                  </a:lnTo>
                  <a:lnTo>
                    <a:pt x="889" y="454"/>
                  </a:lnTo>
                  <a:lnTo>
                    <a:pt x="895" y="454"/>
                  </a:lnTo>
                  <a:lnTo>
                    <a:pt x="901" y="455"/>
                  </a:lnTo>
                  <a:lnTo>
                    <a:pt x="906" y="456"/>
                  </a:lnTo>
                  <a:lnTo>
                    <a:pt x="912" y="459"/>
                  </a:lnTo>
                  <a:lnTo>
                    <a:pt x="917" y="461"/>
                  </a:lnTo>
                  <a:lnTo>
                    <a:pt x="924" y="468"/>
                  </a:lnTo>
                  <a:lnTo>
                    <a:pt x="929" y="476"/>
                  </a:lnTo>
                  <a:lnTo>
                    <a:pt x="936" y="482"/>
                  </a:lnTo>
                  <a:lnTo>
                    <a:pt x="946" y="482"/>
                  </a:lnTo>
                  <a:lnTo>
                    <a:pt x="952" y="474"/>
                  </a:lnTo>
                  <a:lnTo>
                    <a:pt x="959" y="466"/>
                  </a:lnTo>
                  <a:lnTo>
                    <a:pt x="966" y="459"/>
                  </a:lnTo>
                  <a:lnTo>
                    <a:pt x="974" y="453"/>
                  </a:lnTo>
                  <a:lnTo>
                    <a:pt x="984" y="448"/>
                  </a:lnTo>
                  <a:lnTo>
                    <a:pt x="993" y="445"/>
                  </a:lnTo>
                  <a:lnTo>
                    <a:pt x="1003" y="444"/>
                  </a:lnTo>
                  <a:lnTo>
                    <a:pt x="1013" y="445"/>
                  </a:lnTo>
                  <a:lnTo>
                    <a:pt x="1018" y="438"/>
                  </a:lnTo>
                  <a:lnTo>
                    <a:pt x="1023" y="430"/>
                  </a:lnTo>
                  <a:lnTo>
                    <a:pt x="1028" y="423"/>
                  </a:lnTo>
                  <a:lnTo>
                    <a:pt x="1034" y="417"/>
                  </a:lnTo>
                  <a:lnTo>
                    <a:pt x="1041" y="412"/>
                  </a:lnTo>
                  <a:lnTo>
                    <a:pt x="1048" y="407"/>
                  </a:lnTo>
                  <a:lnTo>
                    <a:pt x="1056" y="404"/>
                  </a:lnTo>
                  <a:lnTo>
                    <a:pt x="1064" y="401"/>
                  </a:lnTo>
                  <a:lnTo>
                    <a:pt x="1069" y="400"/>
                  </a:lnTo>
                  <a:lnTo>
                    <a:pt x="1073" y="400"/>
                  </a:lnTo>
                  <a:lnTo>
                    <a:pt x="1079" y="400"/>
                  </a:lnTo>
                  <a:lnTo>
                    <a:pt x="1084" y="400"/>
                  </a:lnTo>
                  <a:lnTo>
                    <a:pt x="1088" y="400"/>
                  </a:lnTo>
                  <a:lnTo>
                    <a:pt x="1093" y="399"/>
                  </a:lnTo>
                  <a:lnTo>
                    <a:pt x="1096" y="397"/>
                  </a:lnTo>
                  <a:lnTo>
                    <a:pt x="1099" y="392"/>
                  </a:lnTo>
                  <a:lnTo>
                    <a:pt x="1106" y="383"/>
                  </a:lnTo>
                  <a:lnTo>
                    <a:pt x="1114" y="374"/>
                  </a:lnTo>
                  <a:lnTo>
                    <a:pt x="1121" y="365"/>
                  </a:lnTo>
                  <a:lnTo>
                    <a:pt x="1131" y="361"/>
                  </a:lnTo>
                  <a:lnTo>
                    <a:pt x="1140" y="360"/>
                  </a:lnTo>
                  <a:lnTo>
                    <a:pt x="1149" y="360"/>
                  </a:lnTo>
                  <a:lnTo>
                    <a:pt x="1159" y="360"/>
                  </a:lnTo>
                  <a:lnTo>
                    <a:pt x="1167" y="361"/>
                  </a:lnTo>
                  <a:lnTo>
                    <a:pt x="1176" y="364"/>
                  </a:lnTo>
                  <a:lnTo>
                    <a:pt x="1184" y="367"/>
                  </a:lnTo>
                  <a:lnTo>
                    <a:pt x="1191" y="371"/>
                  </a:lnTo>
                  <a:lnTo>
                    <a:pt x="1199" y="376"/>
                  </a:lnTo>
                  <a:lnTo>
                    <a:pt x="1201" y="387"/>
                  </a:lnTo>
                  <a:lnTo>
                    <a:pt x="1207" y="399"/>
                  </a:lnTo>
                  <a:lnTo>
                    <a:pt x="1217" y="410"/>
                  </a:lnTo>
                  <a:lnTo>
                    <a:pt x="1229" y="421"/>
                  </a:lnTo>
                  <a:lnTo>
                    <a:pt x="1240" y="431"/>
                  </a:lnTo>
                  <a:lnTo>
                    <a:pt x="1250" y="443"/>
                  </a:lnTo>
                  <a:lnTo>
                    <a:pt x="1258" y="454"/>
                  </a:lnTo>
                  <a:lnTo>
                    <a:pt x="1260" y="467"/>
                  </a:lnTo>
                  <a:lnTo>
                    <a:pt x="1246" y="470"/>
                  </a:lnTo>
                  <a:lnTo>
                    <a:pt x="1236" y="474"/>
                  </a:lnTo>
                  <a:lnTo>
                    <a:pt x="1225" y="477"/>
                  </a:lnTo>
                  <a:lnTo>
                    <a:pt x="1217" y="482"/>
                  </a:lnTo>
                  <a:lnTo>
                    <a:pt x="1209" y="486"/>
                  </a:lnTo>
                  <a:lnTo>
                    <a:pt x="1201" y="490"/>
                  </a:lnTo>
                  <a:lnTo>
                    <a:pt x="1192" y="494"/>
                  </a:lnTo>
                  <a:lnTo>
                    <a:pt x="1182" y="498"/>
                  </a:lnTo>
                  <a:lnTo>
                    <a:pt x="1168" y="503"/>
                  </a:lnTo>
                  <a:lnTo>
                    <a:pt x="1152" y="505"/>
                  </a:lnTo>
                  <a:lnTo>
                    <a:pt x="1131" y="507"/>
                  </a:lnTo>
                  <a:lnTo>
                    <a:pt x="1107" y="509"/>
                  </a:lnTo>
                  <a:lnTo>
                    <a:pt x="1076" y="511"/>
                  </a:lnTo>
                  <a:lnTo>
                    <a:pt x="1040" y="509"/>
                  </a:lnTo>
                  <a:lnTo>
                    <a:pt x="997" y="508"/>
                  </a:lnTo>
                  <a:lnTo>
                    <a:pt x="947" y="506"/>
                  </a:lnTo>
                  <a:lnTo>
                    <a:pt x="936" y="508"/>
                  </a:lnTo>
                  <a:lnTo>
                    <a:pt x="927" y="506"/>
                  </a:lnTo>
                  <a:lnTo>
                    <a:pt x="918" y="501"/>
                  </a:lnTo>
                  <a:lnTo>
                    <a:pt x="909" y="497"/>
                  </a:lnTo>
                  <a:lnTo>
                    <a:pt x="899" y="493"/>
                  </a:lnTo>
                  <a:lnTo>
                    <a:pt x="891" y="491"/>
                  </a:lnTo>
                  <a:lnTo>
                    <a:pt x="882" y="494"/>
                  </a:lnTo>
                  <a:lnTo>
                    <a:pt x="873" y="503"/>
                  </a:lnTo>
                  <a:lnTo>
                    <a:pt x="866" y="513"/>
                  </a:lnTo>
                  <a:lnTo>
                    <a:pt x="861" y="523"/>
                  </a:lnTo>
                  <a:lnTo>
                    <a:pt x="860" y="535"/>
                  </a:lnTo>
                  <a:lnTo>
                    <a:pt x="864" y="546"/>
                  </a:lnTo>
                  <a:lnTo>
                    <a:pt x="868" y="553"/>
                  </a:lnTo>
                  <a:lnTo>
                    <a:pt x="875" y="559"/>
                  </a:lnTo>
                  <a:lnTo>
                    <a:pt x="881" y="565"/>
                  </a:lnTo>
                  <a:lnTo>
                    <a:pt x="888" y="569"/>
                  </a:lnTo>
                  <a:lnTo>
                    <a:pt x="896" y="573"/>
                  </a:lnTo>
                  <a:lnTo>
                    <a:pt x="903" y="576"/>
                  </a:lnTo>
                  <a:lnTo>
                    <a:pt x="911" y="580"/>
                  </a:lnTo>
                  <a:lnTo>
                    <a:pt x="918" y="582"/>
                  </a:lnTo>
                  <a:lnTo>
                    <a:pt x="905" y="585"/>
                  </a:lnTo>
                  <a:lnTo>
                    <a:pt x="893" y="587"/>
                  </a:lnTo>
                  <a:lnTo>
                    <a:pt x="880" y="585"/>
                  </a:lnTo>
                  <a:lnTo>
                    <a:pt x="867" y="583"/>
                  </a:lnTo>
                  <a:lnTo>
                    <a:pt x="855" y="579"/>
                  </a:lnTo>
                  <a:lnTo>
                    <a:pt x="843" y="574"/>
                  </a:lnTo>
                  <a:lnTo>
                    <a:pt x="833" y="567"/>
                  </a:lnTo>
                  <a:lnTo>
                    <a:pt x="822" y="559"/>
                  </a:lnTo>
                  <a:lnTo>
                    <a:pt x="817" y="567"/>
                  </a:lnTo>
                  <a:lnTo>
                    <a:pt x="810" y="574"/>
                  </a:lnTo>
                  <a:lnTo>
                    <a:pt x="803" y="580"/>
                  </a:lnTo>
                  <a:lnTo>
                    <a:pt x="795" y="585"/>
                  </a:lnTo>
                  <a:lnTo>
                    <a:pt x="788" y="591"/>
                  </a:lnTo>
                  <a:lnTo>
                    <a:pt x="780" y="597"/>
                  </a:lnTo>
                  <a:lnTo>
                    <a:pt x="772" y="602"/>
                  </a:lnTo>
                  <a:lnTo>
                    <a:pt x="765" y="607"/>
                  </a:lnTo>
                  <a:lnTo>
                    <a:pt x="775" y="628"/>
                  </a:lnTo>
                  <a:lnTo>
                    <a:pt x="788" y="648"/>
                  </a:lnTo>
                  <a:lnTo>
                    <a:pt x="803" y="666"/>
                  </a:lnTo>
                  <a:lnTo>
                    <a:pt x="819" y="685"/>
                  </a:lnTo>
                  <a:lnTo>
                    <a:pt x="835" y="703"/>
                  </a:lnTo>
                  <a:lnTo>
                    <a:pt x="853" y="719"/>
                  </a:lnTo>
                  <a:lnTo>
                    <a:pt x="872" y="736"/>
                  </a:lnTo>
                  <a:lnTo>
                    <a:pt x="890" y="752"/>
                  </a:lnTo>
                  <a:lnTo>
                    <a:pt x="875" y="835"/>
                  </a:lnTo>
                  <a:lnTo>
                    <a:pt x="876" y="857"/>
                  </a:lnTo>
                  <a:lnTo>
                    <a:pt x="878" y="879"/>
                  </a:lnTo>
                  <a:lnTo>
                    <a:pt x="880" y="901"/>
                  </a:lnTo>
                  <a:lnTo>
                    <a:pt x="886" y="921"/>
                  </a:lnTo>
                  <a:lnTo>
                    <a:pt x="880" y="919"/>
                  </a:lnTo>
                  <a:lnTo>
                    <a:pt x="876" y="915"/>
                  </a:lnTo>
                  <a:lnTo>
                    <a:pt x="873" y="910"/>
                  </a:lnTo>
                  <a:lnTo>
                    <a:pt x="871" y="906"/>
                  </a:lnTo>
                  <a:lnTo>
                    <a:pt x="860" y="886"/>
                  </a:lnTo>
                  <a:lnTo>
                    <a:pt x="850" y="866"/>
                  </a:lnTo>
                  <a:lnTo>
                    <a:pt x="840" y="847"/>
                  </a:lnTo>
                  <a:lnTo>
                    <a:pt x="828" y="827"/>
                  </a:lnTo>
                  <a:lnTo>
                    <a:pt x="817" y="808"/>
                  </a:lnTo>
                  <a:lnTo>
                    <a:pt x="805" y="789"/>
                  </a:lnTo>
                  <a:lnTo>
                    <a:pt x="794" y="770"/>
                  </a:lnTo>
                  <a:lnTo>
                    <a:pt x="781" y="751"/>
                  </a:lnTo>
                  <a:lnTo>
                    <a:pt x="785" y="779"/>
                  </a:lnTo>
                  <a:lnTo>
                    <a:pt x="791" y="807"/>
                  </a:lnTo>
                  <a:lnTo>
                    <a:pt x="798" y="833"/>
                  </a:lnTo>
                  <a:lnTo>
                    <a:pt x="805" y="861"/>
                  </a:lnTo>
                  <a:lnTo>
                    <a:pt x="813" y="887"/>
                  </a:lnTo>
                  <a:lnTo>
                    <a:pt x="820" y="915"/>
                  </a:lnTo>
                  <a:lnTo>
                    <a:pt x="827" y="941"/>
                  </a:lnTo>
                  <a:lnTo>
                    <a:pt x="834" y="969"/>
                  </a:lnTo>
                  <a:lnTo>
                    <a:pt x="826" y="963"/>
                  </a:lnTo>
                  <a:lnTo>
                    <a:pt x="819" y="957"/>
                  </a:lnTo>
                  <a:lnTo>
                    <a:pt x="812" y="952"/>
                  </a:lnTo>
                  <a:lnTo>
                    <a:pt x="805" y="945"/>
                  </a:lnTo>
                  <a:lnTo>
                    <a:pt x="798" y="938"/>
                  </a:lnTo>
                  <a:lnTo>
                    <a:pt x="791" y="932"/>
                  </a:lnTo>
                  <a:lnTo>
                    <a:pt x="784" y="926"/>
                  </a:lnTo>
                  <a:lnTo>
                    <a:pt x="776" y="921"/>
                  </a:lnTo>
                  <a:lnTo>
                    <a:pt x="724" y="890"/>
                  </a:lnTo>
                  <a:lnTo>
                    <a:pt x="730" y="830"/>
                  </a:lnTo>
                  <a:lnTo>
                    <a:pt x="730" y="767"/>
                  </a:lnTo>
                  <a:lnTo>
                    <a:pt x="722" y="706"/>
                  </a:lnTo>
                  <a:lnTo>
                    <a:pt x="706" y="650"/>
                  </a:lnTo>
                  <a:lnTo>
                    <a:pt x="703" y="647"/>
                  </a:lnTo>
                  <a:lnTo>
                    <a:pt x="701" y="642"/>
                  </a:lnTo>
                  <a:lnTo>
                    <a:pt x="699" y="638"/>
                  </a:lnTo>
                  <a:lnTo>
                    <a:pt x="696" y="635"/>
                  </a:lnTo>
                  <a:lnTo>
                    <a:pt x="693" y="647"/>
                  </a:lnTo>
                  <a:lnTo>
                    <a:pt x="689" y="658"/>
                  </a:lnTo>
                  <a:lnTo>
                    <a:pt x="683" y="668"/>
                  </a:lnTo>
                  <a:lnTo>
                    <a:pt x="675" y="679"/>
                  </a:lnTo>
                  <a:lnTo>
                    <a:pt x="666" y="688"/>
                  </a:lnTo>
                  <a:lnTo>
                    <a:pt x="656" y="697"/>
                  </a:lnTo>
                  <a:lnTo>
                    <a:pt x="646" y="703"/>
                  </a:lnTo>
                  <a:lnTo>
                    <a:pt x="635" y="709"/>
                  </a:lnTo>
                  <a:lnTo>
                    <a:pt x="643" y="698"/>
                  </a:lnTo>
                  <a:lnTo>
                    <a:pt x="648" y="685"/>
                  </a:lnTo>
                  <a:lnTo>
                    <a:pt x="651" y="671"/>
                  </a:lnTo>
                  <a:lnTo>
                    <a:pt x="647" y="656"/>
                  </a:lnTo>
                  <a:lnTo>
                    <a:pt x="639" y="637"/>
                  </a:lnTo>
                  <a:lnTo>
                    <a:pt x="629" y="621"/>
                  </a:lnTo>
                  <a:lnTo>
                    <a:pt x="617" y="605"/>
                  </a:lnTo>
                  <a:lnTo>
                    <a:pt x="605" y="589"/>
                  </a:lnTo>
                  <a:lnTo>
                    <a:pt x="592" y="573"/>
                  </a:lnTo>
                  <a:lnTo>
                    <a:pt x="580" y="557"/>
                  </a:lnTo>
                  <a:lnTo>
                    <a:pt x="570" y="541"/>
                  </a:lnTo>
                  <a:lnTo>
                    <a:pt x="562" y="522"/>
                  </a:lnTo>
                  <a:lnTo>
                    <a:pt x="559" y="492"/>
                  </a:lnTo>
                  <a:lnTo>
                    <a:pt x="561" y="462"/>
                  </a:lnTo>
                  <a:lnTo>
                    <a:pt x="568" y="435"/>
                  </a:lnTo>
                  <a:lnTo>
                    <a:pt x="577" y="407"/>
                  </a:lnTo>
                  <a:lnTo>
                    <a:pt x="569" y="410"/>
                  </a:lnTo>
                  <a:lnTo>
                    <a:pt x="561" y="414"/>
                  </a:lnTo>
                  <a:lnTo>
                    <a:pt x="554" y="417"/>
                  </a:lnTo>
                  <a:lnTo>
                    <a:pt x="546" y="421"/>
                  </a:lnTo>
                  <a:lnTo>
                    <a:pt x="537" y="423"/>
                  </a:lnTo>
                  <a:lnTo>
                    <a:pt x="529" y="427"/>
                  </a:lnTo>
                  <a:lnTo>
                    <a:pt x="519" y="428"/>
                  </a:lnTo>
                  <a:lnTo>
                    <a:pt x="510" y="429"/>
                  </a:lnTo>
                  <a:lnTo>
                    <a:pt x="502" y="429"/>
                  </a:lnTo>
                  <a:lnTo>
                    <a:pt x="494" y="428"/>
                  </a:lnTo>
                  <a:lnTo>
                    <a:pt x="486" y="425"/>
                  </a:lnTo>
                  <a:lnTo>
                    <a:pt x="479" y="422"/>
                  </a:lnTo>
                  <a:lnTo>
                    <a:pt x="472" y="417"/>
                  </a:lnTo>
                  <a:lnTo>
                    <a:pt x="464" y="413"/>
                  </a:lnTo>
                  <a:lnTo>
                    <a:pt x="457" y="409"/>
                  </a:lnTo>
                  <a:lnTo>
                    <a:pt x="450" y="405"/>
                  </a:lnTo>
                  <a:lnTo>
                    <a:pt x="441" y="407"/>
                  </a:lnTo>
                  <a:lnTo>
                    <a:pt x="432" y="408"/>
                  </a:lnTo>
                  <a:lnTo>
                    <a:pt x="423" y="409"/>
                  </a:lnTo>
                  <a:lnTo>
                    <a:pt x="413" y="409"/>
                  </a:lnTo>
                  <a:lnTo>
                    <a:pt x="404" y="409"/>
                  </a:lnTo>
                  <a:lnTo>
                    <a:pt x="395" y="407"/>
                  </a:lnTo>
                  <a:lnTo>
                    <a:pt x="387" y="405"/>
                  </a:lnTo>
                  <a:lnTo>
                    <a:pt x="379" y="400"/>
                  </a:lnTo>
                  <a:lnTo>
                    <a:pt x="377" y="399"/>
                  </a:lnTo>
                  <a:lnTo>
                    <a:pt x="374" y="397"/>
                  </a:lnTo>
                  <a:lnTo>
                    <a:pt x="371" y="395"/>
                  </a:lnTo>
                  <a:lnTo>
                    <a:pt x="369" y="393"/>
                  </a:lnTo>
                  <a:lnTo>
                    <a:pt x="357" y="399"/>
                  </a:lnTo>
                  <a:lnTo>
                    <a:pt x="346" y="402"/>
                  </a:lnTo>
                  <a:lnTo>
                    <a:pt x="332" y="406"/>
                  </a:lnTo>
                  <a:lnTo>
                    <a:pt x="318" y="406"/>
                  </a:lnTo>
                  <a:lnTo>
                    <a:pt x="305" y="406"/>
                  </a:lnTo>
                  <a:lnTo>
                    <a:pt x="291" y="404"/>
                  </a:lnTo>
                  <a:lnTo>
                    <a:pt x="279" y="399"/>
                  </a:lnTo>
                  <a:lnTo>
                    <a:pt x="267" y="392"/>
                  </a:lnTo>
                  <a:lnTo>
                    <a:pt x="263" y="389"/>
                  </a:lnTo>
                  <a:lnTo>
                    <a:pt x="258" y="384"/>
                  </a:lnTo>
                  <a:lnTo>
                    <a:pt x="252" y="380"/>
                  </a:lnTo>
                  <a:lnTo>
                    <a:pt x="248" y="376"/>
                  </a:lnTo>
                  <a:lnTo>
                    <a:pt x="236" y="379"/>
                  </a:lnTo>
                  <a:lnTo>
                    <a:pt x="225" y="382"/>
                  </a:lnTo>
                  <a:lnTo>
                    <a:pt x="213" y="385"/>
                  </a:lnTo>
                  <a:lnTo>
                    <a:pt x="200" y="386"/>
                  </a:lnTo>
                  <a:lnTo>
                    <a:pt x="189" y="387"/>
                  </a:lnTo>
                  <a:lnTo>
                    <a:pt x="176" y="389"/>
                  </a:lnTo>
                  <a:lnTo>
                    <a:pt x="164" y="389"/>
                  </a:lnTo>
                  <a:lnTo>
                    <a:pt x="152" y="387"/>
                  </a:lnTo>
                  <a:lnTo>
                    <a:pt x="139" y="386"/>
                  </a:lnTo>
                  <a:lnTo>
                    <a:pt x="128" y="384"/>
                  </a:lnTo>
                  <a:lnTo>
                    <a:pt x="116" y="380"/>
                  </a:lnTo>
                  <a:lnTo>
                    <a:pt x="105" y="377"/>
                  </a:lnTo>
                  <a:lnTo>
                    <a:pt x="93" y="372"/>
                  </a:lnTo>
                  <a:lnTo>
                    <a:pt x="83" y="367"/>
                  </a:lnTo>
                  <a:lnTo>
                    <a:pt x="73" y="360"/>
                  </a:lnTo>
                  <a:lnTo>
                    <a:pt x="63" y="353"/>
                  </a:lnTo>
                  <a:lnTo>
                    <a:pt x="55" y="346"/>
                  </a:lnTo>
                  <a:lnTo>
                    <a:pt x="47" y="339"/>
                  </a:lnTo>
                  <a:lnTo>
                    <a:pt x="40" y="331"/>
                  </a:lnTo>
                  <a:lnTo>
                    <a:pt x="32" y="323"/>
                  </a:lnTo>
                  <a:lnTo>
                    <a:pt x="25" y="316"/>
                  </a:lnTo>
                  <a:lnTo>
                    <a:pt x="17" y="309"/>
                  </a:lnTo>
                  <a:lnTo>
                    <a:pt x="9" y="304"/>
                  </a:lnTo>
                  <a:lnTo>
                    <a:pt x="0" y="300"/>
                  </a:lnTo>
                  <a:lnTo>
                    <a:pt x="17" y="296"/>
                  </a:lnTo>
                  <a:lnTo>
                    <a:pt x="33" y="294"/>
                  </a:lnTo>
                  <a:lnTo>
                    <a:pt x="51" y="291"/>
                  </a:lnTo>
                  <a:lnTo>
                    <a:pt x="67" y="286"/>
                  </a:lnTo>
                  <a:lnTo>
                    <a:pt x="83" y="281"/>
                  </a:lnTo>
                  <a:lnTo>
                    <a:pt x="98" y="273"/>
                  </a:lnTo>
                  <a:lnTo>
                    <a:pt x="113" y="265"/>
                  </a:lnTo>
                  <a:lnTo>
                    <a:pt x="126"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64" name="Freeform 118">
              <a:extLst>
                <a:ext uri="{FF2B5EF4-FFF2-40B4-BE49-F238E27FC236}">
                  <a16:creationId xmlns:a16="http://schemas.microsoft.com/office/drawing/2014/main" id="{2285C6E9-E500-4861-9660-97FBC0205172}"/>
                </a:ext>
              </a:extLst>
            </p:cNvPr>
            <p:cNvSpPr>
              <a:spLocks/>
            </p:cNvSpPr>
            <p:nvPr/>
          </p:nvSpPr>
          <p:spPr bwMode="auto">
            <a:xfrm>
              <a:off x="273" y="2520"/>
              <a:ext cx="387" cy="126"/>
            </a:xfrm>
            <a:custGeom>
              <a:avLst/>
              <a:gdLst>
                <a:gd name="T0" fmla="*/ 51 w 773"/>
                <a:gd name="T1" fmla="*/ 22 h 252"/>
                <a:gd name="T2" fmla="*/ 76 w 773"/>
                <a:gd name="T3" fmla="*/ 11 h 252"/>
                <a:gd name="T4" fmla="*/ 103 w 773"/>
                <a:gd name="T5" fmla="*/ 5 h 252"/>
                <a:gd name="T6" fmla="*/ 132 w 773"/>
                <a:gd name="T7" fmla="*/ 1 h 252"/>
                <a:gd name="T8" fmla="*/ 160 w 773"/>
                <a:gd name="T9" fmla="*/ 3 h 252"/>
                <a:gd name="T10" fmla="*/ 184 w 773"/>
                <a:gd name="T11" fmla="*/ 13 h 252"/>
                <a:gd name="T12" fmla="*/ 194 w 773"/>
                <a:gd name="T13" fmla="*/ 33 h 252"/>
                <a:gd name="T14" fmla="*/ 189 w 773"/>
                <a:gd name="T15" fmla="*/ 32 h 252"/>
                <a:gd name="T16" fmla="*/ 180 w 773"/>
                <a:gd name="T17" fmla="*/ 22 h 252"/>
                <a:gd name="T18" fmla="*/ 150 w 773"/>
                <a:gd name="T19" fmla="*/ 10 h 252"/>
                <a:gd name="T20" fmla="*/ 116 w 773"/>
                <a:gd name="T21" fmla="*/ 9 h 252"/>
                <a:gd name="T22" fmla="*/ 83 w 773"/>
                <a:gd name="T23" fmla="*/ 16 h 252"/>
                <a:gd name="T24" fmla="*/ 55 w 773"/>
                <a:gd name="T25" fmla="*/ 30 h 252"/>
                <a:gd name="T26" fmla="*/ 38 w 773"/>
                <a:gd name="T27" fmla="*/ 41 h 252"/>
                <a:gd name="T28" fmla="*/ 58 w 773"/>
                <a:gd name="T29" fmla="*/ 34 h 252"/>
                <a:gd name="T30" fmla="*/ 78 w 773"/>
                <a:gd name="T31" fmla="*/ 24 h 252"/>
                <a:gd name="T32" fmla="*/ 100 w 773"/>
                <a:gd name="T33" fmla="*/ 20 h 252"/>
                <a:gd name="T34" fmla="*/ 105 w 773"/>
                <a:gd name="T35" fmla="*/ 20 h 252"/>
                <a:gd name="T36" fmla="*/ 100 w 773"/>
                <a:gd name="T37" fmla="*/ 23 h 252"/>
                <a:gd name="T38" fmla="*/ 77 w 773"/>
                <a:gd name="T39" fmla="*/ 32 h 252"/>
                <a:gd name="T40" fmla="*/ 95 w 773"/>
                <a:gd name="T41" fmla="*/ 30 h 252"/>
                <a:gd name="T42" fmla="*/ 119 w 773"/>
                <a:gd name="T43" fmla="*/ 28 h 252"/>
                <a:gd name="T44" fmla="*/ 128 w 773"/>
                <a:gd name="T45" fmla="*/ 30 h 252"/>
                <a:gd name="T46" fmla="*/ 124 w 773"/>
                <a:gd name="T47" fmla="*/ 32 h 252"/>
                <a:gd name="T48" fmla="*/ 112 w 773"/>
                <a:gd name="T49" fmla="*/ 35 h 252"/>
                <a:gd name="T50" fmla="*/ 141 w 773"/>
                <a:gd name="T51" fmla="*/ 37 h 252"/>
                <a:gd name="T52" fmla="*/ 161 w 773"/>
                <a:gd name="T53" fmla="*/ 41 h 252"/>
                <a:gd name="T54" fmla="*/ 171 w 773"/>
                <a:gd name="T55" fmla="*/ 40 h 252"/>
                <a:gd name="T56" fmla="*/ 164 w 773"/>
                <a:gd name="T57" fmla="*/ 51 h 252"/>
                <a:gd name="T58" fmla="*/ 156 w 773"/>
                <a:gd name="T59" fmla="*/ 58 h 252"/>
                <a:gd name="T60" fmla="*/ 172 w 773"/>
                <a:gd name="T61" fmla="*/ 53 h 252"/>
                <a:gd name="T62" fmla="*/ 167 w 773"/>
                <a:gd name="T63" fmla="*/ 59 h 252"/>
                <a:gd name="T64" fmla="*/ 140 w 773"/>
                <a:gd name="T65" fmla="*/ 63 h 252"/>
                <a:gd name="T66" fmla="*/ 154 w 773"/>
                <a:gd name="T67" fmla="*/ 53 h 252"/>
                <a:gd name="T68" fmla="*/ 159 w 773"/>
                <a:gd name="T69" fmla="*/ 47 h 252"/>
                <a:gd name="T70" fmla="*/ 143 w 773"/>
                <a:gd name="T71" fmla="*/ 53 h 252"/>
                <a:gd name="T72" fmla="*/ 124 w 773"/>
                <a:gd name="T73" fmla="*/ 59 h 252"/>
                <a:gd name="T74" fmla="*/ 133 w 773"/>
                <a:gd name="T75" fmla="*/ 50 h 252"/>
                <a:gd name="T76" fmla="*/ 142 w 773"/>
                <a:gd name="T77" fmla="*/ 44 h 252"/>
                <a:gd name="T78" fmla="*/ 138 w 773"/>
                <a:gd name="T79" fmla="*/ 44 h 252"/>
                <a:gd name="T80" fmla="*/ 116 w 773"/>
                <a:gd name="T81" fmla="*/ 51 h 252"/>
                <a:gd name="T82" fmla="*/ 100 w 773"/>
                <a:gd name="T83" fmla="*/ 56 h 252"/>
                <a:gd name="T84" fmla="*/ 110 w 773"/>
                <a:gd name="T85" fmla="*/ 43 h 252"/>
                <a:gd name="T86" fmla="*/ 111 w 773"/>
                <a:gd name="T87" fmla="*/ 39 h 252"/>
                <a:gd name="T88" fmla="*/ 105 w 773"/>
                <a:gd name="T89" fmla="*/ 43 h 252"/>
                <a:gd name="T90" fmla="*/ 84 w 773"/>
                <a:gd name="T91" fmla="*/ 53 h 252"/>
                <a:gd name="T92" fmla="*/ 77 w 773"/>
                <a:gd name="T93" fmla="*/ 51 h 252"/>
                <a:gd name="T94" fmla="*/ 93 w 773"/>
                <a:gd name="T95" fmla="*/ 36 h 252"/>
                <a:gd name="T96" fmla="*/ 77 w 773"/>
                <a:gd name="T97" fmla="*/ 40 h 252"/>
                <a:gd name="T98" fmla="*/ 54 w 773"/>
                <a:gd name="T99" fmla="*/ 49 h 252"/>
                <a:gd name="T100" fmla="*/ 36 w 773"/>
                <a:gd name="T101" fmla="*/ 56 h 252"/>
                <a:gd name="T102" fmla="*/ 18 w 773"/>
                <a:gd name="T103" fmla="*/ 58 h 252"/>
                <a:gd name="T104" fmla="*/ 0 w 773"/>
                <a:gd name="T105" fmla="*/ 52 h 252"/>
                <a:gd name="T106" fmla="*/ 22 w 773"/>
                <a:gd name="T107" fmla="*/ 44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73" h="252">
                  <a:moveTo>
                    <a:pt x="136" y="146"/>
                  </a:moveTo>
                  <a:lnTo>
                    <a:pt x="153" y="132"/>
                  </a:lnTo>
                  <a:lnTo>
                    <a:pt x="170" y="117"/>
                  </a:lnTo>
                  <a:lnTo>
                    <a:pt x="186" y="102"/>
                  </a:lnTo>
                  <a:lnTo>
                    <a:pt x="204" y="88"/>
                  </a:lnTo>
                  <a:lnTo>
                    <a:pt x="221" y="76"/>
                  </a:lnTo>
                  <a:lnTo>
                    <a:pt x="239" y="64"/>
                  </a:lnTo>
                  <a:lnTo>
                    <a:pt x="259" y="55"/>
                  </a:lnTo>
                  <a:lnTo>
                    <a:pt x="280" y="48"/>
                  </a:lnTo>
                  <a:lnTo>
                    <a:pt x="302" y="43"/>
                  </a:lnTo>
                  <a:lnTo>
                    <a:pt x="323" y="39"/>
                  </a:lnTo>
                  <a:lnTo>
                    <a:pt x="345" y="33"/>
                  </a:lnTo>
                  <a:lnTo>
                    <a:pt x="367" y="28"/>
                  </a:lnTo>
                  <a:lnTo>
                    <a:pt x="389" y="23"/>
                  </a:lnTo>
                  <a:lnTo>
                    <a:pt x="412" y="18"/>
                  </a:lnTo>
                  <a:lnTo>
                    <a:pt x="434" y="13"/>
                  </a:lnTo>
                  <a:lnTo>
                    <a:pt x="457" y="9"/>
                  </a:lnTo>
                  <a:lnTo>
                    <a:pt x="479" y="5"/>
                  </a:lnTo>
                  <a:lnTo>
                    <a:pt x="502" y="2"/>
                  </a:lnTo>
                  <a:lnTo>
                    <a:pt x="525" y="1"/>
                  </a:lnTo>
                  <a:lnTo>
                    <a:pt x="548" y="0"/>
                  </a:lnTo>
                  <a:lnTo>
                    <a:pt x="570" y="0"/>
                  </a:lnTo>
                  <a:lnTo>
                    <a:pt x="593" y="1"/>
                  </a:lnTo>
                  <a:lnTo>
                    <a:pt x="616" y="4"/>
                  </a:lnTo>
                  <a:lnTo>
                    <a:pt x="639" y="9"/>
                  </a:lnTo>
                  <a:lnTo>
                    <a:pt x="657" y="16"/>
                  </a:lnTo>
                  <a:lnTo>
                    <a:pt x="677" y="23"/>
                  </a:lnTo>
                  <a:lnTo>
                    <a:pt x="697" y="30"/>
                  </a:lnTo>
                  <a:lnTo>
                    <a:pt x="715" y="39"/>
                  </a:lnTo>
                  <a:lnTo>
                    <a:pt x="733" y="49"/>
                  </a:lnTo>
                  <a:lnTo>
                    <a:pt x="748" y="63"/>
                  </a:lnTo>
                  <a:lnTo>
                    <a:pt x="761" y="78"/>
                  </a:lnTo>
                  <a:lnTo>
                    <a:pt x="770" y="97"/>
                  </a:lnTo>
                  <a:lnTo>
                    <a:pt x="773" y="112"/>
                  </a:lnTo>
                  <a:lnTo>
                    <a:pt x="773" y="129"/>
                  </a:lnTo>
                  <a:lnTo>
                    <a:pt x="770" y="144"/>
                  </a:lnTo>
                  <a:lnTo>
                    <a:pt x="767" y="157"/>
                  </a:lnTo>
                  <a:lnTo>
                    <a:pt x="765" y="147"/>
                  </a:lnTo>
                  <a:lnTo>
                    <a:pt x="761" y="137"/>
                  </a:lnTo>
                  <a:lnTo>
                    <a:pt x="756" y="126"/>
                  </a:lnTo>
                  <a:lnTo>
                    <a:pt x="751" y="117"/>
                  </a:lnTo>
                  <a:lnTo>
                    <a:pt x="744" y="108"/>
                  </a:lnTo>
                  <a:lnTo>
                    <a:pt x="737" y="100"/>
                  </a:lnTo>
                  <a:lnTo>
                    <a:pt x="729" y="92"/>
                  </a:lnTo>
                  <a:lnTo>
                    <a:pt x="720" y="85"/>
                  </a:lnTo>
                  <a:lnTo>
                    <a:pt x="698" y="72"/>
                  </a:lnTo>
                  <a:lnTo>
                    <a:pt x="675" y="62"/>
                  </a:lnTo>
                  <a:lnTo>
                    <a:pt x="650" y="53"/>
                  </a:lnTo>
                  <a:lnTo>
                    <a:pt x="625" y="46"/>
                  </a:lnTo>
                  <a:lnTo>
                    <a:pt x="599" y="40"/>
                  </a:lnTo>
                  <a:lnTo>
                    <a:pt x="572" y="36"/>
                  </a:lnTo>
                  <a:lnTo>
                    <a:pt x="545" y="35"/>
                  </a:lnTo>
                  <a:lnTo>
                    <a:pt x="518" y="34"/>
                  </a:lnTo>
                  <a:lnTo>
                    <a:pt x="490" y="35"/>
                  </a:lnTo>
                  <a:lnTo>
                    <a:pt x="463" y="36"/>
                  </a:lnTo>
                  <a:lnTo>
                    <a:pt x="435" y="40"/>
                  </a:lnTo>
                  <a:lnTo>
                    <a:pt x="409" y="44"/>
                  </a:lnTo>
                  <a:lnTo>
                    <a:pt x="382" y="49"/>
                  </a:lnTo>
                  <a:lnTo>
                    <a:pt x="357" y="56"/>
                  </a:lnTo>
                  <a:lnTo>
                    <a:pt x="331" y="63"/>
                  </a:lnTo>
                  <a:lnTo>
                    <a:pt x="307" y="70"/>
                  </a:lnTo>
                  <a:lnTo>
                    <a:pt x="284" y="79"/>
                  </a:lnTo>
                  <a:lnTo>
                    <a:pt x="262" y="91"/>
                  </a:lnTo>
                  <a:lnTo>
                    <a:pt x="240" y="103"/>
                  </a:lnTo>
                  <a:lnTo>
                    <a:pt x="220" y="117"/>
                  </a:lnTo>
                  <a:lnTo>
                    <a:pt x="199" y="131"/>
                  </a:lnTo>
                  <a:lnTo>
                    <a:pt x="177" y="145"/>
                  </a:lnTo>
                  <a:lnTo>
                    <a:pt x="155" y="156"/>
                  </a:lnTo>
                  <a:lnTo>
                    <a:pt x="133" y="168"/>
                  </a:lnTo>
                  <a:lnTo>
                    <a:pt x="151" y="164"/>
                  </a:lnTo>
                  <a:lnTo>
                    <a:pt x="168" y="161"/>
                  </a:lnTo>
                  <a:lnTo>
                    <a:pt x="184" y="155"/>
                  </a:lnTo>
                  <a:lnTo>
                    <a:pt x="200" y="148"/>
                  </a:lnTo>
                  <a:lnTo>
                    <a:pt x="216" y="141"/>
                  </a:lnTo>
                  <a:lnTo>
                    <a:pt x="231" y="133"/>
                  </a:lnTo>
                  <a:lnTo>
                    <a:pt x="247" y="125"/>
                  </a:lnTo>
                  <a:lnTo>
                    <a:pt x="262" y="117"/>
                  </a:lnTo>
                  <a:lnTo>
                    <a:pt x="279" y="109"/>
                  </a:lnTo>
                  <a:lnTo>
                    <a:pt x="293" y="102"/>
                  </a:lnTo>
                  <a:lnTo>
                    <a:pt x="310" y="95"/>
                  </a:lnTo>
                  <a:lnTo>
                    <a:pt x="326" y="89"/>
                  </a:lnTo>
                  <a:lnTo>
                    <a:pt x="343" y="84"/>
                  </a:lnTo>
                  <a:lnTo>
                    <a:pt x="360" y="80"/>
                  </a:lnTo>
                  <a:lnTo>
                    <a:pt x="379" y="78"/>
                  </a:lnTo>
                  <a:lnTo>
                    <a:pt x="397" y="77"/>
                  </a:lnTo>
                  <a:lnTo>
                    <a:pt x="402" y="77"/>
                  </a:lnTo>
                  <a:lnTo>
                    <a:pt x="406" y="77"/>
                  </a:lnTo>
                  <a:lnTo>
                    <a:pt x="411" y="77"/>
                  </a:lnTo>
                  <a:lnTo>
                    <a:pt x="416" y="78"/>
                  </a:lnTo>
                  <a:lnTo>
                    <a:pt x="420" y="78"/>
                  </a:lnTo>
                  <a:lnTo>
                    <a:pt x="425" y="79"/>
                  </a:lnTo>
                  <a:lnTo>
                    <a:pt x="429" y="80"/>
                  </a:lnTo>
                  <a:lnTo>
                    <a:pt x="434" y="81"/>
                  </a:lnTo>
                  <a:lnTo>
                    <a:pt x="416" y="86"/>
                  </a:lnTo>
                  <a:lnTo>
                    <a:pt x="397" y="92"/>
                  </a:lnTo>
                  <a:lnTo>
                    <a:pt x="379" y="99"/>
                  </a:lnTo>
                  <a:lnTo>
                    <a:pt x="360" y="104"/>
                  </a:lnTo>
                  <a:lnTo>
                    <a:pt x="342" y="111"/>
                  </a:lnTo>
                  <a:lnTo>
                    <a:pt x="325" y="118"/>
                  </a:lnTo>
                  <a:lnTo>
                    <a:pt x="306" y="126"/>
                  </a:lnTo>
                  <a:lnTo>
                    <a:pt x="289" y="133"/>
                  </a:lnTo>
                  <a:lnTo>
                    <a:pt x="311" y="130"/>
                  </a:lnTo>
                  <a:lnTo>
                    <a:pt x="333" y="126"/>
                  </a:lnTo>
                  <a:lnTo>
                    <a:pt x="355" y="122"/>
                  </a:lnTo>
                  <a:lnTo>
                    <a:pt x="378" y="117"/>
                  </a:lnTo>
                  <a:lnTo>
                    <a:pt x="399" y="112"/>
                  </a:lnTo>
                  <a:lnTo>
                    <a:pt x="421" y="109"/>
                  </a:lnTo>
                  <a:lnTo>
                    <a:pt x="444" y="108"/>
                  </a:lnTo>
                  <a:lnTo>
                    <a:pt x="469" y="109"/>
                  </a:lnTo>
                  <a:lnTo>
                    <a:pt x="475" y="110"/>
                  </a:lnTo>
                  <a:lnTo>
                    <a:pt x="482" y="112"/>
                  </a:lnTo>
                  <a:lnTo>
                    <a:pt x="489" y="114"/>
                  </a:lnTo>
                  <a:lnTo>
                    <a:pt x="497" y="115"/>
                  </a:lnTo>
                  <a:lnTo>
                    <a:pt x="504" y="116"/>
                  </a:lnTo>
                  <a:lnTo>
                    <a:pt x="511" y="117"/>
                  </a:lnTo>
                  <a:lnTo>
                    <a:pt x="518" y="118"/>
                  </a:lnTo>
                  <a:lnTo>
                    <a:pt x="525" y="121"/>
                  </a:lnTo>
                  <a:lnTo>
                    <a:pt x="516" y="123"/>
                  </a:lnTo>
                  <a:lnTo>
                    <a:pt x="505" y="124"/>
                  </a:lnTo>
                  <a:lnTo>
                    <a:pt x="496" y="126"/>
                  </a:lnTo>
                  <a:lnTo>
                    <a:pt x="487" y="129"/>
                  </a:lnTo>
                  <a:lnTo>
                    <a:pt x="477" y="131"/>
                  </a:lnTo>
                  <a:lnTo>
                    <a:pt x="467" y="133"/>
                  </a:lnTo>
                  <a:lnTo>
                    <a:pt x="457" y="134"/>
                  </a:lnTo>
                  <a:lnTo>
                    <a:pt x="448" y="137"/>
                  </a:lnTo>
                  <a:lnTo>
                    <a:pt x="471" y="137"/>
                  </a:lnTo>
                  <a:lnTo>
                    <a:pt x="495" y="138"/>
                  </a:lnTo>
                  <a:lnTo>
                    <a:pt x="518" y="140"/>
                  </a:lnTo>
                  <a:lnTo>
                    <a:pt x="540" y="142"/>
                  </a:lnTo>
                  <a:lnTo>
                    <a:pt x="563" y="146"/>
                  </a:lnTo>
                  <a:lnTo>
                    <a:pt x="585" y="150"/>
                  </a:lnTo>
                  <a:lnTo>
                    <a:pt x="606" y="156"/>
                  </a:lnTo>
                  <a:lnTo>
                    <a:pt x="627" y="163"/>
                  </a:lnTo>
                  <a:lnTo>
                    <a:pt x="636" y="164"/>
                  </a:lnTo>
                  <a:lnTo>
                    <a:pt x="644" y="164"/>
                  </a:lnTo>
                  <a:lnTo>
                    <a:pt x="652" y="163"/>
                  </a:lnTo>
                  <a:lnTo>
                    <a:pt x="660" y="163"/>
                  </a:lnTo>
                  <a:lnTo>
                    <a:pt x="668" y="161"/>
                  </a:lnTo>
                  <a:lnTo>
                    <a:pt x="676" y="160"/>
                  </a:lnTo>
                  <a:lnTo>
                    <a:pt x="684" y="159"/>
                  </a:lnTo>
                  <a:lnTo>
                    <a:pt x="692" y="156"/>
                  </a:lnTo>
                  <a:lnTo>
                    <a:pt x="683" y="168"/>
                  </a:lnTo>
                  <a:lnTo>
                    <a:pt x="675" y="179"/>
                  </a:lnTo>
                  <a:lnTo>
                    <a:pt x="665" y="192"/>
                  </a:lnTo>
                  <a:lnTo>
                    <a:pt x="656" y="203"/>
                  </a:lnTo>
                  <a:lnTo>
                    <a:pt x="646" y="214"/>
                  </a:lnTo>
                  <a:lnTo>
                    <a:pt x="636" y="222"/>
                  </a:lnTo>
                  <a:lnTo>
                    <a:pt x="622" y="228"/>
                  </a:lnTo>
                  <a:lnTo>
                    <a:pt x="607" y="229"/>
                  </a:lnTo>
                  <a:lnTo>
                    <a:pt x="622" y="231"/>
                  </a:lnTo>
                  <a:lnTo>
                    <a:pt x="637" y="231"/>
                  </a:lnTo>
                  <a:lnTo>
                    <a:pt x="650" y="229"/>
                  </a:lnTo>
                  <a:lnTo>
                    <a:pt x="663" y="224"/>
                  </a:lnTo>
                  <a:lnTo>
                    <a:pt x="677" y="218"/>
                  </a:lnTo>
                  <a:lnTo>
                    <a:pt x="688" y="211"/>
                  </a:lnTo>
                  <a:lnTo>
                    <a:pt x="701" y="203"/>
                  </a:lnTo>
                  <a:lnTo>
                    <a:pt x="713" y="195"/>
                  </a:lnTo>
                  <a:lnTo>
                    <a:pt x="700" y="213"/>
                  </a:lnTo>
                  <a:lnTo>
                    <a:pt x="685" y="225"/>
                  </a:lnTo>
                  <a:lnTo>
                    <a:pt x="667" y="236"/>
                  </a:lnTo>
                  <a:lnTo>
                    <a:pt x="647" y="244"/>
                  </a:lnTo>
                  <a:lnTo>
                    <a:pt x="625" y="248"/>
                  </a:lnTo>
                  <a:lnTo>
                    <a:pt x="603" y="251"/>
                  </a:lnTo>
                  <a:lnTo>
                    <a:pt x="580" y="252"/>
                  </a:lnTo>
                  <a:lnTo>
                    <a:pt x="558" y="251"/>
                  </a:lnTo>
                  <a:lnTo>
                    <a:pt x="569" y="240"/>
                  </a:lnTo>
                  <a:lnTo>
                    <a:pt x="580" y="231"/>
                  </a:lnTo>
                  <a:lnTo>
                    <a:pt x="592" y="224"/>
                  </a:lnTo>
                  <a:lnTo>
                    <a:pt x="604" y="216"/>
                  </a:lnTo>
                  <a:lnTo>
                    <a:pt x="616" y="209"/>
                  </a:lnTo>
                  <a:lnTo>
                    <a:pt x="627" y="201"/>
                  </a:lnTo>
                  <a:lnTo>
                    <a:pt x="639" y="192"/>
                  </a:lnTo>
                  <a:lnTo>
                    <a:pt x="649" y="180"/>
                  </a:lnTo>
                  <a:lnTo>
                    <a:pt x="641" y="184"/>
                  </a:lnTo>
                  <a:lnTo>
                    <a:pt x="634" y="188"/>
                  </a:lnTo>
                  <a:lnTo>
                    <a:pt x="626" y="193"/>
                  </a:lnTo>
                  <a:lnTo>
                    <a:pt x="618" y="197"/>
                  </a:lnTo>
                  <a:lnTo>
                    <a:pt x="603" y="201"/>
                  </a:lnTo>
                  <a:lnTo>
                    <a:pt x="587" y="206"/>
                  </a:lnTo>
                  <a:lnTo>
                    <a:pt x="571" y="210"/>
                  </a:lnTo>
                  <a:lnTo>
                    <a:pt x="555" y="214"/>
                  </a:lnTo>
                  <a:lnTo>
                    <a:pt x="539" y="218"/>
                  </a:lnTo>
                  <a:lnTo>
                    <a:pt x="524" y="223"/>
                  </a:lnTo>
                  <a:lnTo>
                    <a:pt x="509" y="229"/>
                  </a:lnTo>
                  <a:lnTo>
                    <a:pt x="494" y="236"/>
                  </a:lnTo>
                  <a:lnTo>
                    <a:pt x="501" y="228"/>
                  </a:lnTo>
                  <a:lnTo>
                    <a:pt x="508" y="218"/>
                  </a:lnTo>
                  <a:lnTo>
                    <a:pt x="516" y="211"/>
                  </a:lnTo>
                  <a:lnTo>
                    <a:pt x="524" y="203"/>
                  </a:lnTo>
                  <a:lnTo>
                    <a:pt x="532" y="197"/>
                  </a:lnTo>
                  <a:lnTo>
                    <a:pt x="541" y="191"/>
                  </a:lnTo>
                  <a:lnTo>
                    <a:pt x="550" y="185"/>
                  </a:lnTo>
                  <a:lnTo>
                    <a:pt x="560" y="180"/>
                  </a:lnTo>
                  <a:lnTo>
                    <a:pt x="563" y="178"/>
                  </a:lnTo>
                  <a:lnTo>
                    <a:pt x="566" y="175"/>
                  </a:lnTo>
                  <a:lnTo>
                    <a:pt x="570" y="171"/>
                  </a:lnTo>
                  <a:lnTo>
                    <a:pt x="571" y="168"/>
                  </a:lnTo>
                  <a:lnTo>
                    <a:pt x="564" y="170"/>
                  </a:lnTo>
                  <a:lnTo>
                    <a:pt x="557" y="172"/>
                  </a:lnTo>
                  <a:lnTo>
                    <a:pt x="550" y="176"/>
                  </a:lnTo>
                  <a:lnTo>
                    <a:pt x="543" y="179"/>
                  </a:lnTo>
                  <a:lnTo>
                    <a:pt x="523" y="184"/>
                  </a:lnTo>
                  <a:lnTo>
                    <a:pt x="503" y="190"/>
                  </a:lnTo>
                  <a:lnTo>
                    <a:pt x="482" y="195"/>
                  </a:lnTo>
                  <a:lnTo>
                    <a:pt x="464" y="202"/>
                  </a:lnTo>
                  <a:lnTo>
                    <a:pt x="444" y="210"/>
                  </a:lnTo>
                  <a:lnTo>
                    <a:pt x="425" y="218"/>
                  </a:lnTo>
                  <a:lnTo>
                    <a:pt x="406" y="226"/>
                  </a:lnTo>
                  <a:lnTo>
                    <a:pt x="387" y="235"/>
                  </a:lnTo>
                  <a:lnTo>
                    <a:pt x="397" y="224"/>
                  </a:lnTo>
                  <a:lnTo>
                    <a:pt x="406" y="213"/>
                  </a:lnTo>
                  <a:lnTo>
                    <a:pt x="414" y="202"/>
                  </a:lnTo>
                  <a:lnTo>
                    <a:pt x="422" y="191"/>
                  </a:lnTo>
                  <a:lnTo>
                    <a:pt x="431" y="180"/>
                  </a:lnTo>
                  <a:lnTo>
                    <a:pt x="439" y="169"/>
                  </a:lnTo>
                  <a:lnTo>
                    <a:pt x="448" y="159"/>
                  </a:lnTo>
                  <a:lnTo>
                    <a:pt x="457" y="148"/>
                  </a:lnTo>
                  <a:lnTo>
                    <a:pt x="452" y="149"/>
                  </a:lnTo>
                  <a:lnTo>
                    <a:pt x="447" y="152"/>
                  </a:lnTo>
                  <a:lnTo>
                    <a:pt x="442" y="154"/>
                  </a:lnTo>
                  <a:lnTo>
                    <a:pt x="437" y="157"/>
                  </a:lnTo>
                  <a:lnTo>
                    <a:pt x="432" y="161"/>
                  </a:lnTo>
                  <a:lnTo>
                    <a:pt x="427" y="163"/>
                  </a:lnTo>
                  <a:lnTo>
                    <a:pt x="421" y="167"/>
                  </a:lnTo>
                  <a:lnTo>
                    <a:pt x="417" y="169"/>
                  </a:lnTo>
                  <a:lnTo>
                    <a:pt x="399" y="176"/>
                  </a:lnTo>
                  <a:lnTo>
                    <a:pt x="383" y="184"/>
                  </a:lnTo>
                  <a:lnTo>
                    <a:pt x="367" y="193"/>
                  </a:lnTo>
                  <a:lnTo>
                    <a:pt x="351" y="202"/>
                  </a:lnTo>
                  <a:lnTo>
                    <a:pt x="335" y="210"/>
                  </a:lnTo>
                  <a:lnTo>
                    <a:pt x="319" y="218"/>
                  </a:lnTo>
                  <a:lnTo>
                    <a:pt x="302" y="225"/>
                  </a:lnTo>
                  <a:lnTo>
                    <a:pt x="283" y="229"/>
                  </a:lnTo>
                  <a:lnTo>
                    <a:pt x="295" y="216"/>
                  </a:lnTo>
                  <a:lnTo>
                    <a:pt x="306" y="203"/>
                  </a:lnTo>
                  <a:lnTo>
                    <a:pt x="318" y="190"/>
                  </a:lnTo>
                  <a:lnTo>
                    <a:pt x="330" y="177"/>
                  </a:lnTo>
                  <a:lnTo>
                    <a:pt x="343" y="164"/>
                  </a:lnTo>
                  <a:lnTo>
                    <a:pt x="357" y="153"/>
                  </a:lnTo>
                  <a:lnTo>
                    <a:pt x="371" y="144"/>
                  </a:lnTo>
                  <a:lnTo>
                    <a:pt x="386" y="135"/>
                  </a:lnTo>
                  <a:lnTo>
                    <a:pt x="364" y="138"/>
                  </a:lnTo>
                  <a:lnTo>
                    <a:pt x="343" y="142"/>
                  </a:lnTo>
                  <a:lnTo>
                    <a:pt x="323" y="150"/>
                  </a:lnTo>
                  <a:lnTo>
                    <a:pt x="305" y="159"/>
                  </a:lnTo>
                  <a:lnTo>
                    <a:pt x="285" y="168"/>
                  </a:lnTo>
                  <a:lnTo>
                    <a:pt x="267" y="177"/>
                  </a:lnTo>
                  <a:lnTo>
                    <a:pt x="247" y="184"/>
                  </a:lnTo>
                  <a:lnTo>
                    <a:pt x="227" y="190"/>
                  </a:lnTo>
                  <a:lnTo>
                    <a:pt x="214" y="195"/>
                  </a:lnTo>
                  <a:lnTo>
                    <a:pt x="201" y="202"/>
                  </a:lnTo>
                  <a:lnTo>
                    <a:pt x="188" y="207"/>
                  </a:lnTo>
                  <a:lnTo>
                    <a:pt x="174" y="213"/>
                  </a:lnTo>
                  <a:lnTo>
                    <a:pt x="159" y="217"/>
                  </a:lnTo>
                  <a:lnTo>
                    <a:pt x="144" y="222"/>
                  </a:lnTo>
                  <a:lnTo>
                    <a:pt x="129" y="225"/>
                  </a:lnTo>
                  <a:lnTo>
                    <a:pt x="114" y="228"/>
                  </a:lnTo>
                  <a:lnTo>
                    <a:pt x="99" y="229"/>
                  </a:lnTo>
                  <a:lnTo>
                    <a:pt x="84" y="230"/>
                  </a:lnTo>
                  <a:lnTo>
                    <a:pt x="69" y="229"/>
                  </a:lnTo>
                  <a:lnTo>
                    <a:pt x="54" y="226"/>
                  </a:lnTo>
                  <a:lnTo>
                    <a:pt x="40" y="224"/>
                  </a:lnTo>
                  <a:lnTo>
                    <a:pt x="26" y="218"/>
                  </a:lnTo>
                  <a:lnTo>
                    <a:pt x="12" y="213"/>
                  </a:lnTo>
                  <a:lnTo>
                    <a:pt x="0" y="205"/>
                  </a:lnTo>
                  <a:lnTo>
                    <a:pt x="18" y="200"/>
                  </a:lnTo>
                  <a:lnTo>
                    <a:pt x="37" y="194"/>
                  </a:lnTo>
                  <a:lnTo>
                    <a:pt x="54" y="187"/>
                  </a:lnTo>
                  <a:lnTo>
                    <a:pt x="71" y="180"/>
                  </a:lnTo>
                  <a:lnTo>
                    <a:pt x="87" y="173"/>
                  </a:lnTo>
                  <a:lnTo>
                    <a:pt x="103" y="165"/>
                  </a:lnTo>
                  <a:lnTo>
                    <a:pt x="120" y="156"/>
                  </a:lnTo>
                  <a:lnTo>
                    <a:pt x="13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65" name="Freeform 119">
              <a:extLst>
                <a:ext uri="{FF2B5EF4-FFF2-40B4-BE49-F238E27FC236}">
                  <a16:creationId xmlns:a16="http://schemas.microsoft.com/office/drawing/2014/main" id="{998690E5-0184-4622-BFAC-797E1DACF091}"/>
                </a:ext>
              </a:extLst>
            </p:cNvPr>
            <p:cNvSpPr>
              <a:spLocks/>
            </p:cNvSpPr>
            <p:nvPr/>
          </p:nvSpPr>
          <p:spPr bwMode="auto">
            <a:xfrm>
              <a:off x="420" y="2486"/>
              <a:ext cx="108" cy="20"/>
            </a:xfrm>
            <a:custGeom>
              <a:avLst/>
              <a:gdLst>
                <a:gd name="T0" fmla="*/ 26 w 217"/>
                <a:gd name="T1" fmla="*/ 0 h 42"/>
                <a:gd name="T2" fmla="*/ 30 w 217"/>
                <a:gd name="T3" fmla="*/ 0 h 42"/>
                <a:gd name="T4" fmla="*/ 33 w 217"/>
                <a:gd name="T5" fmla="*/ 0 h 42"/>
                <a:gd name="T6" fmla="*/ 37 w 217"/>
                <a:gd name="T7" fmla="*/ 0 h 42"/>
                <a:gd name="T8" fmla="*/ 41 w 217"/>
                <a:gd name="T9" fmla="*/ 0 h 42"/>
                <a:gd name="T10" fmla="*/ 44 w 217"/>
                <a:gd name="T11" fmla="*/ 1 h 42"/>
                <a:gd name="T12" fmla="*/ 47 w 217"/>
                <a:gd name="T13" fmla="*/ 2 h 42"/>
                <a:gd name="T14" fmla="*/ 51 w 217"/>
                <a:gd name="T15" fmla="*/ 3 h 42"/>
                <a:gd name="T16" fmla="*/ 54 w 217"/>
                <a:gd name="T17" fmla="*/ 4 h 42"/>
                <a:gd name="T18" fmla="*/ 50 w 217"/>
                <a:gd name="T19" fmla="*/ 4 h 42"/>
                <a:gd name="T20" fmla="*/ 47 w 217"/>
                <a:gd name="T21" fmla="*/ 4 h 42"/>
                <a:gd name="T22" fmla="*/ 44 w 217"/>
                <a:gd name="T23" fmla="*/ 4 h 42"/>
                <a:gd name="T24" fmla="*/ 41 w 217"/>
                <a:gd name="T25" fmla="*/ 4 h 42"/>
                <a:gd name="T26" fmla="*/ 37 w 217"/>
                <a:gd name="T27" fmla="*/ 5 h 42"/>
                <a:gd name="T28" fmla="*/ 34 w 217"/>
                <a:gd name="T29" fmla="*/ 5 h 42"/>
                <a:gd name="T30" fmla="*/ 31 w 217"/>
                <a:gd name="T31" fmla="*/ 5 h 42"/>
                <a:gd name="T32" fmla="*/ 28 w 217"/>
                <a:gd name="T33" fmla="*/ 6 h 42"/>
                <a:gd name="T34" fmla="*/ 25 w 217"/>
                <a:gd name="T35" fmla="*/ 6 h 42"/>
                <a:gd name="T36" fmla="*/ 21 w 217"/>
                <a:gd name="T37" fmla="*/ 7 h 42"/>
                <a:gd name="T38" fmla="*/ 18 w 217"/>
                <a:gd name="T39" fmla="*/ 7 h 42"/>
                <a:gd name="T40" fmla="*/ 15 w 217"/>
                <a:gd name="T41" fmla="*/ 8 h 42"/>
                <a:gd name="T42" fmla="*/ 12 w 217"/>
                <a:gd name="T43" fmla="*/ 8 h 42"/>
                <a:gd name="T44" fmla="*/ 9 w 217"/>
                <a:gd name="T45" fmla="*/ 9 h 42"/>
                <a:gd name="T46" fmla="*/ 6 w 217"/>
                <a:gd name="T47" fmla="*/ 9 h 42"/>
                <a:gd name="T48" fmla="*/ 3 w 217"/>
                <a:gd name="T49" fmla="*/ 10 h 42"/>
                <a:gd name="T50" fmla="*/ 0 w 217"/>
                <a:gd name="T51" fmla="*/ 9 h 42"/>
                <a:gd name="T52" fmla="*/ 3 w 217"/>
                <a:gd name="T53" fmla="*/ 8 h 42"/>
                <a:gd name="T54" fmla="*/ 6 w 217"/>
                <a:gd name="T55" fmla="*/ 7 h 42"/>
                <a:gd name="T56" fmla="*/ 10 w 217"/>
                <a:gd name="T57" fmla="*/ 6 h 42"/>
                <a:gd name="T58" fmla="*/ 13 w 217"/>
                <a:gd name="T59" fmla="*/ 4 h 42"/>
                <a:gd name="T60" fmla="*/ 16 w 217"/>
                <a:gd name="T61" fmla="*/ 3 h 42"/>
                <a:gd name="T62" fmla="*/ 19 w 217"/>
                <a:gd name="T63" fmla="*/ 1 h 42"/>
                <a:gd name="T64" fmla="*/ 22 w 217"/>
                <a:gd name="T65" fmla="*/ 0 h 42"/>
                <a:gd name="T66" fmla="*/ 26 w 217"/>
                <a:gd name="T67" fmla="*/ 0 h 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7" h="42">
                  <a:moveTo>
                    <a:pt x="106" y="2"/>
                  </a:moveTo>
                  <a:lnTo>
                    <a:pt x="121" y="0"/>
                  </a:lnTo>
                  <a:lnTo>
                    <a:pt x="135" y="0"/>
                  </a:lnTo>
                  <a:lnTo>
                    <a:pt x="149" y="2"/>
                  </a:lnTo>
                  <a:lnTo>
                    <a:pt x="164" y="3"/>
                  </a:lnTo>
                  <a:lnTo>
                    <a:pt x="177" y="6"/>
                  </a:lnTo>
                  <a:lnTo>
                    <a:pt x="191" y="10"/>
                  </a:lnTo>
                  <a:lnTo>
                    <a:pt x="204" y="13"/>
                  </a:lnTo>
                  <a:lnTo>
                    <a:pt x="217" y="18"/>
                  </a:lnTo>
                  <a:lnTo>
                    <a:pt x="203" y="18"/>
                  </a:lnTo>
                  <a:lnTo>
                    <a:pt x="191" y="18"/>
                  </a:lnTo>
                  <a:lnTo>
                    <a:pt x="178" y="19"/>
                  </a:lnTo>
                  <a:lnTo>
                    <a:pt x="164" y="19"/>
                  </a:lnTo>
                  <a:lnTo>
                    <a:pt x="151" y="20"/>
                  </a:lnTo>
                  <a:lnTo>
                    <a:pt x="139" y="22"/>
                  </a:lnTo>
                  <a:lnTo>
                    <a:pt x="126" y="24"/>
                  </a:lnTo>
                  <a:lnTo>
                    <a:pt x="113" y="25"/>
                  </a:lnTo>
                  <a:lnTo>
                    <a:pt x="100" y="27"/>
                  </a:lnTo>
                  <a:lnTo>
                    <a:pt x="87" y="29"/>
                  </a:lnTo>
                  <a:lnTo>
                    <a:pt x="74" y="30"/>
                  </a:lnTo>
                  <a:lnTo>
                    <a:pt x="63" y="33"/>
                  </a:lnTo>
                  <a:lnTo>
                    <a:pt x="50" y="35"/>
                  </a:lnTo>
                  <a:lnTo>
                    <a:pt x="37" y="37"/>
                  </a:lnTo>
                  <a:lnTo>
                    <a:pt x="25" y="40"/>
                  </a:lnTo>
                  <a:lnTo>
                    <a:pt x="12" y="42"/>
                  </a:lnTo>
                  <a:lnTo>
                    <a:pt x="0" y="40"/>
                  </a:lnTo>
                  <a:lnTo>
                    <a:pt x="14" y="36"/>
                  </a:lnTo>
                  <a:lnTo>
                    <a:pt x="27" y="32"/>
                  </a:lnTo>
                  <a:lnTo>
                    <a:pt x="40" y="25"/>
                  </a:lnTo>
                  <a:lnTo>
                    <a:pt x="52" y="18"/>
                  </a:lnTo>
                  <a:lnTo>
                    <a:pt x="64" y="12"/>
                  </a:lnTo>
                  <a:lnTo>
                    <a:pt x="78" y="6"/>
                  </a:lnTo>
                  <a:lnTo>
                    <a:pt x="91" y="3"/>
                  </a:lnTo>
                  <a:lnTo>
                    <a:pt x="10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66" name="Freeform 120">
              <a:extLst>
                <a:ext uri="{FF2B5EF4-FFF2-40B4-BE49-F238E27FC236}">
                  <a16:creationId xmlns:a16="http://schemas.microsoft.com/office/drawing/2014/main" id="{3EB28A51-948C-4AB4-8EBE-21A2C1105787}"/>
                </a:ext>
              </a:extLst>
            </p:cNvPr>
            <p:cNvSpPr>
              <a:spLocks/>
            </p:cNvSpPr>
            <p:nvPr/>
          </p:nvSpPr>
          <p:spPr bwMode="auto">
            <a:xfrm>
              <a:off x="544" y="2668"/>
              <a:ext cx="31" cy="97"/>
            </a:xfrm>
            <a:custGeom>
              <a:avLst/>
              <a:gdLst>
                <a:gd name="T0" fmla="*/ 8 w 61"/>
                <a:gd name="T1" fmla="*/ 0 h 195"/>
                <a:gd name="T2" fmla="*/ 8 w 61"/>
                <a:gd name="T3" fmla="*/ 5 h 195"/>
                <a:gd name="T4" fmla="*/ 7 w 61"/>
                <a:gd name="T5" fmla="*/ 9 h 195"/>
                <a:gd name="T6" fmla="*/ 6 w 61"/>
                <a:gd name="T7" fmla="*/ 14 h 195"/>
                <a:gd name="T8" fmla="*/ 7 w 61"/>
                <a:gd name="T9" fmla="*/ 19 h 195"/>
                <a:gd name="T10" fmla="*/ 8 w 61"/>
                <a:gd name="T11" fmla="*/ 23 h 195"/>
                <a:gd name="T12" fmla="*/ 10 w 61"/>
                <a:gd name="T13" fmla="*/ 26 h 195"/>
                <a:gd name="T14" fmla="*/ 12 w 61"/>
                <a:gd name="T15" fmla="*/ 30 h 195"/>
                <a:gd name="T16" fmla="*/ 13 w 61"/>
                <a:gd name="T17" fmla="*/ 33 h 195"/>
                <a:gd name="T18" fmla="*/ 15 w 61"/>
                <a:gd name="T19" fmla="*/ 37 h 195"/>
                <a:gd name="T20" fmla="*/ 16 w 61"/>
                <a:gd name="T21" fmla="*/ 40 h 195"/>
                <a:gd name="T22" fmla="*/ 16 w 61"/>
                <a:gd name="T23" fmla="*/ 44 h 195"/>
                <a:gd name="T24" fmla="*/ 15 w 61"/>
                <a:gd name="T25" fmla="*/ 48 h 195"/>
                <a:gd name="T26" fmla="*/ 15 w 61"/>
                <a:gd name="T27" fmla="*/ 44 h 195"/>
                <a:gd name="T28" fmla="*/ 13 w 61"/>
                <a:gd name="T29" fmla="*/ 40 h 195"/>
                <a:gd name="T30" fmla="*/ 11 w 61"/>
                <a:gd name="T31" fmla="*/ 36 h 195"/>
                <a:gd name="T32" fmla="*/ 9 w 61"/>
                <a:gd name="T33" fmla="*/ 33 h 195"/>
                <a:gd name="T34" fmla="*/ 6 w 61"/>
                <a:gd name="T35" fmla="*/ 29 h 195"/>
                <a:gd name="T36" fmla="*/ 4 w 61"/>
                <a:gd name="T37" fmla="*/ 26 h 195"/>
                <a:gd name="T38" fmla="*/ 2 w 61"/>
                <a:gd name="T39" fmla="*/ 22 h 195"/>
                <a:gd name="T40" fmla="*/ 1 w 61"/>
                <a:gd name="T41" fmla="*/ 18 h 195"/>
                <a:gd name="T42" fmla="*/ 0 w 61"/>
                <a:gd name="T43" fmla="*/ 15 h 195"/>
                <a:gd name="T44" fmla="*/ 0 w 61"/>
                <a:gd name="T45" fmla="*/ 13 h 195"/>
                <a:gd name="T46" fmla="*/ 1 w 61"/>
                <a:gd name="T47" fmla="*/ 10 h 195"/>
                <a:gd name="T48" fmla="*/ 2 w 61"/>
                <a:gd name="T49" fmla="*/ 8 h 195"/>
                <a:gd name="T50" fmla="*/ 3 w 61"/>
                <a:gd name="T51" fmla="*/ 5 h 195"/>
                <a:gd name="T52" fmla="*/ 4 w 61"/>
                <a:gd name="T53" fmla="*/ 3 h 195"/>
                <a:gd name="T54" fmla="*/ 6 w 61"/>
                <a:gd name="T55" fmla="*/ 1 h 195"/>
                <a:gd name="T56" fmla="*/ 8 w 61"/>
                <a:gd name="T57" fmla="*/ 0 h 1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95">
                  <a:moveTo>
                    <a:pt x="32" y="0"/>
                  </a:moveTo>
                  <a:lnTo>
                    <a:pt x="31" y="20"/>
                  </a:lnTo>
                  <a:lnTo>
                    <a:pt x="27" y="38"/>
                  </a:lnTo>
                  <a:lnTo>
                    <a:pt x="24" y="58"/>
                  </a:lnTo>
                  <a:lnTo>
                    <a:pt x="28" y="78"/>
                  </a:lnTo>
                  <a:lnTo>
                    <a:pt x="32" y="93"/>
                  </a:lnTo>
                  <a:lnTo>
                    <a:pt x="38" y="106"/>
                  </a:lnTo>
                  <a:lnTo>
                    <a:pt x="45" y="120"/>
                  </a:lnTo>
                  <a:lnTo>
                    <a:pt x="52" y="134"/>
                  </a:lnTo>
                  <a:lnTo>
                    <a:pt x="58" y="149"/>
                  </a:lnTo>
                  <a:lnTo>
                    <a:pt x="61" y="163"/>
                  </a:lnTo>
                  <a:lnTo>
                    <a:pt x="61" y="179"/>
                  </a:lnTo>
                  <a:lnTo>
                    <a:pt x="58" y="195"/>
                  </a:lnTo>
                  <a:lnTo>
                    <a:pt x="57" y="177"/>
                  </a:lnTo>
                  <a:lnTo>
                    <a:pt x="51" y="162"/>
                  </a:lnTo>
                  <a:lnTo>
                    <a:pt x="43" y="147"/>
                  </a:lnTo>
                  <a:lnTo>
                    <a:pt x="33" y="133"/>
                  </a:lnTo>
                  <a:lnTo>
                    <a:pt x="23" y="119"/>
                  </a:lnTo>
                  <a:lnTo>
                    <a:pt x="14" y="105"/>
                  </a:lnTo>
                  <a:lnTo>
                    <a:pt x="6" y="90"/>
                  </a:lnTo>
                  <a:lnTo>
                    <a:pt x="1" y="74"/>
                  </a:lnTo>
                  <a:lnTo>
                    <a:pt x="0" y="63"/>
                  </a:lnTo>
                  <a:lnTo>
                    <a:pt x="0" y="52"/>
                  </a:lnTo>
                  <a:lnTo>
                    <a:pt x="2" y="42"/>
                  </a:lnTo>
                  <a:lnTo>
                    <a:pt x="6" y="32"/>
                  </a:lnTo>
                  <a:lnTo>
                    <a:pt x="10" y="23"/>
                  </a:lnTo>
                  <a:lnTo>
                    <a:pt x="16" y="14"/>
                  </a:lnTo>
                  <a:lnTo>
                    <a:pt x="23" y="7"/>
                  </a:lnTo>
                  <a:lnTo>
                    <a:pt x="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67" name="Freeform 121">
              <a:extLst>
                <a:ext uri="{FF2B5EF4-FFF2-40B4-BE49-F238E27FC236}">
                  <a16:creationId xmlns:a16="http://schemas.microsoft.com/office/drawing/2014/main" id="{C3C5B4B0-2B24-43AB-8257-10813F6E2CE7}"/>
                </a:ext>
              </a:extLst>
            </p:cNvPr>
            <p:cNvSpPr>
              <a:spLocks/>
            </p:cNvSpPr>
            <p:nvPr/>
          </p:nvSpPr>
          <p:spPr bwMode="auto">
            <a:xfrm>
              <a:off x="591" y="2726"/>
              <a:ext cx="55" cy="23"/>
            </a:xfrm>
            <a:custGeom>
              <a:avLst/>
              <a:gdLst>
                <a:gd name="T0" fmla="*/ 0 w 111"/>
                <a:gd name="T1" fmla="*/ 4 h 46"/>
                <a:gd name="T2" fmla="*/ 2 w 111"/>
                <a:gd name="T3" fmla="*/ 5 h 46"/>
                <a:gd name="T4" fmla="*/ 5 w 111"/>
                <a:gd name="T5" fmla="*/ 6 h 46"/>
                <a:gd name="T6" fmla="*/ 7 w 111"/>
                <a:gd name="T7" fmla="*/ 6 h 46"/>
                <a:gd name="T8" fmla="*/ 10 w 111"/>
                <a:gd name="T9" fmla="*/ 6 h 46"/>
                <a:gd name="T10" fmla="*/ 12 w 111"/>
                <a:gd name="T11" fmla="*/ 6 h 46"/>
                <a:gd name="T12" fmla="*/ 15 w 111"/>
                <a:gd name="T13" fmla="*/ 6 h 46"/>
                <a:gd name="T14" fmla="*/ 18 w 111"/>
                <a:gd name="T15" fmla="*/ 5 h 46"/>
                <a:gd name="T16" fmla="*/ 20 w 111"/>
                <a:gd name="T17" fmla="*/ 5 h 46"/>
                <a:gd name="T18" fmla="*/ 22 w 111"/>
                <a:gd name="T19" fmla="*/ 3 h 46"/>
                <a:gd name="T20" fmla="*/ 23 w 111"/>
                <a:gd name="T21" fmla="*/ 2 h 46"/>
                <a:gd name="T22" fmla="*/ 25 w 111"/>
                <a:gd name="T23" fmla="*/ 1 h 46"/>
                <a:gd name="T24" fmla="*/ 27 w 111"/>
                <a:gd name="T25" fmla="*/ 0 h 46"/>
                <a:gd name="T26" fmla="*/ 25 w 111"/>
                <a:gd name="T27" fmla="*/ 2 h 46"/>
                <a:gd name="T28" fmla="*/ 23 w 111"/>
                <a:gd name="T29" fmla="*/ 5 h 46"/>
                <a:gd name="T30" fmla="*/ 21 w 111"/>
                <a:gd name="T31" fmla="*/ 7 h 46"/>
                <a:gd name="T32" fmla="*/ 19 w 111"/>
                <a:gd name="T33" fmla="*/ 9 h 46"/>
                <a:gd name="T34" fmla="*/ 16 w 111"/>
                <a:gd name="T35" fmla="*/ 10 h 46"/>
                <a:gd name="T36" fmla="*/ 14 w 111"/>
                <a:gd name="T37" fmla="*/ 11 h 46"/>
                <a:gd name="T38" fmla="*/ 11 w 111"/>
                <a:gd name="T39" fmla="*/ 12 h 46"/>
                <a:gd name="T40" fmla="*/ 8 w 111"/>
                <a:gd name="T41" fmla="*/ 12 h 46"/>
                <a:gd name="T42" fmla="*/ 5 w 111"/>
                <a:gd name="T43" fmla="*/ 10 h 46"/>
                <a:gd name="T44" fmla="*/ 3 w 111"/>
                <a:gd name="T45" fmla="*/ 9 h 46"/>
                <a:gd name="T46" fmla="*/ 1 w 111"/>
                <a:gd name="T47" fmla="*/ 7 h 46"/>
                <a:gd name="T48" fmla="*/ 0 w 111"/>
                <a:gd name="T49" fmla="*/ 4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46">
                  <a:moveTo>
                    <a:pt x="0" y="16"/>
                  </a:moveTo>
                  <a:lnTo>
                    <a:pt x="10" y="19"/>
                  </a:lnTo>
                  <a:lnTo>
                    <a:pt x="20" y="22"/>
                  </a:lnTo>
                  <a:lnTo>
                    <a:pt x="30" y="23"/>
                  </a:lnTo>
                  <a:lnTo>
                    <a:pt x="41" y="24"/>
                  </a:lnTo>
                  <a:lnTo>
                    <a:pt x="51" y="24"/>
                  </a:lnTo>
                  <a:lnTo>
                    <a:pt x="63" y="23"/>
                  </a:lnTo>
                  <a:lnTo>
                    <a:pt x="72" y="20"/>
                  </a:lnTo>
                  <a:lnTo>
                    <a:pt x="82" y="17"/>
                  </a:lnTo>
                  <a:lnTo>
                    <a:pt x="89" y="11"/>
                  </a:lnTo>
                  <a:lnTo>
                    <a:pt x="95" y="5"/>
                  </a:lnTo>
                  <a:lnTo>
                    <a:pt x="103" y="1"/>
                  </a:lnTo>
                  <a:lnTo>
                    <a:pt x="111" y="0"/>
                  </a:lnTo>
                  <a:lnTo>
                    <a:pt x="103" y="8"/>
                  </a:lnTo>
                  <a:lnTo>
                    <a:pt x="94" y="17"/>
                  </a:lnTo>
                  <a:lnTo>
                    <a:pt x="86" y="25"/>
                  </a:lnTo>
                  <a:lnTo>
                    <a:pt x="76" y="33"/>
                  </a:lnTo>
                  <a:lnTo>
                    <a:pt x="66" y="39"/>
                  </a:lnTo>
                  <a:lnTo>
                    <a:pt x="56" y="44"/>
                  </a:lnTo>
                  <a:lnTo>
                    <a:pt x="45" y="46"/>
                  </a:lnTo>
                  <a:lnTo>
                    <a:pt x="33" y="45"/>
                  </a:lnTo>
                  <a:lnTo>
                    <a:pt x="23" y="40"/>
                  </a:lnTo>
                  <a:lnTo>
                    <a:pt x="14" y="33"/>
                  </a:lnTo>
                  <a:lnTo>
                    <a:pt x="6" y="25"/>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68" name="Freeform 122">
              <a:extLst>
                <a:ext uri="{FF2B5EF4-FFF2-40B4-BE49-F238E27FC236}">
                  <a16:creationId xmlns:a16="http://schemas.microsoft.com/office/drawing/2014/main" id="{B3C23529-942A-4804-B14A-030E4528A463}"/>
                </a:ext>
              </a:extLst>
            </p:cNvPr>
            <p:cNvSpPr>
              <a:spLocks/>
            </p:cNvSpPr>
            <p:nvPr/>
          </p:nvSpPr>
          <p:spPr bwMode="auto">
            <a:xfrm>
              <a:off x="603" y="2776"/>
              <a:ext cx="16" cy="18"/>
            </a:xfrm>
            <a:custGeom>
              <a:avLst/>
              <a:gdLst>
                <a:gd name="T0" fmla="*/ 2 w 32"/>
                <a:gd name="T1" fmla="*/ 0 h 37"/>
                <a:gd name="T2" fmla="*/ 4 w 32"/>
                <a:gd name="T3" fmla="*/ 0 h 37"/>
                <a:gd name="T4" fmla="*/ 5 w 32"/>
                <a:gd name="T5" fmla="*/ 0 h 37"/>
                <a:gd name="T6" fmla="*/ 7 w 32"/>
                <a:gd name="T7" fmla="*/ 1 h 37"/>
                <a:gd name="T8" fmla="*/ 8 w 32"/>
                <a:gd name="T9" fmla="*/ 2 h 37"/>
                <a:gd name="T10" fmla="*/ 8 w 32"/>
                <a:gd name="T11" fmla="*/ 4 h 37"/>
                <a:gd name="T12" fmla="*/ 8 w 32"/>
                <a:gd name="T13" fmla="*/ 5 h 37"/>
                <a:gd name="T14" fmla="*/ 8 w 32"/>
                <a:gd name="T15" fmla="*/ 7 h 37"/>
                <a:gd name="T16" fmla="*/ 8 w 32"/>
                <a:gd name="T17" fmla="*/ 8 h 37"/>
                <a:gd name="T18" fmla="*/ 7 w 32"/>
                <a:gd name="T19" fmla="*/ 9 h 37"/>
                <a:gd name="T20" fmla="*/ 7 w 32"/>
                <a:gd name="T21" fmla="*/ 9 h 37"/>
                <a:gd name="T22" fmla="*/ 6 w 32"/>
                <a:gd name="T23" fmla="*/ 9 h 37"/>
                <a:gd name="T24" fmla="*/ 5 w 32"/>
                <a:gd name="T25" fmla="*/ 9 h 37"/>
                <a:gd name="T26" fmla="*/ 3 w 32"/>
                <a:gd name="T27" fmla="*/ 7 h 37"/>
                <a:gd name="T28" fmla="*/ 1 w 32"/>
                <a:gd name="T29" fmla="*/ 5 h 37"/>
                <a:gd name="T30" fmla="*/ 1 w 32"/>
                <a:gd name="T31" fmla="*/ 3 h 37"/>
                <a:gd name="T32" fmla="*/ 0 w 32"/>
                <a:gd name="T33" fmla="*/ 0 h 37"/>
                <a:gd name="T34" fmla="*/ 2 w 32"/>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 h="37">
                  <a:moveTo>
                    <a:pt x="8" y="0"/>
                  </a:moveTo>
                  <a:lnTo>
                    <a:pt x="15" y="0"/>
                  </a:lnTo>
                  <a:lnTo>
                    <a:pt x="20" y="2"/>
                  </a:lnTo>
                  <a:lnTo>
                    <a:pt x="25" y="7"/>
                  </a:lnTo>
                  <a:lnTo>
                    <a:pt x="30" y="11"/>
                  </a:lnTo>
                  <a:lnTo>
                    <a:pt x="31" y="16"/>
                  </a:lnTo>
                  <a:lnTo>
                    <a:pt x="32" y="23"/>
                  </a:lnTo>
                  <a:lnTo>
                    <a:pt x="32" y="29"/>
                  </a:lnTo>
                  <a:lnTo>
                    <a:pt x="31" y="34"/>
                  </a:lnTo>
                  <a:lnTo>
                    <a:pt x="28" y="37"/>
                  </a:lnTo>
                  <a:lnTo>
                    <a:pt x="25" y="37"/>
                  </a:lnTo>
                  <a:lnTo>
                    <a:pt x="22" y="37"/>
                  </a:lnTo>
                  <a:lnTo>
                    <a:pt x="19" y="36"/>
                  </a:lnTo>
                  <a:lnTo>
                    <a:pt x="10" y="30"/>
                  </a:lnTo>
                  <a:lnTo>
                    <a:pt x="4" y="22"/>
                  </a:lnTo>
                  <a:lnTo>
                    <a:pt x="1" y="13"/>
                  </a:lnTo>
                  <a:lnTo>
                    <a:pt x="0" y="2"/>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69" name="Freeform 123">
              <a:extLst>
                <a:ext uri="{FF2B5EF4-FFF2-40B4-BE49-F238E27FC236}">
                  <a16:creationId xmlns:a16="http://schemas.microsoft.com/office/drawing/2014/main" id="{C53B1E12-46C3-42F5-B202-77E9DED6365A}"/>
                </a:ext>
              </a:extLst>
            </p:cNvPr>
            <p:cNvSpPr>
              <a:spLocks/>
            </p:cNvSpPr>
            <p:nvPr/>
          </p:nvSpPr>
          <p:spPr bwMode="auto">
            <a:xfrm>
              <a:off x="602" y="2687"/>
              <a:ext cx="13" cy="12"/>
            </a:xfrm>
            <a:custGeom>
              <a:avLst/>
              <a:gdLst>
                <a:gd name="T0" fmla="*/ 5 w 27"/>
                <a:gd name="T1" fmla="*/ 0 h 24"/>
                <a:gd name="T2" fmla="*/ 6 w 27"/>
                <a:gd name="T3" fmla="*/ 1 h 24"/>
                <a:gd name="T4" fmla="*/ 6 w 27"/>
                <a:gd name="T5" fmla="*/ 2 h 24"/>
                <a:gd name="T6" fmla="*/ 6 w 27"/>
                <a:gd name="T7" fmla="*/ 3 h 24"/>
                <a:gd name="T8" fmla="*/ 6 w 27"/>
                <a:gd name="T9" fmla="*/ 5 h 24"/>
                <a:gd name="T10" fmla="*/ 6 w 27"/>
                <a:gd name="T11" fmla="*/ 5 h 24"/>
                <a:gd name="T12" fmla="*/ 5 w 27"/>
                <a:gd name="T13" fmla="*/ 6 h 24"/>
                <a:gd name="T14" fmla="*/ 5 w 27"/>
                <a:gd name="T15" fmla="*/ 6 h 24"/>
                <a:gd name="T16" fmla="*/ 4 w 27"/>
                <a:gd name="T17" fmla="*/ 6 h 24"/>
                <a:gd name="T18" fmla="*/ 3 w 27"/>
                <a:gd name="T19" fmla="*/ 6 h 24"/>
                <a:gd name="T20" fmla="*/ 1 w 27"/>
                <a:gd name="T21" fmla="*/ 4 h 24"/>
                <a:gd name="T22" fmla="*/ 1 w 27"/>
                <a:gd name="T23" fmla="*/ 3 h 24"/>
                <a:gd name="T24" fmla="*/ 0 w 27"/>
                <a:gd name="T25" fmla="*/ 1 h 24"/>
                <a:gd name="T26" fmla="*/ 1 w 27"/>
                <a:gd name="T27" fmla="*/ 1 h 24"/>
                <a:gd name="T28" fmla="*/ 2 w 27"/>
                <a:gd name="T29" fmla="*/ 0 h 24"/>
                <a:gd name="T30" fmla="*/ 4 w 27"/>
                <a:gd name="T31" fmla="*/ 0 h 24"/>
                <a:gd name="T32" fmla="*/ 5 w 27"/>
                <a:gd name="T33" fmla="*/ 0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4">
                  <a:moveTo>
                    <a:pt x="22" y="0"/>
                  </a:moveTo>
                  <a:lnTo>
                    <a:pt x="26" y="3"/>
                  </a:lnTo>
                  <a:lnTo>
                    <a:pt x="27" y="8"/>
                  </a:lnTo>
                  <a:lnTo>
                    <a:pt x="27" y="12"/>
                  </a:lnTo>
                  <a:lnTo>
                    <a:pt x="26" y="17"/>
                  </a:lnTo>
                  <a:lnTo>
                    <a:pt x="25" y="19"/>
                  </a:lnTo>
                  <a:lnTo>
                    <a:pt x="22" y="21"/>
                  </a:lnTo>
                  <a:lnTo>
                    <a:pt x="20" y="23"/>
                  </a:lnTo>
                  <a:lnTo>
                    <a:pt x="18" y="24"/>
                  </a:lnTo>
                  <a:lnTo>
                    <a:pt x="12" y="21"/>
                  </a:lnTo>
                  <a:lnTo>
                    <a:pt x="7" y="16"/>
                  </a:lnTo>
                  <a:lnTo>
                    <a:pt x="4" y="10"/>
                  </a:lnTo>
                  <a:lnTo>
                    <a:pt x="0" y="4"/>
                  </a:lnTo>
                  <a:lnTo>
                    <a:pt x="5" y="2"/>
                  </a:lnTo>
                  <a:lnTo>
                    <a:pt x="11" y="0"/>
                  </a:lnTo>
                  <a:lnTo>
                    <a:pt x="17" y="0"/>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70" name="Freeform 124">
              <a:extLst>
                <a:ext uri="{FF2B5EF4-FFF2-40B4-BE49-F238E27FC236}">
                  <a16:creationId xmlns:a16="http://schemas.microsoft.com/office/drawing/2014/main" id="{4FE15688-5145-49B6-8A13-6696A3A5DC45}"/>
                </a:ext>
              </a:extLst>
            </p:cNvPr>
            <p:cNvSpPr>
              <a:spLocks/>
            </p:cNvSpPr>
            <p:nvPr/>
          </p:nvSpPr>
          <p:spPr bwMode="auto">
            <a:xfrm>
              <a:off x="632" y="2601"/>
              <a:ext cx="51" cy="79"/>
            </a:xfrm>
            <a:custGeom>
              <a:avLst/>
              <a:gdLst>
                <a:gd name="T0" fmla="*/ 19 w 103"/>
                <a:gd name="T1" fmla="*/ 17 h 158"/>
                <a:gd name="T2" fmla="*/ 20 w 103"/>
                <a:gd name="T3" fmla="*/ 13 h 158"/>
                <a:gd name="T4" fmla="*/ 20 w 103"/>
                <a:gd name="T5" fmla="*/ 8 h 158"/>
                <a:gd name="T6" fmla="*/ 20 w 103"/>
                <a:gd name="T7" fmla="*/ 4 h 158"/>
                <a:gd name="T8" fmla="*/ 19 w 103"/>
                <a:gd name="T9" fmla="*/ 0 h 158"/>
                <a:gd name="T10" fmla="*/ 22 w 103"/>
                <a:gd name="T11" fmla="*/ 4 h 158"/>
                <a:gd name="T12" fmla="*/ 24 w 103"/>
                <a:gd name="T13" fmla="*/ 9 h 158"/>
                <a:gd name="T14" fmla="*/ 25 w 103"/>
                <a:gd name="T15" fmla="*/ 14 h 158"/>
                <a:gd name="T16" fmla="*/ 25 w 103"/>
                <a:gd name="T17" fmla="*/ 19 h 158"/>
                <a:gd name="T18" fmla="*/ 24 w 103"/>
                <a:gd name="T19" fmla="*/ 23 h 158"/>
                <a:gd name="T20" fmla="*/ 21 w 103"/>
                <a:gd name="T21" fmla="*/ 27 h 158"/>
                <a:gd name="T22" fmla="*/ 19 w 103"/>
                <a:gd name="T23" fmla="*/ 30 h 158"/>
                <a:gd name="T24" fmla="*/ 15 w 103"/>
                <a:gd name="T25" fmla="*/ 33 h 158"/>
                <a:gd name="T26" fmla="*/ 12 w 103"/>
                <a:gd name="T27" fmla="*/ 35 h 158"/>
                <a:gd name="T28" fmla="*/ 8 w 103"/>
                <a:gd name="T29" fmla="*/ 37 h 158"/>
                <a:gd name="T30" fmla="*/ 4 w 103"/>
                <a:gd name="T31" fmla="*/ 39 h 158"/>
                <a:gd name="T32" fmla="*/ 0 w 103"/>
                <a:gd name="T33" fmla="*/ 40 h 158"/>
                <a:gd name="T34" fmla="*/ 3 w 103"/>
                <a:gd name="T35" fmla="*/ 38 h 158"/>
                <a:gd name="T36" fmla="*/ 6 w 103"/>
                <a:gd name="T37" fmla="*/ 35 h 158"/>
                <a:gd name="T38" fmla="*/ 9 w 103"/>
                <a:gd name="T39" fmla="*/ 33 h 158"/>
                <a:gd name="T40" fmla="*/ 12 w 103"/>
                <a:gd name="T41" fmla="*/ 30 h 158"/>
                <a:gd name="T42" fmla="*/ 14 w 103"/>
                <a:gd name="T43" fmla="*/ 27 h 158"/>
                <a:gd name="T44" fmla="*/ 17 w 103"/>
                <a:gd name="T45" fmla="*/ 24 h 158"/>
                <a:gd name="T46" fmla="*/ 18 w 103"/>
                <a:gd name="T47" fmla="*/ 20 h 158"/>
                <a:gd name="T48" fmla="*/ 19 w 103"/>
                <a:gd name="T49" fmla="*/ 17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 h="158">
                  <a:moveTo>
                    <a:pt x="79" y="65"/>
                  </a:moveTo>
                  <a:lnTo>
                    <a:pt x="81" y="49"/>
                  </a:lnTo>
                  <a:lnTo>
                    <a:pt x="82" y="32"/>
                  </a:lnTo>
                  <a:lnTo>
                    <a:pt x="81" y="16"/>
                  </a:lnTo>
                  <a:lnTo>
                    <a:pt x="76" y="0"/>
                  </a:lnTo>
                  <a:lnTo>
                    <a:pt x="90" y="15"/>
                  </a:lnTo>
                  <a:lnTo>
                    <a:pt x="98" y="33"/>
                  </a:lnTo>
                  <a:lnTo>
                    <a:pt x="103" y="54"/>
                  </a:lnTo>
                  <a:lnTo>
                    <a:pt x="102" y="76"/>
                  </a:lnTo>
                  <a:lnTo>
                    <a:pt x="96" y="92"/>
                  </a:lnTo>
                  <a:lnTo>
                    <a:pt x="87" y="107"/>
                  </a:lnTo>
                  <a:lnTo>
                    <a:pt x="76" y="120"/>
                  </a:lnTo>
                  <a:lnTo>
                    <a:pt x="62" y="131"/>
                  </a:lnTo>
                  <a:lnTo>
                    <a:pt x="48" y="140"/>
                  </a:lnTo>
                  <a:lnTo>
                    <a:pt x="33" y="148"/>
                  </a:lnTo>
                  <a:lnTo>
                    <a:pt x="16" y="154"/>
                  </a:lnTo>
                  <a:lnTo>
                    <a:pt x="0" y="158"/>
                  </a:lnTo>
                  <a:lnTo>
                    <a:pt x="13" y="150"/>
                  </a:lnTo>
                  <a:lnTo>
                    <a:pt x="26" y="140"/>
                  </a:lnTo>
                  <a:lnTo>
                    <a:pt x="38" y="131"/>
                  </a:lnTo>
                  <a:lnTo>
                    <a:pt x="50" y="120"/>
                  </a:lnTo>
                  <a:lnTo>
                    <a:pt x="59" y="108"/>
                  </a:lnTo>
                  <a:lnTo>
                    <a:pt x="68" y="94"/>
                  </a:lnTo>
                  <a:lnTo>
                    <a:pt x="75" y="80"/>
                  </a:lnTo>
                  <a:lnTo>
                    <a:pt x="79"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71" name="Freeform 125">
              <a:extLst>
                <a:ext uri="{FF2B5EF4-FFF2-40B4-BE49-F238E27FC236}">
                  <a16:creationId xmlns:a16="http://schemas.microsoft.com/office/drawing/2014/main" id="{10187641-DECA-4295-A23D-E7E85A43F783}"/>
                </a:ext>
              </a:extLst>
            </p:cNvPr>
            <p:cNvSpPr>
              <a:spLocks/>
            </p:cNvSpPr>
            <p:nvPr/>
          </p:nvSpPr>
          <p:spPr bwMode="auto">
            <a:xfrm>
              <a:off x="691" y="2563"/>
              <a:ext cx="47" cy="19"/>
            </a:xfrm>
            <a:custGeom>
              <a:avLst/>
              <a:gdLst>
                <a:gd name="T0" fmla="*/ 0 w 93"/>
                <a:gd name="T1" fmla="*/ 1 h 38"/>
                <a:gd name="T2" fmla="*/ 2 w 93"/>
                <a:gd name="T3" fmla="*/ 2 h 38"/>
                <a:gd name="T4" fmla="*/ 4 w 93"/>
                <a:gd name="T5" fmla="*/ 2 h 38"/>
                <a:gd name="T6" fmla="*/ 6 w 93"/>
                <a:gd name="T7" fmla="*/ 3 h 38"/>
                <a:gd name="T8" fmla="*/ 9 w 93"/>
                <a:gd name="T9" fmla="*/ 4 h 38"/>
                <a:gd name="T10" fmla="*/ 11 w 93"/>
                <a:gd name="T11" fmla="*/ 4 h 38"/>
                <a:gd name="T12" fmla="*/ 13 w 93"/>
                <a:gd name="T13" fmla="*/ 5 h 38"/>
                <a:gd name="T14" fmla="*/ 15 w 93"/>
                <a:gd name="T15" fmla="*/ 4 h 38"/>
                <a:gd name="T16" fmla="*/ 17 w 93"/>
                <a:gd name="T17" fmla="*/ 4 h 38"/>
                <a:gd name="T18" fmla="*/ 19 w 93"/>
                <a:gd name="T19" fmla="*/ 3 h 38"/>
                <a:gd name="T20" fmla="*/ 21 w 93"/>
                <a:gd name="T21" fmla="*/ 2 h 38"/>
                <a:gd name="T22" fmla="*/ 22 w 93"/>
                <a:gd name="T23" fmla="*/ 1 h 38"/>
                <a:gd name="T24" fmla="*/ 24 w 93"/>
                <a:gd name="T25" fmla="*/ 0 h 38"/>
                <a:gd name="T26" fmla="*/ 23 w 93"/>
                <a:gd name="T27" fmla="*/ 2 h 38"/>
                <a:gd name="T28" fmla="*/ 22 w 93"/>
                <a:gd name="T29" fmla="*/ 4 h 38"/>
                <a:gd name="T30" fmla="*/ 21 w 93"/>
                <a:gd name="T31" fmla="*/ 6 h 38"/>
                <a:gd name="T32" fmla="*/ 19 w 93"/>
                <a:gd name="T33" fmla="*/ 8 h 38"/>
                <a:gd name="T34" fmla="*/ 18 w 93"/>
                <a:gd name="T35" fmla="*/ 9 h 38"/>
                <a:gd name="T36" fmla="*/ 16 w 93"/>
                <a:gd name="T37" fmla="*/ 9 h 38"/>
                <a:gd name="T38" fmla="*/ 14 w 93"/>
                <a:gd name="T39" fmla="*/ 10 h 38"/>
                <a:gd name="T40" fmla="*/ 13 w 93"/>
                <a:gd name="T41" fmla="*/ 10 h 38"/>
                <a:gd name="T42" fmla="*/ 11 w 93"/>
                <a:gd name="T43" fmla="*/ 10 h 38"/>
                <a:gd name="T44" fmla="*/ 9 w 93"/>
                <a:gd name="T45" fmla="*/ 10 h 38"/>
                <a:gd name="T46" fmla="*/ 8 w 93"/>
                <a:gd name="T47" fmla="*/ 10 h 38"/>
                <a:gd name="T48" fmla="*/ 6 w 93"/>
                <a:gd name="T49" fmla="*/ 9 h 38"/>
                <a:gd name="T50" fmla="*/ 4 w 93"/>
                <a:gd name="T51" fmla="*/ 7 h 38"/>
                <a:gd name="T52" fmla="*/ 2 w 93"/>
                <a:gd name="T53" fmla="*/ 5 h 38"/>
                <a:gd name="T54" fmla="*/ 1 w 93"/>
                <a:gd name="T55" fmla="*/ 3 h 38"/>
                <a:gd name="T56" fmla="*/ 0 w 93"/>
                <a:gd name="T57" fmla="*/ 1 h 3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38">
                  <a:moveTo>
                    <a:pt x="0" y="2"/>
                  </a:moveTo>
                  <a:lnTo>
                    <a:pt x="8" y="5"/>
                  </a:lnTo>
                  <a:lnTo>
                    <a:pt x="16" y="8"/>
                  </a:lnTo>
                  <a:lnTo>
                    <a:pt x="24" y="11"/>
                  </a:lnTo>
                  <a:lnTo>
                    <a:pt x="33" y="14"/>
                  </a:lnTo>
                  <a:lnTo>
                    <a:pt x="41" y="16"/>
                  </a:lnTo>
                  <a:lnTo>
                    <a:pt x="51" y="17"/>
                  </a:lnTo>
                  <a:lnTo>
                    <a:pt x="59" y="16"/>
                  </a:lnTo>
                  <a:lnTo>
                    <a:pt x="68" y="13"/>
                  </a:lnTo>
                  <a:lnTo>
                    <a:pt x="75" y="9"/>
                  </a:lnTo>
                  <a:lnTo>
                    <a:pt x="81" y="6"/>
                  </a:lnTo>
                  <a:lnTo>
                    <a:pt x="86" y="2"/>
                  </a:lnTo>
                  <a:lnTo>
                    <a:pt x="93" y="0"/>
                  </a:lnTo>
                  <a:lnTo>
                    <a:pt x="91" y="8"/>
                  </a:lnTo>
                  <a:lnTo>
                    <a:pt x="86" y="16"/>
                  </a:lnTo>
                  <a:lnTo>
                    <a:pt x="81" y="23"/>
                  </a:lnTo>
                  <a:lnTo>
                    <a:pt x="75" y="30"/>
                  </a:lnTo>
                  <a:lnTo>
                    <a:pt x="69" y="33"/>
                  </a:lnTo>
                  <a:lnTo>
                    <a:pt x="63" y="36"/>
                  </a:lnTo>
                  <a:lnTo>
                    <a:pt x="56" y="37"/>
                  </a:lnTo>
                  <a:lnTo>
                    <a:pt x="49" y="38"/>
                  </a:lnTo>
                  <a:lnTo>
                    <a:pt x="43" y="38"/>
                  </a:lnTo>
                  <a:lnTo>
                    <a:pt x="36" y="38"/>
                  </a:lnTo>
                  <a:lnTo>
                    <a:pt x="29" y="37"/>
                  </a:lnTo>
                  <a:lnTo>
                    <a:pt x="23" y="35"/>
                  </a:lnTo>
                  <a:lnTo>
                    <a:pt x="14" y="28"/>
                  </a:lnTo>
                  <a:lnTo>
                    <a:pt x="8" y="20"/>
                  </a:lnTo>
                  <a:lnTo>
                    <a:pt x="3" y="11"/>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72" name="Freeform 126">
              <a:extLst>
                <a:ext uri="{FF2B5EF4-FFF2-40B4-BE49-F238E27FC236}">
                  <a16:creationId xmlns:a16="http://schemas.microsoft.com/office/drawing/2014/main" id="{F482DDDC-1FE7-40BC-B41F-69484DF1B36A}"/>
                </a:ext>
              </a:extLst>
            </p:cNvPr>
            <p:cNvSpPr>
              <a:spLocks/>
            </p:cNvSpPr>
            <p:nvPr/>
          </p:nvSpPr>
          <p:spPr bwMode="auto">
            <a:xfrm>
              <a:off x="720" y="2543"/>
              <a:ext cx="16" cy="16"/>
            </a:xfrm>
            <a:custGeom>
              <a:avLst/>
              <a:gdLst>
                <a:gd name="T0" fmla="*/ 2 w 34"/>
                <a:gd name="T1" fmla="*/ 1 h 31"/>
                <a:gd name="T2" fmla="*/ 3 w 34"/>
                <a:gd name="T3" fmla="*/ 0 h 31"/>
                <a:gd name="T4" fmla="*/ 4 w 34"/>
                <a:gd name="T5" fmla="*/ 0 h 31"/>
                <a:gd name="T6" fmla="*/ 5 w 34"/>
                <a:gd name="T7" fmla="*/ 0 h 31"/>
                <a:gd name="T8" fmla="*/ 6 w 34"/>
                <a:gd name="T9" fmla="*/ 1 h 31"/>
                <a:gd name="T10" fmla="*/ 7 w 34"/>
                <a:gd name="T11" fmla="*/ 1 h 31"/>
                <a:gd name="T12" fmla="*/ 8 w 34"/>
                <a:gd name="T13" fmla="*/ 3 h 31"/>
                <a:gd name="T14" fmla="*/ 8 w 34"/>
                <a:gd name="T15" fmla="*/ 4 h 31"/>
                <a:gd name="T16" fmla="*/ 8 w 34"/>
                <a:gd name="T17" fmla="*/ 5 h 31"/>
                <a:gd name="T18" fmla="*/ 6 w 34"/>
                <a:gd name="T19" fmla="*/ 7 h 31"/>
                <a:gd name="T20" fmla="*/ 5 w 34"/>
                <a:gd name="T21" fmla="*/ 8 h 31"/>
                <a:gd name="T22" fmla="*/ 3 w 34"/>
                <a:gd name="T23" fmla="*/ 8 h 31"/>
                <a:gd name="T24" fmla="*/ 1 w 34"/>
                <a:gd name="T25" fmla="*/ 8 h 31"/>
                <a:gd name="T26" fmla="*/ 1 w 34"/>
                <a:gd name="T27" fmla="*/ 7 h 31"/>
                <a:gd name="T28" fmla="*/ 0 w 34"/>
                <a:gd name="T29" fmla="*/ 7 h 31"/>
                <a:gd name="T30" fmla="*/ 0 w 34"/>
                <a:gd name="T31" fmla="*/ 6 h 31"/>
                <a:gd name="T32" fmla="*/ 0 w 34"/>
                <a:gd name="T33" fmla="*/ 5 h 31"/>
                <a:gd name="T34" fmla="*/ 0 w 34"/>
                <a:gd name="T35" fmla="*/ 4 h 31"/>
                <a:gd name="T36" fmla="*/ 0 w 34"/>
                <a:gd name="T37" fmla="*/ 3 h 31"/>
                <a:gd name="T38" fmla="*/ 1 w 34"/>
                <a:gd name="T39" fmla="*/ 1 h 31"/>
                <a:gd name="T40" fmla="*/ 2 w 3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4" h="31">
                  <a:moveTo>
                    <a:pt x="10" y="1"/>
                  </a:moveTo>
                  <a:lnTo>
                    <a:pt x="14" y="0"/>
                  </a:lnTo>
                  <a:lnTo>
                    <a:pt x="19" y="0"/>
                  </a:lnTo>
                  <a:lnTo>
                    <a:pt x="23" y="0"/>
                  </a:lnTo>
                  <a:lnTo>
                    <a:pt x="28" y="1"/>
                  </a:lnTo>
                  <a:lnTo>
                    <a:pt x="31" y="4"/>
                  </a:lnTo>
                  <a:lnTo>
                    <a:pt x="33" y="10"/>
                  </a:lnTo>
                  <a:lnTo>
                    <a:pt x="34" y="15"/>
                  </a:lnTo>
                  <a:lnTo>
                    <a:pt x="33" y="20"/>
                  </a:lnTo>
                  <a:lnTo>
                    <a:pt x="28" y="26"/>
                  </a:lnTo>
                  <a:lnTo>
                    <a:pt x="22" y="30"/>
                  </a:lnTo>
                  <a:lnTo>
                    <a:pt x="15" y="31"/>
                  </a:lnTo>
                  <a:lnTo>
                    <a:pt x="7" y="30"/>
                  </a:lnTo>
                  <a:lnTo>
                    <a:pt x="5" y="28"/>
                  </a:lnTo>
                  <a:lnTo>
                    <a:pt x="3" y="25"/>
                  </a:lnTo>
                  <a:lnTo>
                    <a:pt x="1" y="23"/>
                  </a:lnTo>
                  <a:lnTo>
                    <a:pt x="0" y="19"/>
                  </a:lnTo>
                  <a:lnTo>
                    <a:pt x="0" y="13"/>
                  </a:lnTo>
                  <a:lnTo>
                    <a:pt x="3" y="9"/>
                  </a:lnTo>
                  <a:lnTo>
                    <a:pt x="6" y="4"/>
                  </a:ln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73" name="Rectangle 127">
              <a:extLst>
                <a:ext uri="{FF2B5EF4-FFF2-40B4-BE49-F238E27FC236}">
                  <a16:creationId xmlns:a16="http://schemas.microsoft.com/office/drawing/2014/main" id="{884F96D6-58D8-45E8-9F18-060718529E32}"/>
                </a:ext>
              </a:extLst>
            </p:cNvPr>
            <p:cNvSpPr>
              <a:spLocks noChangeArrowheads="1"/>
            </p:cNvSpPr>
            <p:nvPr/>
          </p:nvSpPr>
          <p:spPr bwMode="auto">
            <a:xfrm>
              <a:off x="708" y="2717"/>
              <a:ext cx="526" cy="1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374" name="Rectangle 128">
              <a:extLst>
                <a:ext uri="{FF2B5EF4-FFF2-40B4-BE49-F238E27FC236}">
                  <a16:creationId xmlns:a16="http://schemas.microsoft.com/office/drawing/2014/main" id="{6C150B09-2E03-41D0-AD7D-97E04270065D}"/>
                </a:ext>
              </a:extLst>
            </p:cNvPr>
            <p:cNvSpPr>
              <a:spLocks noChangeArrowheads="1"/>
            </p:cNvSpPr>
            <p:nvPr/>
          </p:nvSpPr>
          <p:spPr bwMode="auto">
            <a:xfrm>
              <a:off x="796" y="2367"/>
              <a:ext cx="375" cy="3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375" name="Rectangle 129">
              <a:extLst>
                <a:ext uri="{FF2B5EF4-FFF2-40B4-BE49-F238E27FC236}">
                  <a16:creationId xmlns:a16="http://schemas.microsoft.com/office/drawing/2014/main" id="{89C92B87-CC33-4561-8145-087417695705}"/>
                </a:ext>
              </a:extLst>
            </p:cNvPr>
            <p:cNvSpPr>
              <a:spLocks noChangeArrowheads="1"/>
            </p:cNvSpPr>
            <p:nvPr/>
          </p:nvSpPr>
          <p:spPr bwMode="auto">
            <a:xfrm>
              <a:off x="770" y="2808"/>
              <a:ext cx="397" cy="7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376" name="Freeform 130">
              <a:extLst>
                <a:ext uri="{FF2B5EF4-FFF2-40B4-BE49-F238E27FC236}">
                  <a16:creationId xmlns:a16="http://schemas.microsoft.com/office/drawing/2014/main" id="{914F785A-97E3-4407-A922-46D5B5B73503}"/>
                </a:ext>
              </a:extLst>
            </p:cNvPr>
            <p:cNvSpPr>
              <a:spLocks/>
            </p:cNvSpPr>
            <p:nvPr/>
          </p:nvSpPr>
          <p:spPr bwMode="auto">
            <a:xfrm>
              <a:off x="634" y="2112"/>
              <a:ext cx="688" cy="289"/>
            </a:xfrm>
            <a:custGeom>
              <a:avLst/>
              <a:gdLst>
                <a:gd name="T0" fmla="*/ 344 w 1375"/>
                <a:gd name="T1" fmla="*/ 144 h 578"/>
                <a:gd name="T2" fmla="*/ 171 w 1375"/>
                <a:gd name="T3" fmla="*/ 0 h 578"/>
                <a:gd name="T4" fmla="*/ 0 w 1375"/>
                <a:gd name="T5" fmla="*/ 145 h 578"/>
                <a:gd name="T6" fmla="*/ 344 w 1375"/>
                <a:gd name="T7" fmla="*/ 144 h 5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75" h="578">
                  <a:moveTo>
                    <a:pt x="1375" y="576"/>
                  </a:moveTo>
                  <a:lnTo>
                    <a:pt x="682" y="0"/>
                  </a:lnTo>
                  <a:lnTo>
                    <a:pt x="0" y="578"/>
                  </a:lnTo>
                  <a:lnTo>
                    <a:pt x="1375" y="576"/>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77" name="Rectangle 131">
              <a:extLst>
                <a:ext uri="{FF2B5EF4-FFF2-40B4-BE49-F238E27FC236}">
                  <a16:creationId xmlns:a16="http://schemas.microsoft.com/office/drawing/2014/main" id="{F1D4F7B6-AF22-4D1A-AF64-0D88EE9ACE2D}"/>
                </a:ext>
              </a:extLst>
            </p:cNvPr>
            <p:cNvSpPr>
              <a:spLocks noChangeArrowheads="1"/>
            </p:cNvSpPr>
            <p:nvPr/>
          </p:nvSpPr>
          <p:spPr bwMode="auto">
            <a:xfrm>
              <a:off x="853" y="2440"/>
              <a:ext cx="248"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AU" altLang="en-US" sz="1800"/>
            </a:p>
          </p:txBody>
        </p:sp>
        <p:sp>
          <p:nvSpPr>
            <p:cNvPr id="14378" name="Freeform 132">
              <a:extLst>
                <a:ext uri="{FF2B5EF4-FFF2-40B4-BE49-F238E27FC236}">
                  <a16:creationId xmlns:a16="http://schemas.microsoft.com/office/drawing/2014/main" id="{6BC11B35-F0AD-4D54-92C0-F6F9033B2CA1}"/>
                </a:ext>
              </a:extLst>
            </p:cNvPr>
            <p:cNvSpPr>
              <a:spLocks/>
            </p:cNvSpPr>
            <p:nvPr/>
          </p:nvSpPr>
          <p:spPr bwMode="auto">
            <a:xfrm>
              <a:off x="837" y="2600"/>
              <a:ext cx="125" cy="94"/>
            </a:xfrm>
            <a:custGeom>
              <a:avLst/>
              <a:gdLst>
                <a:gd name="T0" fmla="*/ 32 w 249"/>
                <a:gd name="T1" fmla="*/ 47 h 187"/>
                <a:gd name="T2" fmla="*/ 38 w 249"/>
                <a:gd name="T3" fmla="*/ 47 h 187"/>
                <a:gd name="T4" fmla="*/ 44 w 249"/>
                <a:gd name="T5" fmla="*/ 45 h 187"/>
                <a:gd name="T6" fmla="*/ 49 w 249"/>
                <a:gd name="T7" fmla="*/ 43 h 187"/>
                <a:gd name="T8" fmla="*/ 54 w 249"/>
                <a:gd name="T9" fmla="*/ 40 h 187"/>
                <a:gd name="T10" fmla="*/ 57 w 249"/>
                <a:gd name="T11" fmla="*/ 37 h 187"/>
                <a:gd name="T12" fmla="*/ 60 w 249"/>
                <a:gd name="T13" fmla="*/ 33 h 187"/>
                <a:gd name="T14" fmla="*/ 62 w 249"/>
                <a:gd name="T15" fmla="*/ 28 h 187"/>
                <a:gd name="T16" fmla="*/ 63 w 249"/>
                <a:gd name="T17" fmla="*/ 24 h 187"/>
                <a:gd name="T18" fmla="*/ 62 w 249"/>
                <a:gd name="T19" fmla="*/ 19 h 187"/>
                <a:gd name="T20" fmla="*/ 60 w 249"/>
                <a:gd name="T21" fmla="*/ 14 h 187"/>
                <a:gd name="T22" fmla="*/ 57 w 249"/>
                <a:gd name="T23" fmla="*/ 11 h 187"/>
                <a:gd name="T24" fmla="*/ 54 w 249"/>
                <a:gd name="T25" fmla="*/ 7 h 187"/>
                <a:gd name="T26" fmla="*/ 49 w 249"/>
                <a:gd name="T27" fmla="*/ 4 h 187"/>
                <a:gd name="T28" fmla="*/ 44 w 249"/>
                <a:gd name="T29" fmla="*/ 2 h 187"/>
                <a:gd name="T30" fmla="*/ 38 w 249"/>
                <a:gd name="T31" fmla="*/ 1 h 187"/>
                <a:gd name="T32" fmla="*/ 32 w 249"/>
                <a:gd name="T33" fmla="*/ 0 h 187"/>
                <a:gd name="T34" fmla="*/ 25 w 249"/>
                <a:gd name="T35" fmla="*/ 1 h 187"/>
                <a:gd name="T36" fmla="*/ 19 w 249"/>
                <a:gd name="T37" fmla="*/ 2 h 187"/>
                <a:gd name="T38" fmla="*/ 14 w 249"/>
                <a:gd name="T39" fmla="*/ 4 h 187"/>
                <a:gd name="T40" fmla="*/ 10 w 249"/>
                <a:gd name="T41" fmla="*/ 7 h 187"/>
                <a:gd name="T42" fmla="*/ 6 w 249"/>
                <a:gd name="T43" fmla="*/ 11 h 187"/>
                <a:gd name="T44" fmla="*/ 3 w 249"/>
                <a:gd name="T45" fmla="*/ 14 h 187"/>
                <a:gd name="T46" fmla="*/ 1 w 249"/>
                <a:gd name="T47" fmla="*/ 19 h 187"/>
                <a:gd name="T48" fmla="*/ 0 w 249"/>
                <a:gd name="T49" fmla="*/ 24 h 187"/>
                <a:gd name="T50" fmla="*/ 1 w 249"/>
                <a:gd name="T51" fmla="*/ 28 h 187"/>
                <a:gd name="T52" fmla="*/ 3 w 249"/>
                <a:gd name="T53" fmla="*/ 33 h 187"/>
                <a:gd name="T54" fmla="*/ 6 w 249"/>
                <a:gd name="T55" fmla="*/ 37 h 187"/>
                <a:gd name="T56" fmla="*/ 10 w 249"/>
                <a:gd name="T57" fmla="*/ 40 h 187"/>
                <a:gd name="T58" fmla="*/ 14 w 249"/>
                <a:gd name="T59" fmla="*/ 43 h 187"/>
                <a:gd name="T60" fmla="*/ 19 w 249"/>
                <a:gd name="T61" fmla="*/ 45 h 187"/>
                <a:gd name="T62" fmla="*/ 25 w 249"/>
                <a:gd name="T63" fmla="*/ 47 h 187"/>
                <a:gd name="T64" fmla="*/ 32 w 249"/>
                <a:gd name="T65" fmla="*/ 47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9" h="187">
                  <a:moveTo>
                    <a:pt x="125" y="187"/>
                  </a:moveTo>
                  <a:lnTo>
                    <a:pt x="150" y="185"/>
                  </a:lnTo>
                  <a:lnTo>
                    <a:pt x="173" y="180"/>
                  </a:lnTo>
                  <a:lnTo>
                    <a:pt x="195" y="171"/>
                  </a:lnTo>
                  <a:lnTo>
                    <a:pt x="213" y="160"/>
                  </a:lnTo>
                  <a:lnTo>
                    <a:pt x="228" y="146"/>
                  </a:lnTo>
                  <a:lnTo>
                    <a:pt x="240" y="130"/>
                  </a:lnTo>
                  <a:lnTo>
                    <a:pt x="247" y="112"/>
                  </a:lnTo>
                  <a:lnTo>
                    <a:pt x="249" y="93"/>
                  </a:lnTo>
                  <a:lnTo>
                    <a:pt x="247" y="74"/>
                  </a:lnTo>
                  <a:lnTo>
                    <a:pt x="240" y="56"/>
                  </a:lnTo>
                  <a:lnTo>
                    <a:pt x="228" y="41"/>
                  </a:lnTo>
                  <a:lnTo>
                    <a:pt x="213" y="27"/>
                  </a:lnTo>
                  <a:lnTo>
                    <a:pt x="195" y="16"/>
                  </a:lnTo>
                  <a:lnTo>
                    <a:pt x="173" y="6"/>
                  </a:lnTo>
                  <a:lnTo>
                    <a:pt x="150" y="2"/>
                  </a:lnTo>
                  <a:lnTo>
                    <a:pt x="125" y="0"/>
                  </a:lnTo>
                  <a:lnTo>
                    <a:pt x="99" y="2"/>
                  </a:lnTo>
                  <a:lnTo>
                    <a:pt x="76" y="6"/>
                  </a:lnTo>
                  <a:lnTo>
                    <a:pt x="54" y="16"/>
                  </a:lnTo>
                  <a:lnTo>
                    <a:pt x="37" y="27"/>
                  </a:lnTo>
                  <a:lnTo>
                    <a:pt x="21" y="41"/>
                  </a:lnTo>
                  <a:lnTo>
                    <a:pt x="10" y="56"/>
                  </a:lnTo>
                  <a:lnTo>
                    <a:pt x="3" y="74"/>
                  </a:lnTo>
                  <a:lnTo>
                    <a:pt x="0" y="93"/>
                  </a:lnTo>
                  <a:lnTo>
                    <a:pt x="3" y="112"/>
                  </a:lnTo>
                  <a:lnTo>
                    <a:pt x="10" y="130"/>
                  </a:lnTo>
                  <a:lnTo>
                    <a:pt x="21" y="146"/>
                  </a:lnTo>
                  <a:lnTo>
                    <a:pt x="37" y="160"/>
                  </a:lnTo>
                  <a:lnTo>
                    <a:pt x="54" y="171"/>
                  </a:lnTo>
                  <a:lnTo>
                    <a:pt x="76" y="180"/>
                  </a:lnTo>
                  <a:lnTo>
                    <a:pt x="99" y="185"/>
                  </a:lnTo>
                  <a:lnTo>
                    <a:pt x="125" y="1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79" name="Freeform 133">
              <a:extLst>
                <a:ext uri="{FF2B5EF4-FFF2-40B4-BE49-F238E27FC236}">
                  <a16:creationId xmlns:a16="http://schemas.microsoft.com/office/drawing/2014/main" id="{10E55C3D-9F6C-468D-BD56-6DD061ADB478}"/>
                </a:ext>
              </a:extLst>
            </p:cNvPr>
            <p:cNvSpPr>
              <a:spLocks/>
            </p:cNvSpPr>
            <p:nvPr/>
          </p:nvSpPr>
          <p:spPr bwMode="auto">
            <a:xfrm>
              <a:off x="876" y="2562"/>
              <a:ext cx="135" cy="113"/>
            </a:xfrm>
            <a:custGeom>
              <a:avLst/>
              <a:gdLst>
                <a:gd name="T0" fmla="*/ 34 w 271"/>
                <a:gd name="T1" fmla="*/ 57 h 225"/>
                <a:gd name="T2" fmla="*/ 41 w 271"/>
                <a:gd name="T3" fmla="*/ 56 h 225"/>
                <a:gd name="T4" fmla="*/ 47 w 271"/>
                <a:gd name="T5" fmla="*/ 54 h 225"/>
                <a:gd name="T6" fmla="*/ 53 w 271"/>
                <a:gd name="T7" fmla="*/ 52 h 225"/>
                <a:gd name="T8" fmla="*/ 58 w 271"/>
                <a:gd name="T9" fmla="*/ 48 h 225"/>
                <a:gd name="T10" fmla="*/ 62 w 271"/>
                <a:gd name="T11" fmla="*/ 44 h 225"/>
                <a:gd name="T12" fmla="*/ 65 w 271"/>
                <a:gd name="T13" fmla="*/ 39 h 225"/>
                <a:gd name="T14" fmla="*/ 67 w 271"/>
                <a:gd name="T15" fmla="*/ 34 h 225"/>
                <a:gd name="T16" fmla="*/ 67 w 271"/>
                <a:gd name="T17" fmla="*/ 29 h 225"/>
                <a:gd name="T18" fmla="*/ 67 w 271"/>
                <a:gd name="T19" fmla="*/ 23 h 225"/>
                <a:gd name="T20" fmla="*/ 65 w 271"/>
                <a:gd name="T21" fmla="*/ 18 h 225"/>
                <a:gd name="T22" fmla="*/ 62 w 271"/>
                <a:gd name="T23" fmla="*/ 13 h 225"/>
                <a:gd name="T24" fmla="*/ 58 w 271"/>
                <a:gd name="T25" fmla="*/ 9 h 225"/>
                <a:gd name="T26" fmla="*/ 53 w 271"/>
                <a:gd name="T27" fmla="*/ 5 h 225"/>
                <a:gd name="T28" fmla="*/ 47 w 271"/>
                <a:gd name="T29" fmla="*/ 3 h 225"/>
                <a:gd name="T30" fmla="*/ 41 w 271"/>
                <a:gd name="T31" fmla="*/ 1 h 225"/>
                <a:gd name="T32" fmla="*/ 34 w 271"/>
                <a:gd name="T33" fmla="*/ 0 h 225"/>
                <a:gd name="T34" fmla="*/ 27 w 271"/>
                <a:gd name="T35" fmla="*/ 1 h 225"/>
                <a:gd name="T36" fmla="*/ 20 w 271"/>
                <a:gd name="T37" fmla="*/ 3 h 225"/>
                <a:gd name="T38" fmla="*/ 15 w 271"/>
                <a:gd name="T39" fmla="*/ 5 h 225"/>
                <a:gd name="T40" fmla="*/ 10 w 271"/>
                <a:gd name="T41" fmla="*/ 9 h 225"/>
                <a:gd name="T42" fmla="*/ 5 w 271"/>
                <a:gd name="T43" fmla="*/ 13 h 225"/>
                <a:gd name="T44" fmla="*/ 2 w 271"/>
                <a:gd name="T45" fmla="*/ 18 h 225"/>
                <a:gd name="T46" fmla="*/ 0 w 271"/>
                <a:gd name="T47" fmla="*/ 23 h 225"/>
                <a:gd name="T48" fmla="*/ 0 w 271"/>
                <a:gd name="T49" fmla="*/ 29 h 225"/>
                <a:gd name="T50" fmla="*/ 0 w 271"/>
                <a:gd name="T51" fmla="*/ 34 h 225"/>
                <a:gd name="T52" fmla="*/ 2 w 271"/>
                <a:gd name="T53" fmla="*/ 39 h 225"/>
                <a:gd name="T54" fmla="*/ 5 w 271"/>
                <a:gd name="T55" fmla="*/ 44 h 225"/>
                <a:gd name="T56" fmla="*/ 10 w 271"/>
                <a:gd name="T57" fmla="*/ 48 h 225"/>
                <a:gd name="T58" fmla="*/ 15 w 271"/>
                <a:gd name="T59" fmla="*/ 52 h 225"/>
                <a:gd name="T60" fmla="*/ 20 w 271"/>
                <a:gd name="T61" fmla="*/ 54 h 225"/>
                <a:gd name="T62" fmla="*/ 27 w 271"/>
                <a:gd name="T63" fmla="*/ 56 h 225"/>
                <a:gd name="T64" fmla="*/ 34 w 271"/>
                <a:gd name="T65" fmla="*/ 57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 h="225">
                  <a:moveTo>
                    <a:pt x="136" y="225"/>
                  </a:moveTo>
                  <a:lnTo>
                    <a:pt x="164" y="223"/>
                  </a:lnTo>
                  <a:lnTo>
                    <a:pt x="189" y="216"/>
                  </a:lnTo>
                  <a:lnTo>
                    <a:pt x="212" y="206"/>
                  </a:lnTo>
                  <a:lnTo>
                    <a:pt x="232" y="192"/>
                  </a:lnTo>
                  <a:lnTo>
                    <a:pt x="248" y="176"/>
                  </a:lnTo>
                  <a:lnTo>
                    <a:pt x="261" y="156"/>
                  </a:lnTo>
                  <a:lnTo>
                    <a:pt x="269" y="136"/>
                  </a:lnTo>
                  <a:lnTo>
                    <a:pt x="271" y="113"/>
                  </a:lnTo>
                  <a:lnTo>
                    <a:pt x="269" y="89"/>
                  </a:lnTo>
                  <a:lnTo>
                    <a:pt x="261" y="69"/>
                  </a:lnTo>
                  <a:lnTo>
                    <a:pt x="248" y="49"/>
                  </a:lnTo>
                  <a:lnTo>
                    <a:pt x="232" y="33"/>
                  </a:lnTo>
                  <a:lnTo>
                    <a:pt x="212" y="19"/>
                  </a:lnTo>
                  <a:lnTo>
                    <a:pt x="189" y="9"/>
                  </a:lnTo>
                  <a:lnTo>
                    <a:pt x="164" y="2"/>
                  </a:lnTo>
                  <a:lnTo>
                    <a:pt x="136" y="0"/>
                  </a:lnTo>
                  <a:lnTo>
                    <a:pt x="109" y="2"/>
                  </a:lnTo>
                  <a:lnTo>
                    <a:pt x="83" y="9"/>
                  </a:lnTo>
                  <a:lnTo>
                    <a:pt x="60" y="19"/>
                  </a:lnTo>
                  <a:lnTo>
                    <a:pt x="40" y="33"/>
                  </a:lnTo>
                  <a:lnTo>
                    <a:pt x="23" y="49"/>
                  </a:lnTo>
                  <a:lnTo>
                    <a:pt x="11" y="69"/>
                  </a:lnTo>
                  <a:lnTo>
                    <a:pt x="3" y="89"/>
                  </a:lnTo>
                  <a:lnTo>
                    <a:pt x="0" y="113"/>
                  </a:lnTo>
                  <a:lnTo>
                    <a:pt x="3" y="136"/>
                  </a:lnTo>
                  <a:lnTo>
                    <a:pt x="11" y="156"/>
                  </a:lnTo>
                  <a:lnTo>
                    <a:pt x="23" y="176"/>
                  </a:lnTo>
                  <a:lnTo>
                    <a:pt x="40" y="192"/>
                  </a:lnTo>
                  <a:lnTo>
                    <a:pt x="60" y="206"/>
                  </a:lnTo>
                  <a:lnTo>
                    <a:pt x="83" y="216"/>
                  </a:lnTo>
                  <a:lnTo>
                    <a:pt x="109" y="223"/>
                  </a:lnTo>
                  <a:lnTo>
                    <a:pt x="136" y="2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0" name="Freeform 134">
              <a:extLst>
                <a:ext uri="{FF2B5EF4-FFF2-40B4-BE49-F238E27FC236}">
                  <a16:creationId xmlns:a16="http://schemas.microsoft.com/office/drawing/2014/main" id="{74FFC656-E846-4CBA-951F-E3CC9F0C8C12}"/>
                </a:ext>
              </a:extLst>
            </p:cNvPr>
            <p:cNvSpPr>
              <a:spLocks/>
            </p:cNvSpPr>
            <p:nvPr/>
          </p:nvSpPr>
          <p:spPr bwMode="auto">
            <a:xfrm>
              <a:off x="946" y="2574"/>
              <a:ext cx="128" cy="102"/>
            </a:xfrm>
            <a:custGeom>
              <a:avLst/>
              <a:gdLst>
                <a:gd name="T0" fmla="*/ 32 w 257"/>
                <a:gd name="T1" fmla="*/ 51 h 204"/>
                <a:gd name="T2" fmla="*/ 38 w 257"/>
                <a:gd name="T3" fmla="*/ 51 h 204"/>
                <a:gd name="T4" fmla="*/ 44 w 257"/>
                <a:gd name="T5" fmla="*/ 49 h 204"/>
                <a:gd name="T6" fmla="*/ 50 w 257"/>
                <a:gd name="T7" fmla="*/ 47 h 204"/>
                <a:gd name="T8" fmla="*/ 54 w 257"/>
                <a:gd name="T9" fmla="*/ 44 h 204"/>
                <a:gd name="T10" fmla="*/ 58 w 257"/>
                <a:gd name="T11" fmla="*/ 40 h 204"/>
                <a:gd name="T12" fmla="*/ 61 w 257"/>
                <a:gd name="T13" fmla="*/ 36 h 204"/>
                <a:gd name="T14" fmla="*/ 63 w 257"/>
                <a:gd name="T15" fmla="*/ 31 h 204"/>
                <a:gd name="T16" fmla="*/ 64 w 257"/>
                <a:gd name="T17" fmla="*/ 26 h 204"/>
                <a:gd name="T18" fmla="*/ 63 w 257"/>
                <a:gd name="T19" fmla="*/ 20 h 204"/>
                <a:gd name="T20" fmla="*/ 61 w 257"/>
                <a:gd name="T21" fmla="*/ 16 h 204"/>
                <a:gd name="T22" fmla="*/ 58 w 257"/>
                <a:gd name="T23" fmla="*/ 12 h 204"/>
                <a:gd name="T24" fmla="*/ 54 w 257"/>
                <a:gd name="T25" fmla="*/ 8 h 204"/>
                <a:gd name="T26" fmla="*/ 50 w 257"/>
                <a:gd name="T27" fmla="*/ 5 h 204"/>
                <a:gd name="T28" fmla="*/ 44 w 257"/>
                <a:gd name="T29" fmla="*/ 2 h 204"/>
                <a:gd name="T30" fmla="*/ 38 w 257"/>
                <a:gd name="T31" fmla="*/ 1 h 204"/>
                <a:gd name="T32" fmla="*/ 32 w 257"/>
                <a:gd name="T33" fmla="*/ 0 h 204"/>
                <a:gd name="T34" fmla="*/ 25 w 257"/>
                <a:gd name="T35" fmla="*/ 1 h 204"/>
                <a:gd name="T36" fmla="*/ 19 w 257"/>
                <a:gd name="T37" fmla="*/ 2 h 204"/>
                <a:gd name="T38" fmla="*/ 14 w 257"/>
                <a:gd name="T39" fmla="*/ 5 h 204"/>
                <a:gd name="T40" fmla="*/ 9 w 257"/>
                <a:gd name="T41" fmla="*/ 8 h 204"/>
                <a:gd name="T42" fmla="*/ 5 w 257"/>
                <a:gd name="T43" fmla="*/ 12 h 204"/>
                <a:gd name="T44" fmla="*/ 2 w 257"/>
                <a:gd name="T45" fmla="*/ 16 h 204"/>
                <a:gd name="T46" fmla="*/ 0 w 257"/>
                <a:gd name="T47" fmla="*/ 20 h 204"/>
                <a:gd name="T48" fmla="*/ 0 w 257"/>
                <a:gd name="T49" fmla="*/ 26 h 204"/>
                <a:gd name="T50" fmla="*/ 0 w 257"/>
                <a:gd name="T51" fmla="*/ 31 h 204"/>
                <a:gd name="T52" fmla="*/ 2 w 257"/>
                <a:gd name="T53" fmla="*/ 36 h 204"/>
                <a:gd name="T54" fmla="*/ 5 w 257"/>
                <a:gd name="T55" fmla="*/ 40 h 204"/>
                <a:gd name="T56" fmla="*/ 9 w 257"/>
                <a:gd name="T57" fmla="*/ 44 h 204"/>
                <a:gd name="T58" fmla="*/ 14 w 257"/>
                <a:gd name="T59" fmla="*/ 47 h 204"/>
                <a:gd name="T60" fmla="*/ 19 w 257"/>
                <a:gd name="T61" fmla="*/ 49 h 204"/>
                <a:gd name="T62" fmla="*/ 25 w 257"/>
                <a:gd name="T63" fmla="*/ 51 h 204"/>
                <a:gd name="T64" fmla="*/ 32 w 257"/>
                <a:gd name="T65" fmla="*/ 51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04">
                  <a:moveTo>
                    <a:pt x="128" y="204"/>
                  </a:moveTo>
                  <a:lnTo>
                    <a:pt x="154" y="201"/>
                  </a:lnTo>
                  <a:lnTo>
                    <a:pt x="178" y="196"/>
                  </a:lnTo>
                  <a:lnTo>
                    <a:pt x="200" y="186"/>
                  </a:lnTo>
                  <a:lnTo>
                    <a:pt x="219" y="174"/>
                  </a:lnTo>
                  <a:lnTo>
                    <a:pt x="235" y="159"/>
                  </a:lnTo>
                  <a:lnTo>
                    <a:pt x="246" y="141"/>
                  </a:lnTo>
                  <a:lnTo>
                    <a:pt x="254" y="122"/>
                  </a:lnTo>
                  <a:lnTo>
                    <a:pt x="257" y="101"/>
                  </a:lnTo>
                  <a:lnTo>
                    <a:pt x="254" y="80"/>
                  </a:lnTo>
                  <a:lnTo>
                    <a:pt x="246" y="62"/>
                  </a:lnTo>
                  <a:lnTo>
                    <a:pt x="235" y="45"/>
                  </a:lnTo>
                  <a:lnTo>
                    <a:pt x="219" y="30"/>
                  </a:lnTo>
                  <a:lnTo>
                    <a:pt x="200" y="17"/>
                  </a:lnTo>
                  <a:lnTo>
                    <a:pt x="178" y="8"/>
                  </a:lnTo>
                  <a:lnTo>
                    <a:pt x="154" y="2"/>
                  </a:lnTo>
                  <a:lnTo>
                    <a:pt x="128" y="0"/>
                  </a:lnTo>
                  <a:lnTo>
                    <a:pt x="102" y="2"/>
                  </a:lnTo>
                  <a:lnTo>
                    <a:pt x="78" y="8"/>
                  </a:lnTo>
                  <a:lnTo>
                    <a:pt x="56" y="17"/>
                  </a:lnTo>
                  <a:lnTo>
                    <a:pt x="38" y="30"/>
                  </a:lnTo>
                  <a:lnTo>
                    <a:pt x="22" y="45"/>
                  </a:lnTo>
                  <a:lnTo>
                    <a:pt x="10" y="62"/>
                  </a:lnTo>
                  <a:lnTo>
                    <a:pt x="2" y="80"/>
                  </a:lnTo>
                  <a:lnTo>
                    <a:pt x="0" y="101"/>
                  </a:lnTo>
                  <a:lnTo>
                    <a:pt x="2" y="122"/>
                  </a:lnTo>
                  <a:lnTo>
                    <a:pt x="10" y="141"/>
                  </a:lnTo>
                  <a:lnTo>
                    <a:pt x="22" y="159"/>
                  </a:lnTo>
                  <a:lnTo>
                    <a:pt x="38" y="174"/>
                  </a:lnTo>
                  <a:lnTo>
                    <a:pt x="56" y="186"/>
                  </a:lnTo>
                  <a:lnTo>
                    <a:pt x="78" y="196"/>
                  </a:lnTo>
                  <a:lnTo>
                    <a:pt x="102" y="201"/>
                  </a:lnTo>
                  <a:lnTo>
                    <a:pt x="128" y="2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1" name="Freeform 135">
              <a:extLst>
                <a:ext uri="{FF2B5EF4-FFF2-40B4-BE49-F238E27FC236}">
                  <a16:creationId xmlns:a16="http://schemas.microsoft.com/office/drawing/2014/main" id="{BA2D967A-E339-436F-9202-C6A895124FC5}"/>
                </a:ext>
              </a:extLst>
            </p:cNvPr>
            <p:cNvSpPr>
              <a:spLocks/>
            </p:cNvSpPr>
            <p:nvPr/>
          </p:nvSpPr>
          <p:spPr bwMode="auto">
            <a:xfrm>
              <a:off x="1028" y="2616"/>
              <a:ext cx="98" cy="90"/>
            </a:xfrm>
            <a:custGeom>
              <a:avLst/>
              <a:gdLst>
                <a:gd name="T0" fmla="*/ 25 w 196"/>
                <a:gd name="T1" fmla="*/ 45 h 181"/>
                <a:gd name="T2" fmla="*/ 30 w 196"/>
                <a:gd name="T3" fmla="*/ 44 h 181"/>
                <a:gd name="T4" fmla="*/ 34 w 196"/>
                <a:gd name="T5" fmla="*/ 43 h 181"/>
                <a:gd name="T6" fmla="*/ 39 w 196"/>
                <a:gd name="T7" fmla="*/ 41 h 181"/>
                <a:gd name="T8" fmla="*/ 42 w 196"/>
                <a:gd name="T9" fmla="*/ 38 h 181"/>
                <a:gd name="T10" fmla="*/ 45 w 196"/>
                <a:gd name="T11" fmla="*/ 35 h 181"/>
                <a:gd name="T12" fmla="*/ 47 w 196"/>
                <a:gd name="T13" fmla="*/ 31 h 181"/>
                <a:gd name="T14" fmla="*/ 49 w 196"/>
                <a:gd name="T15" fmla="*/ 27 h 181"/>
                <a:gd name="T16" fmla="*/ 49 w 196"/>
                <a:gd name="T17" fmla="*/ 22 h 181"/>
                <a:gd name="T18" fmla="*/ 49 w 196"/>
                <a:gd name="T19" fmla="*/ 18 h 181"/>
                <a:gd name="T20" fmla="*/ 47 w 196"/>
                <a:gd name="T21" fmla="*/ 13 h 181"/>
                <a:gd name="T22" fmla="*/ 45 w 196"/>
                <a:gd name="T23" fmla="*/ 10 h 181"/>
                <a:gd name="T24" fmla="*/ 42 w 196"/>
                <a:gd name="T25" fmla="*/ 6 h 181"/>
                <a:gd name="T26" fmla="*/ 39 w 196"/>
                <a:gd name="T27" fmla="*/ 3 h 181"/>
                <a:gd name="T28" fmla="*/ 34 w 196"/>
                <a:gd name="T29" fmla="*/ 1 h 181"/>
                <a:gd name="T30" fmla="*/ 30 w 196"/>
                <a:gd name="T31" fmla="*/ 0 h 181"/>
                <a:gd name="T32" fmla="*/ 25 w 196"/>
                <a:gd name="T33" fmla="*/ 0 h 181"/>
                <a:gd name="T34" fmla="*/ 20 w 196"/>
                <a:gd name="T35" fmla="*/ 0 h 181"/>
                <a:gd name="T36" fmla="*/ 15 w 196"/>
                <a:gd name="T37" fmla="*/ 1 h 181"/>
                <a:gd name="T38" fmla="*/ 11 w 196"/>
                <a:gd name="T39" fmla="*/ 3 h 181"/>
                <a:gd name="T40" fmla="*/ 8 w 196"/>
                <a:gd name="T41" fmla="*/ 6 h 181"/>
                <a:gd name="T42" fmla="*/ 5 w 196"/>
                <a:gd name="T43" fmla="*/ 10 h 181"/>
                <a:gd name="T44" fmla="*/ 3 w 196"/>
                <a:gd name="T45" fmla="*/ 13 h 181"/>
                <a:gd name="T46" fmla="*/ 1 w 196"/>
                <a:gd name="T47" fmla="*/ 18 h 181"/>
                <a:gd name="T48" fmla="*/ 0 w 196"/>
                <a:gd name="T49" fmla="*/ 22 h 181"/>
                <a:gd name="T50" fmla="*/ 1 w 196"/>
                <a:gd name="T51" fmla="*/ 27 h 181"/>
                <a:gd name="T52" fmla="*/ 3 w 196"/>
                <a:gd name="T53" fmla="*/ 31 h 181"/>
                <a:gd name="T54" fmla="*/ 5 w 196"/>
                <a:gd name="T55" fmla="*/ 35 h 181"/>
                <a:gd name="T56" fmla="*/ 8 w 196"/>
                <a:gd name="T57" fmla="*/ 38 h 181"/>
                <a:gd name="T58" fmla="*/ 11 w 196"/>
                <a:gd name="T59" fmla="*/ 41 h 181"/>
                <a:gd name="T60" fmla="*/ 15 w 196"/>
                <a:gd name="T61" fmla="*/ 43 h 181"/>
                <a:gd name="T62" fmla="*/ 20 w 196"/>
                <a:gd name="T63" fmla="*/ 44 h 181"/>
                <a:gd name="T64" fmla="*/ 25 w 196"/>
                <a:gd name="T65" fmla="*/ 4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6" h="181">
                  <a:moveTo>
                    <a:pt x="98" y="181"/>
                  </a:moveTo>
                  <a:lnTo>
                    <a:pt x="118" y="178"/>
                  </a:lnTo>
                  <a:lnTo>
                    <a:pt x="136" y="174"/>
                  </a:lnTo>
                  <a:lnTo>
                    <a:pt x="154" y="166"/>
                  </a:lnTo>
                  <a:lnTo>
                    <a:pt x="167" y="154"/>
                  </a:lnTo>
                  <a:lnTo>
                    <a:pt x="179" y="141"/>
                  </a:lnTo>
                  <a:lnTo>
                    <a:pt x="188" y="125"/>
                  </a:lnTo>
                  <a:lnTo>
                    <a:pt x="194" y="109"/>
                  </a:lnTo>
                  <a:lnTo>
                    <a:pt x="196" y="91"/>
                  </a:lnTo>
                  <a:lnTo>
                    <a:pt x="194" y="72"/>
                  </a:lnTo>
                  <a:lnTo>
                    <a:pt x="188" y="55"/>
                  </a:lnTo>
                  <a:lnTo>
                    <a:pt x="179" y="40"/>
                  </a:lnTo>
                  <a:lnTo>
                    <a:pt x="167" y="26"/>
                  </a:lnTo>
                  <a:lnTo>
                    <a:pt x="154" y="15"/>
                  </a:lnTo>
                  <a:lnTo>
                    <a:pt x="136" y="7"/>
                  </a:lnTo>
                  <a:lnTo>
                    <a:pt x="118" y="2"/>
                  </a:lnTo>
                  <a:lnTo>
                    <a:pt x="98" y="0"/>
                  </a:lnTo>
                  <a:lnTo>
                    <a:pt x="79" y="2"/>
                  </a:lnTo>
                  <a:lnTo>
                    <a:pt x="60" y="7"/>
                  </a:lnTo>
                  <a:lnTo>
                    <a:pt x="43" y="15"/>
                  </a:lnTo>
                  <a:lnTo>
                    <a:pt x="29" y="26"/>
                  </a:lnTo>
                  <a:lnTo>
                    <a:pt x="18" y="40"/>
                  </a:lnTo>
                  <a:lnTo>
                    <a:pt x="9" y="55"/>
                  </a:lnTo>
                  <a:lnTo>
                    <a:pt x="3" y="72"/>
                  </a:lnTo>
                  <a:lnTo>
                    <a:pt x="0" y="91"/>
                  </a:lnTo>
                  <a:lnTo>
                    <a:pt x="3" y="109"/>
                  </a:lnTo>
                  <a:lnTo>
                    <a:pt x="9" y="125"/>
                  </a:lnTo>
                  <a:lnTo>
                    <a:pt x="18" y="141"/>
                  </a:lnTo>
                  <a:lnTo>
                    <a:pt x="29" y="154"/>
                  </a:lnTo>
                  <a:lnTo>
                    <a:pt x="43" y="166"/>
                  </a:lnTo>
                  <a:lnTo>
                    <a:pt x="60" y="174"/>
                  </a:lnTo>
                  <a:lnTo>
                    <a:pt x="79" y="178"/>
                  </a:lnTo>
                  <a:lnTo>
                    <a:pt x="98"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2" name="Freeform 136">
              <a:extLst>
                <a:ext uri="{FF2B5EF4-FFF2-40B4-BE49-F238E27FC236}">
                  <a16:creationId xmlns:a16="http://schemas.microsoft.com/office/drawing/2014/main" id="{79B1DEA1-CD38-47CE-99EE-8AF0EB520FA7}"/>
                </a:ext>
              </a:extLst>
            </p:cNvPr>
            <p:cNvSpPr>
              <a:spLocks/>
            </p:cNvSpPr>
            <p:nvPr/>
          </p:nvSpPr>
          <p:spPr bwMode="auto">
            <a:xfrm>
              <a:off x="920" y="2591"/>
              <a:ext cx="40" cy="30"/>
            </a:xfrm>
            <a:custGeom>
              <a:avLst/>
              <a:gdLst>
                <a:gd name="T0" fmla="*/ 10 w 80"/>
                <a:gd name="T1" fmla="*/ 15 h 61"/>
                <a:gd name="T2" fmla="*/ 12 w 80"/>
                <a:gd name="T3" fmla="*/ 15 h 61"/>
                <a:gd name="T4" fmla="*/ 14 w 80"/>
                <a:gd name="T5" fmla="*/ 14 h 61"/>
                <a:gd name="T6" fmla="*/ 16 w 80"/>
                <a:gd name="T7" fmla="*/ 13 h 61"/>
                <a:gd name="T8" fmla="*/ 17 w 80"/>
                <a:gd name="T9" fmla="*/ 13 h 61"/>
                <a:gd name="T10" fmla="*/ 19 w 80"/>
                <a:gd name="T11" fmla="*/ 11 h 61"/>
                <a:gd name="T12" fmla="*/ 19 w 80"/>
                <a:gd name="T13" fmla="*/ 10 h 61"/>
                <a:gd name="T14" fmla="*/ 20 w 80"/>
                <a:gd name="T15" fmla="*/ 9 h 61"/>
                <a:gd name="T16" fmla="*/ 20 w 80"/>
                <a:gd name="T17" fmla="*/ 7 h 61"/>
                <a:gd name="T18" fmla="*/ 20 w 80"/>
                <a:gd name="T19" fmla="*/ 6 h 61"/>
                <a:gd name="T20" fmla="*/ 19 w 80"/>
                <a:gd name="T21" fmla="*/ 4 h 61"/>
                <a:gd name="T22" fmla="*/ 19 w 80"/>
                <a:gd name="T23" fmla="*/ 3 h 61"/>
                <a:gd name="T24" fmla="*/ 17 w 80"/>
                <a:gd name="T25" fmla="*/ 2 h 61"/>
                <a:gd name="T26" fmla="*/ 16 w 80"/>
                <a:gd name="T27" fmla="*/ 1 h 61"/>
                <a:gd name="T28" fmla="*/ 14 w 80"/>
                <a:gd name="T29" fmla="*/ 0 h 61"/>
                <a:gd name="T30" fmla="*/ 12 w 80"/>
                <a:gd name="T31" fmla="*/ 0 h 61"/>
                <a:gd name="T32" fmla="*/ 10 w 80"/>
                <a:gd name="T33" fmla="*/ 0 h 61"/>
                <a:gd name="T34" fmla="*/ 8 w 80"/>
                <a:gd name="T35" fmla="*/ 0 h 61"/>
                <a:gd name="T36" fmla="*/ 6 w 80"/>
                <a:gd name="T37" fmla="*/ 0 h 61"/>
                <a:gd name="T38" fmla="*/ 5 w 80"/>
                <a:gd name="T39" fmla="*/ 1 h 61"/>
                <a:gd name="T40" fmla="*/ 3 w 80"/>
                <a:gd name="T41" fmla="*/ 2 h 61"/>
                <a:gd name="T42" fmla="*/ 2 w 80"/>
                <a:gd name="T43" fmla="*/ 3 h 61"/>
                <a:gd name="T44" fmla="*/ 1 w 80"/>
                <a:gd name="T45" fmla="*/ 4 h 61"/>
                <a:gd name="T46" fmla="*/ 1 w 80"/>
                <a:gd name="T47" fmla="*/ 6 h 61"/>
                <a:gd name="T48" fmla="*/ 0 w 80"/>
                <a:gd name="T49" fmla="*/ 7 h 61"/>
                <a:gd name="T50" fmla="*/ 1 w 80"/>
                <a:gd name="T51" fmla="*/ 9 h 61"/>
                <a:gd name="T52" fmla="*/ 1 w 80"/>
                <a:gd name="T53" fmla="*/ 10 h 61"/>
                <a:gd name="T54" fmla="*/ 2 w 80"/>
                <a:gd name="T55" fmla="*/ 11 h 61"/>
                <a:gd name="T56" fmla="*/ 3 w 80"/>
                <a:gd name="T57" fmla="*/ 13 h 61"/>
                <a:gd name="T58" fmla="*/ 5 w 80"/>
                <a:gd name="T59" fmla="*/ 13 h 61"/>
                <a:gd name="T60" fmla="*/ 6 w 80"/>
                <a:gd name="T61" fmla="*/ 14 h 61"/>
                <a:gd name="T62" fmla="*/ 8 w 80"/>
                <a:gd name="T63" fmla="*/ 15 h 61"/>
                <a:gd name="T64" fmla="*/ 10 w 80"/>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1">
                  <a:moveTo>
                    <a:pt x="39" y="61"/>
                  </a:moveTo>
                  <a:lnTo>
                    <a:pt x="47" y="60"/>
                  </a:lnTo>
                  <a:lnTo>
                    <a:pt x="54" y="59"/>
                  </a:lnTo>
                  <a:lnTo>
                    <a:pt x="61" y="55"/>
                  </a:lnTo>
                  <a:lnTo>
                    <a:pt x="68" y="52"/>
                  </a:lnTo>
                  <a:lnTo>
                    <a:pt x="73" y="47"/>
                  </a:lnTo>
                  <a:lnTo>
                    <a:pt x="76" y="43"/>
                  </a:lnTo>
                  <a:lnTo>
                    <a:pt x="78" y="37"/>
                  </a:lnTo>
                  <a:lnTo>
                    <a:pt x="80" y="31"/>
                  </a:lnTo>
                  <a:lnTo>
                    <a:pt x="78" y="25"/>
                  </a:lnTo>
                  <a:lnTo>
                    <a:pt x="76" y="19"/>
                  </a:lnTo>
                  <a:lnTo>
                    <a:pt x="73" y="14"/>
                  </a:lnTo>
                  <a:lnTo>
                    <a:pt x="68" y="9"/>
                  </a:lnTo>
                  <a:lnTo>
                    <a:pt x="61" y="6"/>
                  </a:lnTo>
                  <a:lnTo>
                    <a:pt x="54" y="2"/>
                  </a:lnTo>
                  <a:lnTo>
                    <a:pt x="47" y="1"/>
                  </a:lnTo>
                  <a:lnTo>
                    <a:pt x="39" y="0"/>
                  </a:lnTo>
                  <a:lnTo>
                    <a:pt x="31" y="1"/>
                  </a:lnTo>
                  <a:lnTo>
                    <a:pt x="24" y="2"/>
                  </a:lnTo>
                  <a:lnTo>
                    <a:pt x="17" y="6"/>
                  </a:lnTo>
                  <a:lnTo>
                    <a:pt x="12" y="9"/>
                  </a:lnTo>
                  <a:lnTo>
                    <a:pt x="7" y="14"/>
                  </a:lnTo>
                  <a:lnTo>
                    <a:pt x="4" y="19"/>
                  </a:lnTo>
                  <a:lnTo>
                    <a:pt x="1" y="25"/>
                  </a:lnTo>
                  <a:lnTo>
                    <a:pt x="0" y="31"/>
                  </a:lnTo>
                  <a:lnTo>
                    <a:pt x="1" y="37"/>
                  </a:lnTo>
                  <a:lnTo>
                    <a:pt x="4" y="43"/>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3" name="Freeform 137">
              <a:extLst>
                <a:ext uri="{FF2B5EF4-FFF2-40B4-BE49-F238E27FC236}">
                  <a16:creationId xmlns:a16="http://schemas.microsoft.com/office/drawing/2014/main" id="{653D404F-21EC-4A4A-AC1C-25105D99BD02}"/>
                </a:ext>
              </a:extLst>
            </p:cNvPr>
            <p:cNvSpPr>
              <a:spLocks/>
            </p:cNvSpPr>
            <p:nvPr/>
          </p:nvSpPr>
          <p:spPr bwMode="auto">
            <a:xfrm>
              <a:off x="852" y="2635"/>
              <a:ext cx="40" cy="32"/>
            </a:xfrm>
            <a:custGeom>
              <a:avLst/>
              <a:gdLst>
                <a:gd name="T0" fmla="*/ 11 w 80"/>
                <a:gd name="T1" fmla="*/ 17 h 62"/>
                <a:gd name="T2" fmla="*/ 13 w 80"/>
                <a:gd name="T3" fmla="*/ 16 h 62"/>
                <a:gd name="T4" fmla="*/ 14 w 80"/>
                <a:gd name="T5" fmla="*/ 16 h 62"/>
                <a:gd name="T6" fmla="*/ 16 w 80"/>
                <a:gd name="T7" fmla="*/ 15 h 62"/>
                <a:gd name="T8" fmla="*/ 17 w 80"/>
                <a:gd name="T9" fmla="*/ 14 h 62"/>
                <a:gd name="T10" fmla="*/ 19 w 80"/>
                <a:gd name="T11" fmla="*/ 13 h 62"/>
                <a:gd name="T12" fmla="*/ 19 w 80"/>
                <a:gd name="T13" fmla="*/ 12 h 62"/>
                <a:gd name="T14" fmla="*/ 20 w 80"/>
                <a:gd name="T15" fmla="*/ 10 h 62"/>
                <a:gd name="T16" fmla="*/ 20 w 80"/>
                <a:gd name="T17" fmla="*/ 8 h 62"/>
                <a:gd name="T18" fmla="*/ 20 w 80"/>
                <a:gd name="T19" fmla="*/ 7 h 62"/>
                <a:gd name="T20" fmla="*/ 19 w 80"/>
                <a:gd name="T21" fmla="*/ 5 h 62"/>
                <a:gd name="T22" fmla="*/ 19 w 80"/>
                <a:gd name="T23" fmla="*/ 4 h 62"/>
                <a:gd name="T24" fmla="*/ 17 w 80"/>
                <a:gd name="T25" fmla="*/ 3 h 62"/>
                <a:gd name="T26" fmla="*/ 16 w 80"/>
                <a:gd name="T27" fmla="*/ 2 h 62"/>
                <a:gd name="T28" fmla="*/ 14 w 80"/>
                <a:gd name="T29" fmla="*/ 1 h 62"/>
                <a:gd name="T30" fmla="*/ 13 w 80"/>
                <a:gd name="T31" fmla="*/ 1 h 62"/>
                <a:gd name="T32" fmla="*/ 11 w 80"/>
                <a:gd name="T33" fmla="*/ 0 h 62"/>
                <a:gd name="T34" fmla="*/ 8 w 80"/>
                <a:gd name="T35" fmla="*/ 1 h 62"/>
                <a:gd name="T36" fmla="*/ 7 w 80"/>
                <a:gd name="T37" fmla="*/ 1 h 62"/>
                <a:gd name="T38" fmla="*/ 5 w 80"/>
                <a:gd name="T39" fmla="*/ 2 h 62"/>
                <a:gd name="T40" fmla="*/ 3 w 80"/>
                <a:gd name="T41" fmla="*/ 3 h 62"/>
                <a:gd name="T42" fmla="*/ 2 w 80"/>
                <a:gd name="T43" fmla="*/ 4 h 62"/>
                <a:gd name="T44" fmla="*/ 1 w 80"/>
                <a:gd name="T45" fmla="*/ 5 h 62"/>
                <a:gd name="T46" fmla="*/ 1 w 80"/>
                <a:gd name="T47" fmla="*/ 7 h 62"/>
                <a:gd name="T48" fmla="*/ 0 w 80"/>
                <a:gd name="T49" fmla="*/ 8 h 62"/>
                <a:gd name="T50" fmla="*/ 1 w 80"/>
                <a:gd name="T51" fmla="*/ 10 h 62"/>
                <a:gd name="T52" fmla="*/ 1 w 80"/>
                <a:gd name="T53" fmla="*/ 12 h 62"/>
                <a:gd name="T54" fmla="*/ 2 w 80"/>
                <a:gd name="T55" fmla="*/ 13 h 62"/>
                <a:gd name="T56" fmla="*/ 3 w 80"/>
                <a:gd name="T57" fmla="*/ 14 h 62"/>
                <a:gd name="T58" fmla="*/ 5 w 80"/>
                <a:gd name="T59" fmla="*/ 15 h 62"/>
                <a:gd name="T60" fmla="*/ 7 w 80"/>
                <a:gd name="T61" fmla="*/ 16 h 62"/>
                <a:gd name="T62" fmla="*/ 8 w 80"/>
                <a:gd name="T63" fmla="*/ 16 h 62"/>
                <a:gd name="T64" fmla="*/ 11 w 80"/>
                <a:gd name="T65" fmla="*/ 17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1" y="62"/>
                  </a:moveTo>
                  <a:lnTo>
                    <a:pt x="49" y="61"/>
                  </a:lnTo>
                  <a:lnTo>
                    <a:pt x="56" y="60"/>
                  </a:lnTo>
                  <a:lnTo>
                    <a:pt x="62" y="56"/>
                  </a:lnTo>
                  <a:lnTo>
                    <a:pt x="68" y="53"/>
                  </a:lnTo>
                  <a:lnTo>
                    <a:pt x="73" y="48"/>
                  </a:lnTo>
                  <a:lnTo>
                    <a:pt x="76" y="44"/>
                  </a:lnTo>
                  <a:lnTo>
                    <a:pt x="79" y="37"/>
                  </a:lnTo>
                  <a:lnTo>
                    <a:pt x="80" y="31"/>
                  </a:lnTo>
                  <a:lnTo>
                    <a:pt x="79" y="25"/>
                  </a:lnTo>
                  <a:lnTo>
                    <a:pt x="76" y="18"/>
                  </a:lnTo>
                  <a:lnTo>
                    <a:pt x="73" y="14"/>
                  </a:lnTo>
                  <a:lnTo>
                    <a:pt x="68" y="9"/>
                  </a:lnTo>
                  <a:lnTo>
                    <a:pt x="62" y="6"/>
                  </a:lnTo>
                  <a:lnTo>
                    <a:pt x="56" y="2"/>
                  </a:lnTo>
                  <a:lnTo>
                    <a:pt x="49" y="1"/>
                  </a:lnTo>
                  <a:lnTo>
                    <a:pt x="41" y="0"/>
                  </a:lnTo>
                  <a:lnTo>
                    <a:pt x="32" y="1"/>
                  </a:lnTo>
                  <a:lnTo>
                    <a:pt x="26" y="2"/>
                  </a:lnTo>
                  <a:lnTo>
                    <a:pt x="19" y="6"/>
                  </a:lnTo>
                  <a:lnTo>
                    <a:pt x="12" y="9"/>
                  </a:lnTo>
                  <a:lnTo>
                    <a:pt x="7" y="14"/>
                  </a:lnTo>
                  <a:lnTo>
                    <a:pt x="4" y="18"/>
                  </a:lnTo>
                  <a:lnTo>
                    <a:pt x="1" y="25"/>
                  </a:lnTo>
                  <a:lnTo>
                    <a:pt x="0" y="31"/>
                  </a:lnTo>
                  <a:lnTo>
                    <a:pt x="1" y="37"/>
                  </a:lnTo>
                  <a:lnTo>
                    <a:pt x="4" y="44"/>
                  </a:lnTo>
                  <a:lnTo>
                    <a:pt x="7" y="48"/>
                  </a:lnTo>
                  <a:lnTo>
                    <a:pt x="12" y="53"/>
                  </a:lnTo>
                  <a:lnTo>
                    <a:pt x="19" y="56"/>
                  </a:lnTo>
                  <a:lnTo>
                    <a:pt x="26" y="60"/>
                  </a:lnTo>
                  <a:lnTo>
                    <a:pt x="32" y="61"/>
                  </a:lnTo>
                  <a:lnTo>
                    <a:pt x="4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4" name="Freeform 138">
              <a:extLst>
                <a:ext uri="{FF2B5EF4-FFF2-40B4-BE49-F238E27FC236}">
                  <a16:creationId xmlns:a16="http://schemas.microsoft.com/office/drawing/2014/main" id="{E7B91E28-46CB-4073-B7D5-2196E536337F}"/>
                </a:ext>
              </a:extLst>
            </p:cNvPr>
            <p:cNvSpPr>
              <a:spLocks/>
            </p:cNvSpPr>
            <p:nvPr/>
          </p:nvSpPr>
          <p:spPr bwMode="auto">
            <a:xfrm>
              <a:off x="948" y="2697"/>
              <a:ext cx="39" cy="31"/>
            </a:xfrm>
            <a:custGeom>
              <a:avLst/>
              <a:gdLst>
                <a:gd name="T0" fmla="*/ 10 w 80"/>
                <a:gd name="T1" fmla="*/ 16 h 62"/>
                <a:gd name="T2" fmla="*/ 11 w 80"/>
                <a:gd name="T3" fmla="*/ 16 h 62"/>
                <a:gd name="T4" fmla="*/ 13 w 80"/>
                <a:gd name="T5" fmla="*/ 15 h 62"/>
                <a:gd name="T6" fmla="*/ 15 w 80"/>
                <a:gd name="T7" fmla="*/ 15 h 62"/>
                <a:gd name="T8" fmla="*/ 16 w 80"/>
                <a:gd name="T9" fmla="*/ 14 h 62"/>
                <a:gd name="T10" fmla="*/ 18 w 80"/>
                <a:gd name="T11" fmla="*/ 13 h 62"/>
                <a:gd name="T12" fmla="*/ 18 w 80"/>
                <a:gd name="T13" fmla="*/ 11 h 62"/>
                <a:gd name="T14" fmla="*/ 19 w 80"/>
                <a:gd name="T15" fmla="*/ 10 h 62"/>
                <a:gd name="T16" fmla="*/ 19 w 80"/>
                <a:gd name="T17" fmla="*/ 8 h 62"/>
                <a:gd name="T18" fmla="*/ 19 w 80"/>
                <a:gd name="T19" fmla="*/ 7 h 62"/>
                <a:gd name="T20" fmla="*/ 18 w 80"/>
                <a:gd name="T21" fmla="*/ 5 h 62"/>
                <a:gd name="T22" fmla="*/ 18 w 80"/>
                <a:gd name="T23" fmla="*/ 4 h 62"/>
                <a:gd name="T24" fmla="*/ 16 w 80"/>
                <a:gd name="T25" fmla="*/ 3 h 62"/>
                <a:gd name="T26" fmla="*/ 15 w 80"/>
                <a:gd name="T27" fmla="*/ 2 h 62"/>
                <a:gd name="T28" fmla="*/ 13 w 80"/>
                <a:gd name="T29" fmla="*/ 1 h 62"/>
                <a:gd name="T30" fmla="*/ 11 w 80"/>
                <a:gd name="T31" fmla="*/ 1 h 62"/>
                <a:gd name="T32" fmla="*/ 10 w 80"/>
                <a:gd name="T33" fmla="*/ 0 h 62"/>
                <a:gd name="T34" fmla="*/ 8 w 80"/>
                <a:gd name="T35" fmla="*/ 1 h 62"/>
                <a:gd name="T36" fmla="*/ 6 w 80"/>
                <a:gd name="T37" fmla="*/ 1 h 62"/>
                <a:gd name="T38" fmla="*/ 4 w 80"/>
                <a:gd name="T39" fmla="*/ 2 h 62"/>
                <a:gd name="T40" fmla="*/ 3 w 80"/>
                <a:gd name="T41" fmla="*/ 3 h 62"/>
                <a:gd name="T42" fmla="*/ 1 w 80"/>
                <a:gd name="T43" fmla="*/ 4 h 62"/>
                <a:gd name="T44" fmla="*/ 1 w 80"/>
                <a:gd name="T45" fmla="*/ 5 h 62"/>
                <a:gd name="T46" fmla="*/ 0 w 80"/>
                <a:gd name="T47" fmla="*/ 7 h 62"/>
                <a:gd name="T48" fmla="*/ 0 w 80"/>
                <a:gd name="T49" fmla="*/ 8 h 62"/>
                <a:gd name="T50" fmla="*/ 0 w 80"/>
                <a:gd name="T51" fmla="*/ 10 h 62"/>
                <a:gd name="T52" fmla="*/ 1 w 80"/>
                <a:gd name="T53" fmla="*/ 11 h 62"/>
                <a:gd name="T54" fmla="*/ 1 w 80"/>
                <a:gd name="T55" fmla="*/ 13 h 62"/>
                <a:gd name="T56" fmla="*/ 3 w 80"/>
                <a:gd name="T57" fmla="*/ 14 h 62"/>
                <a:gd name="T58" fmla="*/ 4 w 80"/>
                <a:gd name="T59" fmla="*/ 15 h 62"/>
                <a:gd name="T60" fmla="*/ 6 w 80"/>
                <a:gd name="T61" fmla="*/ 15 h 62"/>
                <a:gd name="T62" fmla="*/ 8 w 80"/>
                <a:gd name="T63" fmla="*/ 16 h 62"/>
                <a:gd name="T64" fmla="*/ 10 w 80"/>
                <a:gd name="T65" fmla="*/ 16 h 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0" h="62">
                  <a:moveTo>
                    <a:pt x="40" y="62"/>
                  </a:moveTo>
                  <a:lnTo>
                    <a:pt x="48" y="61"/>
                  </a:lnTo>
                  <a:lnTo>
                    <a:pt x="55" y="60"/>
                  </a:lnTo>
                  <a:lnTo>
                    <a:pt x="61" y="57"/>
                  </a:lnTo>
                  <a:lnTo>
                    <a:pt x="68" y="53"/>
                  </a:lnTo>
                  <a:lnTo>
                    <a:pt x="73" y="49"/>
                  </a:lnTo>
                  <a:lnTo>
                    <a:pt x="76" y="44"/>
                  </a:lnTo>
                  <a:lnTo>
                    <a:pt x="79" y="37"/>
                  </a:lnTo>
                  <a:lnTo>
                    <a:pt x="80" y="31"/>
                  </a:lnTo>
                  <a:lnTo>
                    <a:pt x="79" y="25"/>
                  </a:lnTo>
                  <a:lnTo>
                    <a:pt x="76" y="19"/>
                  </a:lnTo>
                  <a:lnTo>
                    <a:pt x="73" y="14"/>
                  </a:lnTo>
                  <a:lnTo>
                    <a:pt x="68" y="9"/>
                  </a:lnTo>
                  <a:lnTo>
                    <a:pt x="61" y="6"/>
                  </a:lnTo>
                  <a:lnTo>
                    <a:pt x="55" y="2"/>
                  </a:lnTo>
                  <a:lnTo>
                    <a:pt x="48" y="1"/>
                  </a:lnTo>
                  <a:lnTo>
                    <a:pt x="40" y="0"/>
                  </a:lnTo>
                  <a:lnTo>
                    <a:pt x="32" y="1"/>
                  </a:lnTo>
                  <a:lnTo>
                    <a:pt x="25" y="2"/>
                  </a:lnTo>
                  <a:lnTo>
                    <a:pt x="18" y="6"/>
                  </a:lnTo>
                  <a:lnTo>
                    <a:pt x="12" y="9"/>
                  </a:lnTo>
                  <a:lnTo>
                    <a:pt x="7" y="14"/>
                  </a:lnTo>
                  <a:lnTo>
                    <a:pt x="4" y="19"/>
                  </a:lnTo>
                  <a:lnTo>
                    <a:pt x="2" y="25"/>
                  </a:lnTo>
                  <a:lnTo>
                    <a:pt x="0" y="31"/>
                  </a:lnTo>
                  <a:lnTo>
                    <a:pt x="2" y="37"/>
                  </a:lnTo>
                  <a:lnTo>
                    <a:pt x="4" y="44"/>
                  </a:lnTo>
                  <a:lnTo>
                    <a:pt x="7" y="49"/>
                  </a:lnTo>
                  <a:lnTo>
                    <a:pt x="12" y="53"/>
                  </a:lnTo>
                  <a:lnTo>
                    <a:pt x="18" y="57"/>
                  </a:lnTo>
                  <a:lnTo>
                    <a:pt x="25" y="60"/>
                  </a:lnTo>
                  <a:lnTo>
                    <a:pt x="32" y="61"/>
                  </a:lnTo>
                  <a:lnTo>
                    <a:pt x="40"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5" name="Freeform 139">
              <a:extLst>
                <a:ext uri="{FF2B5EF4-FFF2-40B4-BE49-F238E27FC236}">
                  <a16:creationId xmlns:a16="http://schemas.microsoft.com/office/drawing/2014/main" id="{17031778-B60E-48B1-A0B5-2CFF9C1E3037}"/>
                </a:ext>
              </a:extLst>
            </p:cNvPr>
            <p:cNvSpPr>
              <a:spLocks/>
            </p:cNvSpPr>
            <p:nvPr/>
          </p:nvSpPr>
          <p:spPr bwMode="auto">
            <a:xfrm>
              <a:off x="1015" y="2635"/>
              <a:ext cx="39" cy="30"/>
            </a:xfrm>
            <a:custGeom>
              <a:avLst/>
              <a:gdLst>
                <a:gd name="T0" fmla="*/ 10 w 78"/>
                <a:gd name="T1" fmla="*/ 15 h 61"/>
                <a:gd name="T2" fmla="*/ 12 w 78"/>
                <a:gd name="T3" fmla="*/ 15 h 61"/>
                <a:gd name="T4" fmla="*/ 14 w 78"/>
                <a:gd name="T5" fmla="*/ 14 h 61"/>
                <a:gd name="T6" fmla="*/ 16 w 78"/>
                <a:gd name="T7" fmla="*/ 13 h 61"/>
                <a:gd name="T8" fmla="*/ 17 w 78"/>
                <a:gd name="T9" fmla="*/ 13 h 61"/>
                <a:gd name="T10" fmla="*/ 18 w 78"/>
                <a:gd name="T11" fmla="*/ 11 h 61"/>
                <a:gd name="T12" fmla="*/ 19 w 78"/>
                <a:gd name="T13" fmla="*/ 10 h 61"/>
                <a:gd name="T14" fmla="*/ 20 w 78"/>
                <a:gd name="T15" fmla="*/ 8 h 61"/>
                <a:gd name="T16" fmla="*/ 20 w 78"/>
                <a:gd name="T17" fmla="*/ 7 h 61"/>
                <a:gd name="T18" fmla="*/ 20 w 78"/>
                <a:gd name="T19" fmla="*/ 6 h 61"/>
                <a:gd name="T20" fmla="*/ 19 w 78"/>
                <a:gd name="T21" fmla="*/ 4 h 61"/>
                <a:gd name="T22" fmla="*/ 18 w 78"/>
                <a:gd name="T23" fmla="*/ 3 h 61"/>
                <a:gd name="T24" fmla="*/ 17 w 78"/>
                <a:gd name="T25" fmla="*/ 2 h 61"/>
                <a:gd name="T26" fmla="*/ 16 w 78"/>
                <a:gd name="T27" fmla="*/ 1 h 61"/>
                <a:gd name="T28" fmla="*/ 14 w 78"/>
                <a:gd name="T29" fmla="*/ 0 h 61"/>
                <a:gd name="T30" fmla="*/ 12 w 78"/>
                <a:gd name="T31" fmla="*/ 0 h 61"/>
                <a:gd name="T32" fmla="*/ 10 w 78"/>
                <a:gd name="T33" fmla="*/ 0 h 61"/>
                <a:gd name="T34" fmla="*/ 8 w 78"/>
                <a:gd name="T35" fmla="*/ 0 h 61"/>
                <a:gd name="T36" fmla="*/ 6 w 78"/>
                <a:gd name="T37" fmla="*/ 0 h 61"/>
                <a:gd name="T38" fmla="*/ 5 w 78"/>
                <a:gd name="T39" fmla="*/ 1 h 61"/>
                <a:gd name="T40" fmla="*/ 3 w 78"/>
                <a:gd name="T41" fmla="*/ 2 h 61"/>
                <a:gd name="T42" fmla="*/ 2 w 78"/>
                <a:gd name="T43" fmla="*/ 3 h 61"/>
                <a:gd name="T44" fmla="*/ 1 w 78"/>
                <a:gd name="T45" fmla="*/ 4 h 61"/>
                <a:gd name="T46" fmla="*/ 1 w 78"/>
                <a:gd name="T47" fmla="*/ 6 h 61"/>
                <a:gd name="T48" fmla="*/ 0 w 78"/>
                <a:gd name="T49" fmla="*/ 7 h 61"/>
                <a:gd name="T50" fmla="*/ 1 w 78"/>
                <a:gd name="T51" fmla="*/ 8 h 61"/>
                <a:gd name="T52" fmla="*/ 1 w 78"/>
                <a:gd name="T53" fmla="*/ 10 h 61"/>
                <a:gd name="T54" fmla="*/ 2 w 78"/>
                <a:gd name="T55" fmla="*/ 11 h 61"/>
                <a:gd name="T56" fmla="*/ 3 w 78"/>
                <a:gd name="T57" fmla="*/ 13 h 61"/>
                <a:gd name="T58" fmla="*/ 5 w 78"/>
                <a:gd name="T59" fmla="*/ 13 h 61"/>
                <a:gd name="T60" fmla="*/ 6 w 78"/>
                <a:gd name="T61" fmla="*/ 14 h 61"/>
                <a:gd name="T62" fmla="*/ 8 w 78"/>
                <a:gd name="T63" fmla="*/ 15 h 61"/>
                <a:gd name="T64" fmla="*/ 10 w 78"/>
                <a:gd name="T65" fmla="*/ 15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61">
                  <a:moveTo>
                    <a:pt x="39" y="61"/>
                  </a:moveTo>
                  <a:lnTo>
                    <a:pt x="47" y="60"/>
                  </a:lnTo>
                  <a:lnTo>
                    <a:pt x="54" y="59"/>
                  </a:lnTo>
                  <a:lnTo>
                    <a:pt x="61" y="55"/>
                  </a:lnTo>
                  <a:lnTo>
                    <a:pt x="67" y="52"/>
                  </a:lnTo>
                  <a:lnTo>
                    <a:pt x="71" y="47"/>
                  </a:lnTo>
                  <a:lnTo>
                    <a:pt x="75" y="42"/>
                  </a:lnTo>
                  <a:lnTo>
                    <a:pt x="77" y="35"/>
                  </a:lnTo>
                  <a:lnTo>
                    <a:pt x="78" y="30"/>
                  </a:lnTo>
                  <a:lnTo>
                    <a:pt x="77" y="24"/>
                  </a:lnTo>
                  <a:lnTo>
                    <a:pt x="75" y="18"/>
                  </a:lnTo>
                  <a:lnTo>
                    <a:pt x="71" y="14"/>
                  </a:lnTo>
                  <a:lnTo>
                    <a:pt x="67" y="9"/>
                  </a:lnTo>
                  <a:lnTo>
                    <a:pt x="61" y="6"/>
                  </a:lnTo>
                  <a:lnTo>
                    <a:pt x="54" y="2"/>
                  </a:lnTo>
                  <a:lnTo>
                    <a:pt x="47" y="1"/>
                  </a:lnTo>
                  <a:lnTo>
                    <a:pt x="39" y="0"/>
                  </a:lnTo>
                  <a:lnTo>
                    <a:pt x="31" y="1"/>
                  </a:lnTo>
                  <a:lnTo>
                    <a:pt x="24" y="2"/>
                  </a:lnTo>
                  <a:lnTo>
                    <a:pt x="17" y="6"/>
                  </a:lnTo>
                  <a:lnTo>
                    <a:pt x="12" y="9"/>
                  </a:lnTo>
                  <a:lnTo>
                    <a:pt x="7" y="14"/>
                  </a:lnTo>
                  <a:lnTo>
                    <a:pt x="3" y="18"/>
                  </a:lnTo>
                  <a:lnTo>
                    <a:pt x="1" y="24"/>
                  </a:lnTo>
                  <a:lnTo>
                    <a:pt x="0" y="30"/>
                  </a:lnTo>
                  <a:lnTo>
                    <a:pt x="1" y="35"/>
                  </a:lnTo>
                  <a:lnTo>
                    <a:pt x="3" y="42"/>
                  </a:lnTo>
                  <a:lnTo>
                    <a:pt x="7" y="47"/>
                  </a:lnTo>
                  <a:lnTo>
                    <a:pt x="12" y="52"/>
                  </a:lnTo>
                  <a:lnTo>
                    <a:pt x="17" y="55"/>
                  </a:lnTo>
                  <a:lnTo>
                    <a:pt x="24" y="59"/>
                  </a:lnTo>
                  <a:lnTo>
                    <a:pt x="31" y="60"/>
                  </a:lnTo>
                  <a:lnTo>
                    <a:pt x="3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6" name="Freeform 140">
              <a:extLst>
                <a:ext uri="{FF2B5EF4-FFF2-40B4-BE49-F238E27FC236}">
                  <a16:creationId xmlns:a16="http://schemas.microsoft.com/office/drawing/2014/main" id="{5DA2A00E-84D7-487C-A797-CEEB4CFA1325}"/>
                </a:ext>
              </a:extLst>
            </p:cNvPr>
            <p:cNvSpPr>
              <a:spLocks/>
            </p:cNvSpPr>
            <p:nvPr/>
          </p:nvSpPr>
          <p:spPr bwMode="auto">
            <a:xfrm>
              <a:off x="1017" y="2688"/>
              <a:ext cx="28" cy="21"/>
            </a:xfrm>
            <a:custGeom>
              <a:avLst/>
              <a:gdLst>
                <a:gd name="T0" fmla="*/ 7 w 55"/>
                <a:gd name="T1" fmla="*/ 11 h 42"/>
                <a:gd name="T2" fmla="*/ 10 w 55"/>
                <a:gd name="T3" fmla="*/ 11 h 42"/>
                <a:gd name="T4" fmla="*/ 12 w 55"/>
                <a:gd name="T5" fmla="*/ 10 h 42"/>
                <a:gd name="T6" fmla="*/ 14 w 55"/>
                <a:gd name="T7" fmla="*/ 8 h 42"/>
                <a:gd name="T8" fmla="*/ 14 w 55"/>
                <a:gd name="T9" fmla="*/ 5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5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0"/>
                  </a:lnTo>
                  <a:lnTo>
                    <a:pt x="53" y="12"/>
                  </a:lnTo>
                  <a:lnTo>
                    <a:pt x="47" y="5"/>
                  </a:lnTo>
                  <a:lnTo>
                    <a:pt x="39" y="1"/>
                  </a:lnTo>
                  <a:lnTo>
                    <a:pt x="27" y="0"/>
                  </a:lnTo>
                  <a:lnTo>
                    <a:pt x="17" y="1"/>
                  </a:lnTo>
                  <a:lnTo>
                    <a:pt x="8" y="5"/>
                  </a:lnTo>
                  <a:lnTo>
                    <a:pt x="2" y="12"/>
                  </a:lnTo>
                  <a:lnTo>
                    <a:pt x="0" y="20"/>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7" name="Freeform 141">
              <a:extLst>
                <a:ext uri="{FF2B5EF4-FFF2-40B4-BE49-F238E27FC236}">
                  <a16:creationId xmlns:a16="http://schemas.microsoft.com/office/drawing/2014/main" id="{09434D72-3CEA-4FCD-8C16-5CB3CB613110}"/>
                </a:ext>
              </a:extLst>
            </p:cNvPr>
            <p:cNvSpPr>
              <a:spLocks/>
            </p:cNvSpPr>
            <p:nvPr/>
          </p:nvSpPr>
          <p:spPr bwMode="auto">
            <a:xfrm>
              <a:off x="994" y="2597"/>
              <a:ext cx="27" cy="22"/>
            </a:xfrm>
            <a:custGeom>
              <a:avLst/>
              <a:gdLst>
                <a:gd name="T0" fmla="*/ 6 w 55"/>
                <a:gd name="T1" fmla="*/ 11 h 43"/>
                <a:gd name="T2" fmla="*/ 9 w 55"/>
                <a:gd name="T3" fmla="*/ 11 h 43"/>
                <a:gd name="T4" fmla="*/ 11 w 55"/>
                <a:gd name="T5" fmla="*/ 10 h 43"/>
                <a:gd name="T6" fmla="*/ 13 w 55"/>
                <a:gd name="T7" fmla="*/ 8 h 43"/>
                <a:gd name="T8" fmla="*/ 13 w 55"/>
                <a:gd name="T9" fmla="*/ 6 h 43"/>
                <a:gd name="T10" fmla="*/ 13 w 55"/>
                <a:gd name="T11" fmla="*/ 4 h 43"/>
                <a:gd name="T12" fmla="*/ 11 w 55"/>
                <a:gd name="T13" fmla="*/ 2 h 43"/>
                <a:gd name="T14" fmla="*/ 9 w 55"/>
                <a:gd name="T15" fmla="*/ 1 h 43"/>
                <a:gd name="T16" fmla="*/ 6 w 55"/>
                <a:gd name="T17" fmla="*/ 0 h 43"/>
                <a:gd name="T18" fmla="*/ 4 w 55"/>
                <a:gd name="T19" fmla="*/ 1 h 43"/>
                <a:gd name="T20" fmla="*/ 2 w 55"/>
                <a:gd name="T21" fmla="*/ 2 h 43"/>
                <a:gd name="T22" fmla="*/ 0 w 55"/>
                <a:gd name="T23" fmla="*/ 4 h 43"/>
                <a:gd name="T24" fmla="*/ 0 w 55"/>
                <a:gd name="T25" fmla="*/ 6 h 43"/>
                <a:gd name="T26" fmla="*/ 0 w 55"/>
                <a:gd name="T27" fmla="*/ 8 h 43"/>
                <a:gd name="T28" fmla="*/ 2 w 55"/>
                <a:gd name="T29" fmla="*/ 10 h 43"/>
                <a:gd name="T30" fmla="*/ 4 w 55"/>
                <a:gd name="T31" fmla="*/ 11 h 43"/>
                <a:gd name="T32" fmla="*/ 6 w 55"/>
                <a:gd name="T33" fmla="*/ 11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7" y="43"/>
                  </a:moveTo>
                  <a:lnTo>
                    <a:pt x="38" y="41"/>
                  </a:lnTo>
                  <a:lnTo>
                    <a:pt x="47" y="37"/>
                  </a:lnTo>
                  <a:lnTo>
                    <a:pt x="53" y="30"/>
                  </a:lnTo>
                  <a:lnTo>
                    <a:pt x="55" y="21"/>
                  </a:lnTo>
                  <a:lnTo>
                    <a:pt x="53" y="13"/>
                  </a:lnTo>
                  <a:lnTo>
                    <a:pt x="47" y="6"/>
                  </a:lnTo>
                  <a:lnTo>
                    <a:pt x="38" y="1"/>
                  </a:lnTo>
                  <a:lnTo>
                    <a:pt x="27" y="0"/>
                  </a:lnTo>
                  <a:lnTo>
                    <a:pt x="16" y="1"/>
                  </a:lnTo>
                  <a:lnTo>
                    <a:pt x="8" y="6"/>
                  </a:lnTo>
                  <a:lnTo>
                    <a:pt x="2" y="13"/>
                  </a:lnTo>
                  <a:lnTo>
                    <a:pt x="0" y="21"/>
                  </a:lnTo>
                  <a:lnTo>
                    <a:pt x="2" y="30"/>
                  </a:lnTo>
                  <a:lnTo>
                    <a:pt x="8" y="37"/>
                  </a:lnTo>
                  <a:lnTo>
                    <a:pt x="16" y="41"/>
                  </a:lnTo>
                  <a:lnTo>
                    <a:pt x="27"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8" name="Freeform 142">
              <a:extLst>
                <a:ext uri="{FF2B5EF4-FFF2-40B4-BE49-F238E27FC236}">
                  <a16:creationId xmlns:a16="http://schemas.microsoft.com/office/drawing/2014/main" id="{DA2B4CDB-4EEF-4533-8B74-7185C5A4E60B}"/>
                </a:ext>
              </a:extLst>
            </p:cNvPr>
            <p:cNvSpPr>
              <a:spLocks/>
            </p:cNvSpPr>
            <p:nvPr/>
          </p:nvSpPr>
          <p:spPr bwMode="auto">
            <a:xfrm>
              <a:off x="881" y="2692"/>
              <a:ext cx="28" cy="21"/>
            </a:xfrm>
            <a:custGeom>
              <a:avLst/>
              <a:gdLst>
                <a:gd name="T0" fmla="*/ 7 w 55"/>
                <a:gd name="T1" fmla="*/ 11 h 42"/>
                <a:gd name="T2" fmla="*/ 10 w 55"/>
                <a:gd name="T3" fmla="*/ 11 h 42"/>
                <a:gd name="T4" fmla="*/ 12 w 55"/>
                <a:gd name="T5" fmla="*/ 10 h 42"/>
                <a:gd name="T6" fmla="*/ 14 w 55"/>
                <a:gd name="T7" fmla="*/ 8 h 42"/>
                <a:gd name="T8" fmla="*/ 14 w 55"/>
                <a:gd name="T9" fmla="*/ 6 h 42"/>
                <a:gd name="T10" fmla="*/ 14 w 55"/>
                <a:gd name="T11" fmla="*/ 3 h 42"/>
                <a:gd name="T12" fmla="*/ 12 w 55"/>
                <a:gd name="T13" fmla="*/ 2 h 42"/>
                <a:gd name="T14" fmla="*/ 10 w 55"/>
                <a:gd name="T15" fmla="*/ 1 h 42"/>
                <a:gd name="T16" fmla="*/ 7 w 55"/>
                <a:gd name="T17" fmla="*/ 0 h 42"/>
                <a:gd name="T18" fmla="*/ 5 w 55"/>
                <a:gd name="T19" fmla="*/ 1 h 42"/>
                <a:gd name="T20" fmla="*/ 2 w 55"/>
                <a:gd name="T21" fmla="*/ 2 h 42"/>
                <a:gd name="T22" fmla="*/ 1 w 55"/>
                <a:gd name="T23" fmla="*/ 3 h 42"/>
                <a:gd name="T24" fmla="*/ 0 w 55"/>
                <a:gd name="T25" fmla="*/ 6 h 42"/>
                <a:gd name="T26" fmla="*/ 1 w 55"/>
                <a:gd name="T27" fmla="*/ 8 h 42"/>
                <a:gd name="T28" fmla="*/ 2 w 55"/>
                <a:gd name="T29" fmla="*/ 10 h 42"/>
                <a:gd name="T30" fmla="*/ 5 w 55"/>
                <a:gd name="T31" fmla="*/ 11 h 42"/>
                <a:gd name="T32" fmla="*/ 7 w 55"/>
                <a:gd name="T33" fmla="*/ 11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2">
                  <a:moveTo>
                    <a:pt x="27" y="42"/>
                  </a:moveTo>
                  <a:lnTo>
                    <a:pt x="39" y="41"/>
                  </a:lnTo>
                  <a:lnTo>
                    <a:pt x="47" y="37"/>
                  </a:lnTo>
                  <a:lnTo>
                    <a:pt x="53" y="30"/>
                  </a:lnTo>
                  <a:lnTo>
                    <a:pt x="55" y="22"/>
                  </a:lnTo>
                  <a:lnTo>
                    <a:pt x="53" y="12"/>
                  </a:lnTo>
                  <a:lnTo>
                    <a:pt x="47" y="6"/>
                  </a:lnTo>
                  <a:lnTo>
                    <a:pt x="39" y="1"/>
                  </a:lnTo>
                  <a:lnTo>
                    <a:pt x="27" y="0"/>
                  </a:lnTo>
                  <a:lnTo>
                    <a:pt x="17" y="1"/>
                  </a:lnTo>
                  <a:lnTo>
                    <a:pt x="8" y="6"/>
                  </a:lnTo>
                  <a:lnTo>
                    <a:pt x="2" y="12"/>
                  </a:lnTo>
                  <a:lnTo>
                    <a:pt x="0" y="22"/>
                  </a:lnTo>
                  <a:lnTo>
                    <a:pt x="2" y="30"/>
                  </a:lnTo>
                  <a:lnTo>
                    <a:pt x="8" y="37"/>
                  </a:lnTo>
                  <a:lnTo>
                    <a:pt x="17" y="41"/>
                  </a:lnTo>
                  <a:lnTo>
                    <a:pt x="27"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89" name="Freeform 143">
              <a:extLst>
                <a:ext uri="{FF2B5EF4-FFF2-40B4-BE49-F238E27FC236}">
                  <a16:creationId xmlns:a16="http://schemas.microsoft.com/office/drawing/2014/main" id="{67DF3D61-7176-4283-8BAE-1D3371F70D7C}"/>
                </a:ext>
              </a:extLst>
            </p:cNvPr>
            <p:cNvSpPr>
              <a:spLocks/>
            </p:cNvSpPr>
            <p:nvPr/>
          </p:nvSpPr>
          <p:spPr bwMode="auto">
            <a:xfrm>
              <a:off x="928" y="2648"/>
              <a:ext cx="27" cy="21"/>
            </a:xfrm>
            <a:custGeom>
              <a:avLst/>
              <a:gdLst>
                <a:gd name="T0" fmla="*/ 7 w 55"/>
                <a:gd name="T1" fmla="*/ 10 h 43"/>
                <a:gd name="T2" fmla="*/ 9 w 55"/>
                <a:gd name="T3" fmla="*/ 10 h 43"/>
                <a:gd name="T4" fmla="*/ 11 w 55"/>
                <a:gd name="T5" fmla="*/ 9 h 43"/>
                <a:gd name="T6" fmla="*/ 13 w 55"/>
                <a:gd name="T7" fmla="*/ 7 h 43"/>
                <a:gd name="T8" fmla="*/ 13 w 55"/>
                <a:gd name="T9" fmla="*/ 5 h 43"/>
                <a:gd name="T10" fmla="*/ 13 w 55"/>
                <a:gd name="T11" fmla="*/ 3 h 43"/>
                <a:gd name="T12" fmla="*/ 11 w 55"/>
                <a:gd name="T13" fmla="*/ 1 h 43"/>
                <a:gd name="T14" fmla="*/ 9 w 55"/>
                <a:gd name="T15" fmla="*/ 0 h 43"/>
                <a:gd name="T16" fmla="*/ 7 w 55"/>
                <a:gd name="T17" fmla="*/ 0 h 43"/>
                <a:gd name="T18" fmla="*/ 4 w 55"/>
                <a:gd name="T19" fmla="*/ 0 h 43"/>
                <a:gd name="T20" fmla="*/ 2 w 55"/>
                <a:gd name="T21" fmla="*/ 1 h 43"/>
                <a:gd name="T22" fmla="*/ 0 w 55"/>
                <a:gd name="T23" fmla="*/ 3 h 43"/>
                <a:gd name="T24" fmla="*/ 0 w 55"/>
                <a:gd name="T25" fmla="*/ 5 h 43"/>
                <a:gd name="T26" fmla="*/ 0 w 55"/>
                <a:gd name="T27" fmla="*/ 7 h 43"/>
                <a:gd name="T28" fmla="*/ 2 w 55"/>
                <a:gd name="T29" fmla="*/ 9 h 43"/>
                <a:gd name="T30" fmla="*/ 4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1"/>
                  </a:lnTo>
                  <a:lnTo>
                    <a:pt x="28" y="0"/>
                  </a:lnTo>
                  <a:lnTo>
                    <a:pt x="17" y="1"/>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0" name="Freeform 144">
              <a:extLst>
                <a:ext uri="{FF2B5EF4-FFF2-40B4-BE49-F238E27FC236}">
                  <a16:creationId xmlns:a16="http://schemas.microsoft.com/office/drawing/2014/main" id="{C4539F70-C993-434A-8984-F91CEA2BAAE5}"/>
                </a:ext>
              </a:extLst>
            </p:cNvPr>
            <p:cNvSpPr>
              <a:spLocks/>
            </p:cNvSpPr>
            <p:nvPr/>
          </p:nvSpPr>
          <p:spPr bwMode="auto">
            <a:xfrm>
              <a:off x="801" y="2672"/>
              <a:ext cx="28" cy="21"/>
            </a:xfrm>
            <a:custGeom>
              <a:avLst/>
              <a:gdLst>
                <a:gd name="T0" fmla="*/ 7 w 55"/>
                <a:gd name="T1" fmla="*/ 10 h 43"/>
                <a:gd name="T2" fmla="*/ 10 w 55"/>
                <a:gd name="T3" fmla="*/ 10 h 43"/>
                <a:gd name="T4" fmla="*/ 12 w 55"/>
                <a:gd name="T5" fmla="*/ 9 h 43"/>
                <a:gd name="T6" fmla="*/ 14 w 55"/>
                <a:gd name="T7" fmla="*/ 7 h 43"/>
                <a:gd name="T8" fmla="*/ 14 w 55"/>
                <a:gd name="T9" fmla="*/ 5 h 43"/>
                <a:gd name="T10" fmla="*/ 14 w 55"/>
                <a:gd name="T11" fmla="*/ 3 h 43"/>
                <a:gd name="T12" fmla="*/ 12 w 55"/>
                <a:gd name="T13" fmla="*/ 1 h 43"/>
                <a:gd name="T14" fmla="*/ 10 w 55"/>
                <a:gd name="T15" fmla="*/ 0 h 43"/>
                <a:gd name="T16" fmla="*/ 7 w 55"/>
                <a:gd name="T17" fmla="*/ 0 h 43"/>
                <a:gd name="T18" fmla="*/ 5 w 55"/>
                <a:gd name="T19" fmla="*/ 0 h 43"/>
                <a:gd name="T20" fmla="*/ 2 w 55"/>
                <a:gd name="T21" fmla="*/ 1 h 43"/>
                <a:gd name="T22" fmla="*/ 1 w 55"/>
                <a:gd name="T23" fmla="*/ 3 h 43"/>
                <a:gd name="T24" fmla="*/ 0 w 55"/>
                <a:gd name="T25" fmla="*/ 5 h 43"/>
                <a:gd name="T26" fmla="*/ 1 w 55"/>
                <a:gd name="T27" fmla="*/ 7 h 43"/>
                <a:gd name="T28" fmla="*/ 2 w 55"/>
                <a:gd name="T29" fmla="*/ 9 h 43"/>
                <a:gd name="T30" fmla="*/ 5 w 55"/>
                <a:gd name="T31" fmla="*/ 10 h 43"/>
                <a:gd name="T32" fmla="*/ 7 w 55"/>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43">
                  <a:moveTo>
                    <a:pt x="28" y="43"/>
                  </a:moveTo>
                  <a:lnTo>
                    <a:pt x="39" y="42"/>
                  </a:lnTo>
                  <a:lnTo>
                    <a:pt x="47" y="37"/>
                  </a:lnTo>
                  <a:lnTo>
                    <a:pt x="53" y="30"/>
                  </a:lnTo>
                  <a:lnTo>
                    <a:pt x="55" y="22"/>
                  </a:lnTo>
                  <a:lnTo>
                    <a:pt x="53" y="13"/>
                  </a:lnTo>
                  <a:lnTo>
                    <a:pt x="47" y="6"/>
                  </a:lnTo>
                  <a:lnTo>
                    <a:pt x="39" y="2"/>
                  </a:lnTo>
                  <a:lnTo>
                    <a:pt x="28" y="0"/>
                  </a:lnTo>
                  <a:lnTo>
                    <a:pt x="17" y="2"/>
                  </a:lnTo>
                  <a:lnTo>
                    <a:pt x="8" y="6"/>
                  </a:lnTo>
                  <a:lnTo>
                    <a:pt x="2" y="13"/>
                  </a:lnTo>
                  <a:lnTo>
                    <a:pt x="0" y="22"/>
                  </a:lnTo>
                  <a:lnTo>
                    <a:pt x="2" y="30"/>
                  </a:lnTo>
                  <a:lnTo>
                    <a:pt x="8" y="37"/>
                  </a:lnTo>
                  <a:lnTo>
                    <a:pt x="17"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1" name="Freeform 145">
              <a:extLst>
                <a:ext uri="{FF2B5EF4-FFF2-40B4-BE49-F238E27FC236}">
                  <a16:creationId xmlns:a16="http://schemas.microsoft.com/office/drawing/2014/main" id="{FA5E58ED-5E53-493D-B9DB-B893472D4555}"/>
                </a:ext>
              </a:extLst>
            </p:cNvPr>
            <p:cNvSpPr>
              <a:spLocks/>
            </p:cNvSpPr>
            <p:nvPr/>
          </p:nvSpPr>
          <p:spPr bwMode="auto">
            <a:xfrm>
              <a:off x="1084" y="2667"/>
              <a:ext cx="28" cy="21"/>
            </a:xfrm>
            <a:custGeom>
              <a:avLst/>
              <a:gdLst>
                <a:gd name="T0" fmla="*/ 7 w 56"/>
                <a:gd name="T1" fmla="*/ 10 h 43"/>
                <a:gd name="T2" fmla="*/ 10 w 56"/>
                <a:gd name="T3" fmla="*/ 10 h 43"/>
                <a:gd name="T4" fmla="*/ 12 w 56"/>
                <a:gd name="T5" fmla="*/ 9 h 43"/>
                <a:gd name="T6" fmla="*/ 14 w 56"/>
                <a:gd name="T7" fmla="*/ 7 h 43"/>
                <a:gd name="T8" fmla="*/ 14 w 56"/>
                <a:gd name="T9" fmla="*/ 5 h 43"/>
                <a:gd name="T10" fmla="*/ 14 w 56"/>
                <a:gd name="T11" fmla="*/ 3 h 43"/>
                <a:gd name="T12" fmla="*/ 12 w 56"/>
                <a:gd name="T13" fmla="*/ 1 h 43"/>
                <a:gd name="T14" fmla="*/ 10 w 56"/>
                <a:gd name="T15" fmla="*/ 0 h 43"/>
                <a:gd name="T16" fmla="*/ 7 w 56"/>
                <a:gd name="T17" fmla="*/ 0 h 43"/>
                <a:gd name="T18" fmla="*/ 5 w 56"/>
                <a:gd name="T19" fmla="*/ 0 h 43"/>
                <a:gd name="T20" fmla="*/ 2 w 56"/>
                <a:gd name="T21" fmla="*/ 1 h 43"/>
                <a:gd name="T22" fmla="*/ 1 w 56"/>
                <a:gd name="T23" fmla="*/ 3 h 43"/>
                <a:gd name="T24" fmla="*/ 0 w 56"/>
                <a:gd name="T25" fmla="*/ 5 h 43"/>
                <a:gd name="T26" fmla="*/ 1 w 56"/>
                <a:gd name="T27" fmla="*/ 7 h 43"/>
                <a:gd name="T28" fmla="*/ 2 w 56"/>
                <a:gd name="T29" fmla="*/ 9 h 43"/>
                <a:gd name="T30" fmla="*/ 5 w 56"/>
                <a:gd name="T31" fmla="*/ 10 h 43"/>
                <a:gd name="T32" fmla="*/ 7 w 56"/>
                <a:gd name="T33" fmla="*/ 10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 h="43">
                  <a:moveTo>
                    <a:pt x="28" y="43"/>
                  </a:moveTo>
                  <a:lnTo>
                    <a:pt x="38" y="42"/>
                  </a:lnTo>
                  <a:lnTo>
                    <a:pt x="48" y="37"/>
                  </a:lnTo>
                  <a:lnTo>
                    <a:pt x="53" y="30"/>
                  </a:lnTo>
                  <a:lnTo>
                    <a:pt x="56" y="21"/>
                  </a:lnTo>
                  <a:lnTo>
                    <a:pt x="53" y="13"/>
                  </a:lnTo>
                  <a:lnTo>
                    <a:pt x="48" y="6"/>
                  </a:lnTo>
                  <a:lnTo>
                    <a:pt x="38" y="1"/>
                  </a:lnTo>
                  <a:lnTo>
                    <a:pt x="28" y="0"/>
                  </a:lnTo>
                  <a:lnTo>
                    <a:pt x="18" y="1"/>
                  </a:lnTo>
                  <a:lnTo>
                    <a:pt x="8" y="6"/>
                  </a:lnTo>
                  <a:lnTo>
                    <a:pt x="3" y="13"/>
                  </a:lnTo>
                  <a:lnTo>
                    <a:pt x="0" y="21"/>
                  </a:lnTo>
                  <a:lnTo>
                    <a:pt x="3" y="30"/>
                  </a:lnTo>
                  <a:lnTo>
                    <a:pt x="8" y="37"/>
                  </a:lnTo>
                  <a:lnTo>
                    <a:pt x="18" y="42"/>
                  </a:lnTo>
                  <a:lnTo>
                    <a:pt x="28"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4392" name="Freeform 146">
              <a:extLst>
                <a:ext uri="{FF2B5EF4-FFF2-40B4-BE49-F238E27FC236}">
                  <a16:creationId xmlns:a16="http://schemas.microsoft.com/office/drawing/2014/main" id="{C69104FA-B1EA-4DF3-AF9F-A28C021749D0}"/>
                </a:ext>
              </a:extLst>
            </p:cNvPr>
            <p:cNvSpPr>
              <a:spLocks/>
            </p:cNvSpPr>
            <p:nvPr/>
          </p:nvSpPr>
          <p:spPr bwMode="auto">
            <a:xfrm>
              <a:off x="857" y="2235"/>
              <a:ext cx="236" cy="99"/>
            </a:xfrm>
            <a:custGeom>
              <a:avLst/>
              <a:gdLst>
                <a:gd name="T0" fmla="*/ 118 w 472"/>
                <a:gd name="T1" fmla="*/ 50 h 198"/>
                <a:gd name="T2" fmla="*/ 59 w 472"/>
                <a:gd name="T3" fmla="*/ 0 h 198"/>
                <a:gd name="T4" fmla="*/ 0 w 472"/>
                <a:gd name="T5" fmla="*/ 50 h 198"/>
                <a:gd name="T6" fmla="*/ 118 w 472"/>
                <a:gd name="T7" fmla="*/ 50 h 1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2" h="198">
                  <a:moveTo>
                    <a:pt x="472" y="197"/>
                  </a:moveTo>
                  <a:lnTo>
                    <a:pt x="233" y="0"/>
                  </a:lnTo>
                  <a:lnTo>
                    <a:pt x="0" y="198"/>
                  </a:lnTo>
                  <a:lnTo>
                    <a:pt x="472"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a16="http://schemas.microsoft.com/office/drawing/2014/main" id="{751AD663-D077-4080-862C-A9BFD5B07F1B}"/>
              </a:ext>
            </a:extLst>
          </p:cNvPr>
          <p:cNvSpPr>
            <a:spLocks noGrp="1" noChangeArrowheads="1"/>
          </p:cNvSpPr>
          <p:nvPr>
            <p:ph type="ctrTitle"/>
          </p:nvPr>
        </p:nvSpPr>
        <p:spPr>
          <a:xfrm>
            <a:off x="533400" y="1219200"/>
            <a:ext cx="8229600" cy="1905000"/>
          </a:xfrm>
        </p:spPr>
        <p:txBody>
          <a:bodyPr/>
          <a:lstStyle/>
          <a:p>
            <a:pPr eaLnBrk="1" hangingPunct="1"/>
            <a:r>
              <a:rPr lang="en-US" altLang="en-US"/>
              <a:t>If everything except the independent variable is held constant, we can say:</a:t>
            </a:r>
            <a:br>
              <a:rPr lang="en-US" altLang="en-US"/>
            </a:br>
            <a:endParaRPr lang="en-US" altLang="en-US"/>
          </a:p>
        </p:txBody>
      </p:sp>
      <p:sp>
        <p:nvSpPr>
          <p:cNvPr id="16387" name="Rectangle 3">
            <a:extLst>
              <a:ext uri="{FF2B5EF4-FFF2-40B4-BE49-F238E27FC236}">
                <a16:creationId xmlns:a16="http://schemas.microsoft.com/office/drawing/2014/main" id="{DA2CA710-E1A7-4AFC-B76F-FF71362AF3C9}"/>
              </a:ext>
            </a:extLst>
          </p:cNvPr>
          <p:cNvSpPr>
            <a:spLocks noGrp="1" noChangeArrowheads="1"/>
          </p:cNvSpPr>
          <p:nvPr>
            <p:ph type="subTitle" idx="1"/>
          </p:nvPr>
        </p:nvSpPr>
        <p:spPr>
          <a:xfrm>
            <a:off x="4673600" y="2927350"/>
            <a:ext cx="4470400" cy="1822450"/>
          </a:xfrm>
        </p:spPr>
        <p:txBody>
          <a:bodyPr/>
          <a:lstStyle/>
          <a:p>
            <a:pPr eaLnBrk="1" hangingPunct="1"/>
            <a:r>
              <a:rPr lang="en-US" altLang="en-US"/>
              <a:t>The experiment is FAIR.</a:t>
            </a:r>
          </a:p>
          <a:p>
            <a:pPr eaLnBrk="1" hangingPunct="1"/>
            <a:endParaRPr lang="en-US" altLang="en-US" sz="2400"/>
          </a:p>
          <a:p>
            <a:pPr eaLnBrk="1" hangingPunct="1"/>
            <a:r>
              <a:rPr lang="en-US" altLang="en-US" sz="2400"/>
              <a:t>(ONLY the independent variable can change!)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4">
            <a:extLst>
              <a:ext uri="{FF2B5EF4-FFF2-40B4-BE49-F238E27FC236}">
                <a16:creationId xmlns:a16="http://schemas.microsoft.com/office/drawing/2014/main" id="{F77B7853-3C0A-4904-A80A-D4120B71171E}"/>
              </a:ext>
            </a:extLst>
          </p:cNvPr>
          <p:cNvSpPr>
            <a:spLocks noGrp="1" noChangeArrowheads="1"/>
          </p:cNvSpPr>
          <p:nvPr>
            <p:ph type="ctrTitle"/>
          </p:nvPr>
        </p:nvSpPr>
        <p:spPr/>
        <p:txBody>
          <a:bodyPr/>
          <a:lstStyle/>
          <a:p>
            <a:pPr eaLnBrk="1" hangingPunct="1"/>
            <a:r>
              <a:rPr lang="en-US" altLang="en-US"/>
              <a:t>Why is it important to only change the independent variable?</a:t>
            </a:r>
          </a:p>
        </p:txBody>
      </p:sp>
      <p:sp>
        <p:nvSpPr>
          <p:cNvPr id="18435" name="Rectangle 6">
            <a:extLst>
              <a:ext uri="{FF2B5EF4-FFF2-40B4-BE49-F238E27FC236}">
                <a16:creationId xmlns:a16="http://schemas.microsoft.com/office/drawing/2014/main" id="{7F979370-E89D-4FB9-A023-A2FA1AB665E7}"/>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a:extLst>
              <a:ext uri="{FF2B5EF4-FFF2-40B4-BE49-F238E27FC236}">
                <a16:creationId xmlns:a16="http://schemas.microsoft.com/office/drawing/2014/main" id="{CE934460-36B9-4740-ADA3-7CAB6288ADE1}"/>
              </a:ext>
            </a:extLst>
          </p:cNvPr>
          <p:cNvSpPr>
            <a:spLocks noGrp="1" noChangeArrowheads="1"/>
          </p:cNvSpPr>
          <p:nvPr>
            <p:ph type="title"/>
          </p:nvPr>
        </p:nvSpPr>
        <p:spPr/>
        <p:txBody>
          <a:bodyPr/>
          <a:lstStyle/>
          <a:p>
            <a:pPr eaLnBrk="1" hangingPunct="1"/>
            <a:r>
              <a:rPr lang="en-US" altLang="en-US"/>
              <a:t>If you don’t…</a:t>
            </a:r>
          </a:p>
        </p:txBody>
      </p:sp>
      <p:sp>
        <p:nvSpPr>
          <p:cNvPr id="20483" name="Rectangle 3">
            <a:extLst>
              <a:ext uri="{FF2B5EF4-FFF2-40B4-BE49-F238E27FC236}">
                <a16:creationId xmlns:a16="http://schemas.microsoft.com/office/drawing/2014/main" id="{0A3BA2AE-69FB-46FB-9990-7C5668AA5A88}"/>
              </a:ext>
            </a:extLst>
          </p:cNvPr>
          <p:cNvSpPr>
            <a:spLocks noGrp="1" noChangeArrowheads="1"/>
          </p:cNvSpPr>
          <p:nvPr>
            <p:ph type="body" idx="1"/>
          </p:nvPr>
        </p:nvSpPr>
        <p:spPr>
          <a:xfrm>
            <a:off x="533400" y="2819400"/>
            <a:ext cx="7693025" cy="3724275"/>
          </a:xfrm>
        </p:spPr>
        <p:txBody>
          <a:bodyPr/>
          <a:lstStyle/>
          <a:p>
            <a:pPr eaLnBrk="1" hangingPunct="1">
              <a:buFont typeface="Wingdings" panose="05000000000000000000" pitchFamily="2" charset="2"/>
              <a:buNone/>
            </a:pPr>
            <a:r>
              <a:rPr lang="en-US" altLang="en-US"/>
              <a:t>	If you measure a change in the dependent variable, you won’t know whether it is the independent variable that is causing the change.</a:t>
            </a:r>
          </a:p>
        </p:txBody>
      </p:sp>
      <p:pic>
        <p:nvPicPr>
          <p:cNvPr id="20485" name="Picture 5" descr="MCj04124640000[1]">
            <a:extLst>
              <a:ext uri="{FF2B5EF4-FFF2-40B4-BE49-F238E27FC236}">
                <a16:creationId xmlns:a16="http://schemas.microsoft.com/office/drawing/2014/main" id="{8EA008F0-DB2E-4191-9E6B-E1B455CD18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0"/>
            <a:ext cx="2438400" cy="239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Text Box 6">
            <a:extLst>
              <a:ext uri="{FF2B5EF4-FFF2-40B4-BE49-F238E27FC236}">
                <a16:creationId xmlns:a16="http://schemas.microsoft.com/office/drawing/2014/main" id="{52765F41-AB6C-4445-B072-3C68B672D8E0}"/>
              </a:ext>
            </a:extLst>
          </p:cNvPr>
          <p:cNvSpPr txBox="1">
            <a:spLocks noChangeArrowheads="1"/>
          </p:cNvSpPr>
          <p:nvPr/>
        </p:nvSpPr>
        <p:spPr bwMode="auto">
          <a:xfrm>
            <a:off x="884624" y="4661854"/>
            <a:ext cx="4648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50000"/>
              </a:spcBef>
              <a:buClrTx/>
              <a:buSzTx/>
              <a:buFontTx/>
              <a:buNone/>
            </a:pPr>
            <a:r>
              <a:rPr lang="en-US" altLang="en-US" sz="2000" b="1" dirty="0"/>
              <a:t>Remember the Independent Variable for the experiment mentioned earlier</a:t>
            </a:r>
          </a:p>
        </p:txBody>
      </p:sp>
      <p:sp>
        <p:nvSpPr>
          <p:cNvPr id="20487" name="Line 7">
            <a:extLst>
              <a:ext uri="{FF2B5EF4-FFF2-40B4-BE49-F238E27FC236}">
                <a16:creationId xmlns:a16="http://schemas.microsoft.com/office/drawing/2014/main" id="{F8F2C48F-F8EB-445F-B817-6642D2A5DB0F}"/>
              </a:ext>
            </a:extLst>
          </p:cNvPr>
          <p:cNvSpPr>
            <a:spLocks noChangeShapeType="1"/>
          </p:cNvSpPr>
          <p:nvPr/>
        </p:nvSpPr>
        <p:spPr bwMode="auto">
          <a:xfrm>
            <a:off x="2587626" y="5378287"/>
            <a:ext cx="838200" cy="304800"/>
          </a:xfrm>
          <a:prstGeom prst="line">
            <a:avLst/>
          </a:prstGeom>
          <a:noFill/>
          <a:ln w="158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pic>
        <p:nvPicPr>
          <p:cNvPr id="2" name="Picture 1">
            <a:extLst>
              <a:ext uri="{FF2B5EF4-FFF2-40B4-BE49-F238E27FC236}">
                <a16:creationId xmlns:a16="http://schemas.microsoft.com/office/drawing/2014/main" id="{26F92310-6664-4FC5-AAE7-5281849183EF}"/>
              </a:ext>
            </a:extLst>
          </p:cNvPr>
          <p:cNvPicPr>
            <a:picLocks noChangeAspect="1"/>
          </p:cNvPicPr>
          <p:nvPr/>
        </p:nvPicPr>
        <p:blipFill>
          <a:blip r:embed="rId4"/>
          <a:stretch>
            <a:fillRect/>
          </a:stretch>
        </p:blipFill>
        <p:spPr>
          <a:xfrm>
            <a:off x="3810001" y="5405480"/>
            <a:ext cx="4800599" cy="1325366"/>
          </a:xfrm>
          <a:prstGeom prst="rect">
            <a:avLst/>
          </a:prstGeom>
        </p:spPr>
      </p:pic>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171</TotalTime>
  <Words>1371</Words>
  <Application>Microsoft Office PowerPoint</Application>
  <PresentationFormat>On-screen Show (4:3)</PresentationFormat>
  <Paragraphs>140</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Capsules</vt:lpstr>
      <vt:lpstr>Understanding  Variables and Fair tests in Science Experiments</vt:lpstr>
      <vt:lpstr>Variables</vt:lpstr>
      <vt:lpstr>Science experiments use…</vt:lpstr>
      <vt:lpstr>A birdy example…</vt:lpstr>
      <vt:lpstr>Our Constants and Variables</vt:lpstr>
      <vt:lpstr>Our Experimental Design </vt:lpstr>
      <vt:lpstr>If everything except the independent variable is held constant, we can say: </vt:lpstr>
      <vt:lpstr>Why is it important to only change the independent variable?</vt:lpstr>
      <vt:lpstr>If you don’t…</vt:lpstr>
      <vt:lpstr>Is Sam’s experiment fair?     YES?  NO?</vt:lpstr>
      <vt:lpstr>Is Maria’s experiment fair?  YES?  NO?</vt:lpstr>
      <vt:lpstr>Is Jessie’s experiment fair?  YES?  NO?</vt:lpstr>
      <vt:lpstr>What do you think?</vt:lpstr>
      <vt:lpstr>Terry’s Experimental Design </vt:lpstr>
      <vt:lpstr>Terry’s Experimental Design </vt:lpstr>
      <vt:lpstr>What experiments are you planning?</vt:lpstr>
    </vt:vector>
  </TitlesOfParts>
  <Company>Lab or Ornithology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Variables in Science Experiments</dc:title>
  <dc:creator>Jennifer Schaus</dc:creator>
  <cp:lastModifiedBy>TURNER, Gary (gturn44)</cp:lastModifiedBy>
  <cp:revision>9</cp:revision>
  <dcterms:created xsi:type="dcterms:W3CDTF">2006-11-28T02:07:02Z</dcterms:created>
  <dcterms:modified xsi:type="dcterms:W3CDTF">2020-12-07T23:09:27Z</dcterms:modified>
</cp:coreProperties>
</file>